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85" r:id="rId7"/>
    <p:sldId id="287" r:id="rId8"/>
    <p:sldId id="289" r:id="rId9"/>
    <p:sldId id="290" r:id="rId10"/>
    <p:sldId id="291" r:id="rId11"/>
    <p:sldId id="268" r:id="rId12"/>
    <p:sldId id="288" r:id="rId13"/>
    <p:sldId id="281" r:id="rId14"/>
    <p:sldId id="277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2525"/>
    <a:srgbClr val="E88080"/>
    <a:srgbClr val="DDE9FA"/>
    <a:srgbClr val="DBE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6" autoAdjust="0"/>
    <p:restoredTop sz="95090" autoAdjust="0"/>
  </p:normalViewPr>
  <p:slideViewPr>
    <p:cSldViewPr showGuides="1">
      <p:cViewPr varScale="1">
        <p:scale>
          <a:sx n="97" d="100"/>
          <a:sy n="97" d="100"/>
        </p:scale>
        <p:origin x="1014" y="30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3" d="100"/>
          <a:sy n="73" d="100"/>
        </p:scale>
        <p:origin x="2126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6/20/2025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6/20/2025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bg>
      <p:bgPr>
        <a:gradFill>
          <a:gsLst>
            <a:gs pos="0">
              <a:schemeClr val="accent2">
                <a:lumMod val="110000"/>
                <a:satMod val="105000"/>
                <a:tint val="67000"/>
                <a:alpha val="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circles on a black background&#10;&#10;Description automatically generated">
            <a:extLst>
              <a:ext uri="{FF2B5EF4-FFF2-40B4-BE49-F238E27FC236}">
                <a16:creationId xmlns:a16="http://schemas.microsoft.com/office/drawing/2014/main" id="{05185B01-840C-72E0-FF30-8EE18CFC55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4" r="4105" b="14441"/>
          <a:stretch/>
        </p:blipFill>
        <p:spPr>
          <a:xfrm>
            <a:off x="3275012" y="0"/>
            <a:ext cx="8913812" cy="68674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295400"/>
            <a:ext cx="10287000" cy="388620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6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5FDDB8-B25B-0452-0EE6-99D1F02803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212" y="5600700"/>
            <a:ext cx="10287000" cy="533400"/>
          </a:xfrm>
        </p:spPr>
        <p:txBody>
          <a:bodyPr anchor="t">
            <a:normAutofit/>
          </a:bodyPr>
          <a:lstStyle>
            <a:lvl1pPr marL="45720" indent="0" algn="l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29F0C076-A364-A8D3-F322-AC2A18341617}"/>
              </a:ext>
            </a:extLst>
          </p:cNvPr>
          <p:cNvSpPr/>
          <p:nvPr userDrawn="1"/>
        </p:nvSpPr>
        <p:spPr>
          <a:xfrm>
            <a:off x="10975566" y="4987103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921F5FF9-DFA3-CF00-B31A-21C261392B15}"/>
              </a:ext>
            </a:extLst>
          </p:cNvPr>
          <p:cNvSpPr/>
          <p:nvPr userDrawn="1"/>
        </p:nvSpPr>
        <p:spPr>
          <a:xfrm>
            <a:off x="10118724" y="35814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4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2E1990-ECE7-FA08-4966-BE3109399672}"/>
              </a:ext>
            </a:extLst>
          </p:cNvPr>
          <p:cNvSpPr/>
          <p:nvPr userDrawn="1"/>
        </p:nvSpPr>
        <p:spPr>
          <a:xfrm>
            <a:off x="7026044" y="0"/>
            <a:ext cx="4461334" cy="1981200"/>
          </a:xfrm>
          <a:custGeom>
            <a:avLst/>
            <a:gdLst>
              <a:gd name="connsiteX0" fmla="*/ 0 w 4461334"/>
              <a:gd name="connsiteY0" fmla="*/ 0 h 1981200"/>
              <a:gd name="connsiteX1" fmla="*/ 4461334 w 4461334"/>
              <a:gd name="connsiteY1" fmla="*/ 0 h 1981200"/>
              <a:gd name="connsiteX2" fmla="*/ 4432897 w 4461334"/>
              <a:gd name="connsiteY2" fmla="*/ 186331 h 1981200"/>
              <a:gd name="connsiteX3" fmla="*/ 2230667 w 4461334"/>
              <a:gd name="connsiteY3" fmla="*/ 1981200 h 1981200"/>
              <a:gd name="connsiteX4" fmla="*/ 28437 w 4461334"/>
              <a:gd name="connsiteY4" fmla="*/ 186331 h 1981200"/>
              <a:gd name="connsiteX5" fmla="*/ 0 w 4461334"/>
              <a:gd name="connsiteY5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1334" h="1981200">
                <a:moveTo>
                  <a:pt x="0" y="0"/>
                </a:moveTo>
                <a:lnTo>
                  <a:pt x="4461334" y="0"/>
                </a:lnTo>
                <a:lnTo>
                  <a:pt x="4432897" y="186331"/>
                </a:lnTo>
                <a:cubicBezTo>
                  <a:pt x="4223288" y="1210661"/>
                  <a:pt x="3316962" y="1981200"/>
                  <a:pt x="2230667" y="1981200"/>
                </a:cubicBezTo>
                <a:cubicBezTo>
                  <a:pt x="1144372" y="1981200"/>
                  <a:pt x="238046" y="1210661"/>
                  <a:pt x="28437" y="18633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1D9EB0-EE8E-A9E8-9583-2D924EFA65AF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C00260-F255-D312-3E7C-329EECDF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C7904-6373-06D6-713A-79D78DD6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583D396-7FDF-332F-BEA4-791452AB1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57FA249-0BE5-21BF-D816-85FBE6C4B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FD06F443-9595-7420-13F2-7AF883FDE5E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293811" y="2743200"/>
            <a:ext cx="10134601" cy="35052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293A3-CAA6-C589-186C-B454861B67C7}"/>
              </a:ext>
            </a:extLst>
          </p:cNvPr>
          <p:cNvSpPr txBox="1"/>
          <p:nvPr userDrawn="1"/>
        </p:nvSpPr>
        <p:spPr>
          <a:xfrm>
            <a:off x="11047412" y="228600"/>
            <a:ext cx="914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SG" sz="1200" b="0" dirty="0"/>
              <a:t>Pg </a:t>
            </a:r>
            <a:fld id="{F6ACEACE-951A-44AA-B361-26FCCDD15DCC}" type="slidenum">
              <a:rPr lang="en-SG" sz="1200" b="0" smtClean="0"/>
              <a:t>‹#›</a:t>
            </a:fld>
            <a:r>
              <a:rPr lang="en-SG" sz="1200" b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700917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6A45E1A-7551-6F54-D038-074B58A3B73E}"/>
              </a:ext>
            </a:extLst>
          </p:cNvPr>
          <p:cNvSpPr/>
          <p:nvPr userDrawn="1"/>
        </p:nvSpPr>
        <p:spPr>
          <a:xfrm>
            <a:off x="7026044" y="0"/>
            <a:ext cx="4461334" cy="1981200"/>
          </a:xfrm>
          <a:custGeom>
            <a:avLst/>
            <a:gdLst>
              <a:gd name="connsiteX0" fmla="*/ 0 w 4461334"/>
              <a:gd name="connsiteY0" fmla="*/ 0 h 1981200"/>
              <a:gd name="connsiteX1" fmla="*/ 4461334 w 4461334"/>
              <a:gd name="connsiteY1" fmla="*/ 0 h 1981200"/>
              <a:gd name="connsiteX2" fmla="*/ 4432897 w 4461334"/>
              <a:gd name="connsiteY2" fmla="*/ 186331 h 1981200"/>
              <a:gd name="connsiteX3" fmla="*/ 2230667 w 4461334"/>
              <a:gd name="connsiteY3" fmla="*/ 1981200 h 1981200"/>
              <a:gd name="connsiteX4" fmla="*/ 28437 w 4461334"/>
              <a:gd name="connsiteY4" fmla="*/ 186331 h 1981200"/>
              <a:gd name="connsiteX5" fmla="*/ 0 w 4461334"/>
              <a:gd name="connsiteY5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1334" h="1981200">
                <a:moveTo>
                  <a:pt x="0" y="0"/>
                </a:moveTo>
                <a:lnTo>
                  <a:pt x="4461334" y="0"/>
                </a:lnTo>
                <a:lnTo>
                  <a:pt x="4432897" y="186331"/>
                </a:lnTo>
                <a:cubicBezTo>
                  <a:pt x="4223288" y="1210661"/>
                  <a:pt x="3316962" y="1981200"/>
                  <a:pt x="2230667" y="1981200"/>
                </a:cubicBezTo>
                <a:cubicBezTo>
                  <a:pt x="1144372" y="1981200"/>
                  <a:pt x="238046" y="1210661"/>
                  <a:pt x="28437" y="18633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5C97BE-6AF8-5928-B560-739552D148BA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049F4FA0-ECA1-9CE1-60CD-491656F225D3}"/>
              </a:ext>
            </a:extLst>
          </p:cNvPr>
          <p:cNvSpPr/>
          <p:nvPr userDrawn="1"/>
        </p:nvSpPr>
        <p:spPr>
          <a:xfrm>
            <a:off x="6683143" y="13970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E0F6845B-3635-28EA-BA6E-5535FE48E8B0}"/>
              </a:ext>
            </a:extLst>
          </p:cNvPr>
          <p:cNvSpPr/>
          <p:nvPr userDrawn="1"/>
        </p:nvSpPr>
        <p:spPr>
          <a:xfrm>
            <a:off x="11085513" y="56388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B5BD44-F42D-3B65-BB68-E5C76C4E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6F22956-4B4B-B972-CE6C-282D1D59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C319E7A6-A7BC-1FD9-6936-D83244A4083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180FD49-43D5-4D47-7DA7-BF05B579F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1B92F8-C070-2CE8-09EC-DAB8F879C2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2438400"/>
            <a:ext cx="4911725" cy="4114799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79808F-B1FF-C536-B44F-59CEA545BFD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16689" y="2438400"/>
            <a:ext cx="4911725" cy="4114799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3021A-8C83-2C12-F4E8-BD416DAC3192}"/>
              </a:ext>
            </a:extLst>
          </p:cNvPr>
          <p:cNvSpPr txBox="1"/>
          <p:nvPr userDrawn="1"/>
        </p:nvSpPr>
        <p:spPr>
          <a:xfrm>
            <a:off x="11047412" y="228600"/>
            <a:ext cx="914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SG" sz="1200" b="0" dirty="0"/>
              <a:t>Pg </a:t>
            </a:r>
            <a:fld id="{F6ACEACE-951A-44AA-B361-26FCCDD15DCC}" type="slidenum">
              <a:rPr lang="en-SG" sz="1200" b="0" smtClean="0"/>
              <a:t>‹#›</a:t>
            </a:fld>
            <a:r>
              <a:rPr lang="en-SG" sz="1200" b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09E2F69-D76D-62CD-4B4B-52AB2F720DE4}"/>
              </a:ext>
            </a:extLst>
          </p:cNvPr>
          <p:cNvSpPr/>
          <p:nvPr userDrawn="1"/>
        </p:nvSpPr>
        <p:spPr>
          <a:xfrm>
            <a:off x="9958158" y="0"/>
            <a:ext cx="2230666" cy="1981200"/>
          </a:xfrm>
          <a:custGeom>
            <a:avLst/>
            <a:gdLst>
              <a:gd name="connsiteX0" fmla="*/ 0 w 2230666"/>
              <a:gd name="connsiteY0" fmla="*/ 0 h 1981200"/>
              <a:gd name="connsiteX1" fmla="*/ 2230666 w 2230666"/>
              <a:gd name="connsiteY1" fmla="*/ 0 h 1981200"/>
              <a:gd name="connsiteX2" fmla="*/ 2230666 w 2230666"/>
              <a:gd name="connsiteY2" fmla="*/ 1981200 h 1981200"/>
              <a:gd name="connsiteX3" fmla="*/ 2029222 w 2230666"/>
              <a:gd name="connsiteY3" fmla="*/ 1972296 h 1981200"/>
              <a:gd name="connsiteX4" fmla="*/ 28437 w 2230666"/>
              <a:gd name="connsiteY4" fmla="*/ 186331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0666" h="1981200">
                <a:moveTo>
                  <a:pt x="0" y="0"/>
                </a:moveTo>
                <a:lnTo>
                  <a:pt x="2230666" y="0"/>
                </a:lnTo>
                <a:lnTo>
                  <a:pt x="2230666" y="1981200"/>
                </a:lnTo>
                <a:lnTo>
                  <a:pt x="2029222" y="1972296"/>
                </a:lnTo>
                <a:cubicBezTo>
                  <a:pt x="1033803" y="1883891"/>
                  <a:pt x="224946" y="1146640"/>
                  <a:pt x="28437" y="186331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5C97BE-6AF8-5928-B560-739552D148BA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A0041296-BAB4-9340-D4A7-59FD619AC52B}"/>
              </a:ext>
            </a:extLst>
          </p:cNvPr>
          <p:cNvSpPr/>
          <p:nvPr userDrawn="1"/>
        </p:nvSpPr>
        <p:spPr>
          <a:xfrm>
            <a:off x="7847012" y="3810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FFABB0BB-C379-786D-46F1-DEB6A507EA80}"/>
              </a:ext>
            </a:extLst>
          </p:cNvPr>
          <p:cNvSpPr/>
          <p:nvPr userDrawn="1"/>
        </p:nvSpPr>
        <p:spPr>
          <a:xfrm>
            <a:off x="8559685" y="10668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0BDC478-129E-9690-F10A-A1F679AB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D29393-4996-16FE-FC38-2447AE81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2FB2C37F-01F4-8BDA-35AA-8F8EBC554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F45931A-8732-7A9F-4CEE-22AA3831A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1B92F8-C070-2CE8-09EC-DAB8F879C2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2286000"/>
            <a:ext cx="4911725" cy="42672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79808F-B1FF-C536-B44F-59CEA545BFD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16689" y="2286000"/>
            <a:ext cx="4911725" cy="4267200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B3A95-5288-0441-98DD-6973BCBDF754}"/>
              </a:ext>
            </a:extLst>
          </p:cNvPr>
          <p:cNvSpPr txBox="1"/>
          <p:nvPr userDrawn="1"/>
        </p:nvSpPr>
        <p:spPr>
          <a:xfrm>
            <a:off x="11047412" y="228600"/>
            <a:ext cx="914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SG" sz="1200" b="0" dirty="0"/>
              <a:t>Pg </a:t>
            </a:r>
            <a:fld id="{F6ACEACE-951A-44AA-B361-26FCCDD15DCC}" type="slidenum">
              <a:rPr lang="en-SG" sz="1200" b="0" smtClean="0"/>
              <a:t>‹#›</a:t>
            </a:fld>
            <a:r>
              <a:rPr lang="en-SG" sz="1200" b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325429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0">
              <a:schemeClr val="accent2">
                <a:lumMod val="110000"/>
                <a:satMod val="105000"/>
                <a:tint val="67000"/>
                <a:alpha val="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5FB068A-9EE1-FCD9-54F9-D1322A68868B}"/>
              </a:ext>
            </a:extLst>
          </p:cNvPr>
          <p:cNvSpPr/>
          <p:nvPr userDrawn="1"/>
        </p:nvSpPr>
        <p:spPr>
          <a:xfrm>
            <a:off x="2132012" y="0"/>
            <a:ext cx="7924800" cy="6858000"/>
          </a:xfrm>
          <a:custGeom>
            <a:avLst/>
            <a:gdLst>
              <a:gd name="connsiteX0" fmla="*/ 1982890 w 7924800"/>
              <a:gd name="connsiteY0" fmla="*/ 0 h 6858000"/>
              <a:gd name="connsiteX1" fmla="*/ 5941911 w 7924800"/>
              <a:gd name="connsiteY1" fmla="*/ 0 h 6858000"/>
              <a:gd name="connsiteX2" fmla="*/ 6177816 w 7924800"/>
              <a:gd name="connsiteY2" fmla="*/ 143316 h 6858000"/>
              <a:gd name="connsiteX3" fmla="*/ 7924800 w 7924800"/>
              <a:gd name="connsiteY3" fmla="*/ 3429000 h 6858000"/>
              <a:gd name="connsiteX4" fmla="*/ 6017049 w 7924800"/>
              <a:gd name="connsiteY4" fmla="*/ 6817750 h 6858000"/>
              <a:gd name="connsiteX5" fmla="*/ 5947047 w 7924800"/>
              <a:gd name="connsiteY5" fmla="*/ 6858000 h 6858000"/>
              <a:gd name="connsiteX6" fmla="*/ 1977753 w 7924800"/>
              <a:gd name="connsiteY6" fmla="*/ 6858000 h 6858000"/>
              <a:gd name="connsiteX7" fmla="*/ 1907752 w 7924800"/>
              <a:gd name="connsiteY7" fmla="*/ 6817750 h 6858000"/>
              <a:gd name="connsiteX8" fmla="*/ 0 w 7924800"/>
              <a:gd name="connsiteY8" fmla="*/ 3429000 h 6858000"/>
              <a:gd name="connsiteX9" fmla="*/ 1746985 w 7924800"/>
              <a:gd name="connsiteY9" fmla="*/ 1433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4800" h="6858000">
                <a:moveTo>
                  <a:pt x="1982890" y="0"/>
                </a:moveTo>
                <a:lnTo>
                  <a:pt x="5941911" y="0"/>
                </a:lnTo>
                <a:lnTo>
                  <a:pt x="6177816" y="143316"/>
                </a:lnTo>
                <a:cubicBezTo>
                  <a:pt x="7231821" y="855388"/>
                  <a:pt x="7924800" y="2061267"/>
                  <a:pt x="7924800" y="3429000"/>
                </a:cubicBezTo>
                <a:cubicBezTo>
                  <a:pt x="7924800" y="4865120"/>
                  <a:pt x="7160790" y="6122796"/>
                  <a:pt x="6017049" y="6817750"/>
                </a:cubicBezTo>
                <a:lnTo>
                  <a:pt x="5947047" y="6858000"/>
                </a:lnTo>
                <a:lnTo>
                  <a:pt x="1977753" y="6858000"/>
                </a:lnTo>
                <a:lnTo>
                  <a:pt x="1907752" y="6817750"/>
                </a:lnTo>
                <a:cubicBezTo>
                  <a:pt x="764010" y="6122796"/>
                  <a:pt x="0" y="4865120"/>
                  <a:pt x="0" y="3429000"/>
                </a:cubicBezTo>
                <a:cubicBezTo>
                  <a:pt x="0" y="2061267"/>
                  <a:pt x="692980" y="855388"/>
                  <a:pt x="1746985" y="143316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7599E9-7877-89FF-8C57-FEF4C3C8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95300"/>
            <a:ext cx="4572000" cy="58674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22A2F27B-8DDF-057C-B969-50B4B8C3D2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8305" y="2247900"/>
            <a:ext cx="4443413" cy="2400300"/>
          </a:xfrm>
        </p:spPr>
        <p:txBody>
          <a:bodyPr anchor="ctr">
            <a:normAutofit/>
          </a:bodyPr>
          <a:lstStyle>
            <a:lvl1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336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7777CD-9A1F-DEEA-2595-9E892C952556}"/>
              </a:ext>
            </a:extLst>
          </p:cNvPr>
          <p:cNvSpPr/>
          <p:nvPr userDrawn="1"/>
        </p:nvSpPr>
        <p:spPr>
          <a:xfrm>
            <a:off x="-1" y="0"/>
            <a:ext cx="12188825" cy="6858000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4D3028-A414-148B-F10C-466ED585BCD9}"/>
              </a:ext>
            </a:extLst>
          </p:cNvPr>
          <p:cNvSpPr/>
          <p:nvPr userDrawn="1"/>
        </p:nvSpPr>
        <p:spPr>
          <a:xfrm>
            <a:off x="-1" y="1586"/>
            <a:ext cx="3428208" cy="6856414"/>
          </a:xfrm>
          <a:custGeom>
            <a:avLst/>
            <a:gdLst>
              <a:gd name="connsiteX0" fmla="*/ 1 w 3428208"/>
              <a:gd name="connsiteY0" fmla="*/ 0 h 6856414"/>
              <a:gd name="connsiteX1" fmla="*/ 3428208 w 3428208"/>
              <a:gd name="connsiteY1" fmla="*/ 3428207 h 6856414"/>
              <a:gd name="connsiteX2" fmla="*/ 1 w 3428208"/>
              <a:gd name="connsiteY2" fmla="*/ 6856414 h 6856414"/>
              <a:gd name="connsiteX3" fmla="*/ 0 w 3428208"/>
              <a:gd name="connsiteY3" fmla="*/ 6856414 h 6856414"/>
              <a:gd name="connsiteX4" fmla="*/ 0 w 3428208"/>
              <a:gd name="connsiteY4" fmla="*/ 0 h 685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8208" h="6856414">
                <a:moveTo>
                  <a:pt x="1" y="0"/>
                </a:moveTo>
                <a:cubicBezTo>
                  <a:pt x="1893347" y="0"/>
                  <a:pt x="3428208" y="1534861"/>
                  <a:pt x="3428208" y="3428207"/>
                </a:cubicBezTo>
                <a:cubicBezTo>
                  <a:pt x="3428208" y="5321553"/>
                  <a:pt x="1893347" y="6856414"/>
                  <a:pt x="1" y="6856414"/>
                </a:cubicBezTo>
                <a:lnTo>
                  <a:pt x="0" y="685641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B111F7-2027-1E41-1C02-BA5AA37E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723900"/>
            <a:ext cx="4114800" cy="52959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defRPr sz="4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2612" y="1981200"/>
            <a:ext cx="4114800" cy="2854781"/>
          </a:xfrm>
        </p:spPr>
        <p:txBody>
          <a:bodyPr anchor="ctr"/>
          <a:lstStyle>
            <a:lvl1pPr marL="4572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6576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9436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77724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96012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02A1E7CF-4DB4-D31C-D6AA-D368DA17CD5F}"/>
              </a:ext>
            </a:extLst>
          </p:cNvPr>
          <p:cNvSpPr/>
          <p:nvPr userDrawn="1"/>
        </p:nvSpPr>
        <p:spPr>
          <a:xfrm>
            <a:off x="4837509" y="9144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E47E8503-C2AB-07F1-FD1F-A529E414E168}"/>
              </a:ext>
            </a:extLst>
          </p:cNvPr>
          <p:cNvSpPr/>
          <p:nvPr userDrawn="1"/>
        </p:nvSpPr>
        <p:spPr>
          <a:xfrm>
            <a:off x="3085307" y="569595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8020F553-E264-0059-F1EB-47039048DC67}"/>
              </a:ext>
            </a:extLst>
          </p:cNvPr>
          <p:cNvSpPr/>
          <p:nvPr userDrawn="1"/>
        </p:nvSpPr>
        <p:spPr>
          <a:xfrm>
            <a:off x="5561012" y="2022021"/>
            <a:ext cx="838200" cy="2813960"/>
          </a:xfrm>
          <a:prstGeom prst="leftBrace">
            <a:avLst>
              <a:gd name="adj1" fmla="val 34932"/>
              <a:gd name="adj2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84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 with Phon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45C0889D-74A2-974C-BB02-FA1F7BE369E2}"/>
              </a:ext>
            </a:extLst>
          </p:cNvPr>
          <p:cNvSpPr/>
          <p:nvPr userDrawn="1"/>
        </p:nvSpPr>
        <p:spPr>
          <a:xfrm>
            <a:off x="6704012" y="1148418"/>
            <a:ext cx="4561165" cy="4561165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DAE856D-3749-4D3B-9F33-A46528589F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2079" y="598170"/>
            <a:ext cx="3096221" cy="5661660"/>
          </a:xfrm>
          <a:prstGeom prst="rect">
            <a:avLst/>
          </a:prstGeom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7A96460A-640C-6025-AAB5-344AB2A405D1}"/>
              </a:ext>
            </a:extLst>
          </p:cNvPr>
          <p:cNvSpPr/>
          <p:nvPr userDrawn="1"/>
        </p:nvSpPr>
        <p:spPr>
          <a:xfrm>
            <a:off x="10818812" y="5353077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471314FF-EA0B-8DDE-B558-885A876FB0D5}"/>
              </a:ext>
            </a:extLst>
          </p:cNvPr>
          <p:cNvSpPr/>
          <p:nvPr userDrawn="1"/>
        </p:nvSpPr>
        <p:spPr>
          <a:xfrm>
            <a:off x="6335910" y="805517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4761B-B29B-1C47-FAE9-6E0FA154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685800"/>
            <a:ext cx="6372818" cy="403860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EFF6782-6ABD-DEB0-6FD1-1263A5469A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012" y="4876800"/>
            <a:ext cx="6372817" cy="1104898"/>
          </a:xfrm>
        </p:spPr>
        <p:txBody>
          <a:bodyPr anchor="t">
            <a:normAutofit/>
          </a:bodyPr>
          <a:lstStyle>
            <a:lvl1pPr marL="45720" indent="0" algn="l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BA3F629-2405-DC90-C212-6F3D52B95D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65046" y="883471"/>
            <a:ext cx="2439096" cy="5091059"/>
          </a:xfrm>
          <a:custGeom>
            <a:avLst/>
            <a:gdLst>
              <a:gd name="connsiteX0" fmla="*/ 340815 w 2439096"/>
              <a:gd name="connsiteY0" fmla="*/ 0 h 5091059"/>
              <a:gd name="connsiteX1" fmla="*/ 2098281 w 2439096"/>
              <a:gd name="connsiteY1" fmla="*/ 0 h 5091059"/>
              <a:gd name="connsiteX2" fmla="*/ 2439096 w 2439096"/>
              <a:gd name="connsiteY2" fmla="*/ 340815 h 5091059"/>
              <a:gd name="connsiteX3" fmla="*/ 2439096 w 2439096"/>
              <a:gd name="connsiteY3" fmla="*/ 495300 h 5091059"/>
              <a:gd name="connsiteX4" fmla="*/ 2439096 w 2439096"/>
              <a:gd name="connsiteY4" fmla="*/ 4750244 h 5091059"/>
              <a:gd name="connsiteX5" fmla="*/ 2098281 w 2439096"/>
              <a:gd name="connsiteY5" fmla="*/ 5091059 h 5091059"/>
              <a:gd name="connsiteX6" fmla="*/ 340815 w 2439096"/>
              <a:gd name="connsiteY6" fmla="*/ 5091059 h 5091059"/>
              <a:gd name="connsiteX7" fmla="*/ 0 w 2439096"/>
              <a:gd name="connsiteY7" fmla="*/ 4750244 h 5091059"/>
              <a:gd name="connsiteX8" fmla="*/ 0 w 2439096"/>
              <a:gd name="connsiteY8" fmla="*/ 495300 h 5091059"/>
              <a:gd name="connsiteX9" fmla="*/ 0 w 2439096"/>
              <a:gd name="connsiteY9" fmla="*/ 340815 h 5091059"/>
              <a:gd name="connsiteX10" fmla="*/ 340815 w 2439096"/>
              <a:gd name="connsiteY10" fmla="*/ 0 h 509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39096" h="5091059">
                <a:moveTo>
                  <a:pt x="340815" y="0"/>
                </a:moveTo>
                <a:lnTo>
                  <a:pt x="2098281" y="0"/>
                </a:lnTo>
                <a:cubicBezTo>
                  <a:pt x="2286508" y="0"/>
                  <a:pt x="2439096" y="152588"/>
                  <a:pt x="2439096" y="340815"/>
                </a:cubicBezTo>
                <a:lnTo>
                  <a:pt x="2439096" y="495300"/>
                </a:lnTo>
                <a:lnTo>
                  <a:pt x="2439096" y="4750244"/>
                </a:lnTo>
                <a:cubicBezTo>
                  <a:pt x="2439096" y="4938471"/>
                  <a:pt x="2286508" y="5091059"/>
                  <a:pt x="2098281" y="5091059"/>
                </a:cubicBezTo>
                <a:lnTo>
                  <a:pt x="340815" y="5091059"/>
                </a:lnTo>
                <a:cubicBezTo>
                  <a:pt x="152588" y="5091059"/>
                  <a:pt x="0" y="4938471"/>
                  <a:pt x="0" y="4750244"/>
                </a:cubicBezTo>
                <a:lnTo>
                  <a:pt x="0" y="495300"/>
                </a:lnTo>
                <a:lnTo>
                  <a:pt x="0" y="340815"/>
                </a:lnTo>
                <a:cubicBezTo>
                  <a:pt x="0" y="152588"/>
                  <a:pt x="152588" y="0"/>
                  <a:pt x="3408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73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C3968AF-EB74-3889-A3BA-E759CFD47B12}"/>
              </a:ext>
            </a:extLst>
          </p:cNvPr>
          <p:cNvSpPr/>
          <p:nvPr userDrawn="1"/>
        </p:nvSpPr>
        <p:spPr>
          <a:xfrm>
            <a:off x="3275012" y="609600"/>
            <a:ext cx="5638800" cy="5638800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A409372-199C-2F3B-65CD-ADC2E45B43B7}"/>
              </a:ext>
            </a:extLst>
          </p:cNvPr>
          <p:cNvSpPr/>
          <p:nvPr userDrawn="1"/>
        </p:nvSpPr>
        <p:spPr>
          <a:xfrm>
            <a:off x="5561012" y="2022021"/>
            <a:ext cx="838200" cy="2813960"/>
          </a:xfrm>
          <a:prstGeom prst="leftBrace">
            <a:avLst>
              <a:gd name="adj1" fmla="val 34932"/>
              <a:gd name="adj2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66838CB-A9BC-715A-18FE-06CCE4A9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95300"/>
            <a:ext cx="4572000" cy="58674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454B8043-D1DD-E2EA-772B-D8D38CD37D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8305" y="2022021"/>
            <a:ext cx="4443413" cy="2813960"/>
          </a:xfrm>
        </p:spPr>
        <p:txBody>
          <a:bodyPr anchor="ctr">
            <a:normAutofit/>
          </a:bodyPr>
          <a:lstStyle>
            <a:lvl1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242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4264E2-719A-1CB0-CD0C-B90AD51C2384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7A96460A-640C-6025-AAB5-344AB2A405D1}"/>
              </a:ext>
            </a:extLst>
          </p:cNvPr>
          <p:cNvSpPr/>
          <p:nvPr userDrawn="1"/>
        </p:nvSpPr>
        <p:spPr>
          <a:xfrm>
            <a:off x="8151812" y="567055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60D2C4-E19C-088F-24AA-92F46287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08F9375-0CED-7A7E-FAD2-5469CE00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C1791A8D-D5A1-DB56-D6C5-A82DB0F26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E9D901E-58D4-3C47-262B-EA276B7F1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42672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Font typeface="Arial" panose="020B0604020202020204" pitchFamily="34" charset="0"/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86C1A7B9-E319-130B-0CC8-DCB01B51A087}"/>
              </a:ext>
            </a:extLst>
          </p:cNvPr>
          <p:cNvSpPr/>
          <p:nvPr userDrawn="1"/>
        </p:nvSpPr>
        <p:spPr>
          <a:xfrm>
            <a:off x="7351712" y="44196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0652475-9C37-D778-F6B2-DE9F50F8571A}"/>
              </a:ext>
            </a:extLst>
          </p:cNvPr>
          <p:cNvSpPr/>
          <p:nvPr userDrawn="1"/>
        </p:nvSpPr>
        <p:spPr>
          <a:xfrm>
            <a:off x="8609012" y="-21999"/>
            <a:ext cx="3579812" cy="6901998"/>
          </a:xfrm>
          <a:custGeom>
            <a:avLst/>
            <a:gdLst>
              <a:gd name="connsiteX0" fmla="*/ 3450999 w 3579812"/>
              <a:gd name="connsiteY0" fmla="*/ 0 h 6901998"/>
              <a:gd name="connsiteX1" fmla="*/ 3579812 w 3579812"/>
              <a:gd name="connsiteY1" fmla="*/ 3257 h 6901998"/>
              <a:gd name="connsiteX2" fmla="*/ 3579812 w 3579812"/>
              <a:gd name="connsiteY2" fmla="*/ 6898741 h 6901998"/>
              <a:gd name="connsiteX3" fmla="*/ 3450999 w 3579812"/>
              <a:gd name="connsiteY3" fmla="*/ 6901998 h 6901998"/>
              <a:gd name="connsiteX4" fmla="*/ 0 w 3579812"/>
              <a:gd name="connsiteY4" fmla="*/ 3450999 h 6901998"/>
              <a:gd name="connsiteX5" fmla="*/ 3450999 w 3579812"/>
              <a:gd name="connsiteY5" fmla="*/ 0 h 690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9812" h="6901998">
                <a:moveTo>
                  <a:pt x="3450999" y="0"/>
                </a:moveTo>
                <a:lnTo>
                  <a:pt x="3579812" y="3257"/>
                </a:lnTo>
                <a:lnTo>
                  <a:pt x="3579812" y="6898741"/>
                </a:lnTo>
                <a:lnTo>
                  <a:pt x="3450999" y="6901998"/>
                </a:lnTo>
                <a:cubicBezTo>
                  <a:pt x="1545065" y="6901998"/>
                  <a:pt x="0" y="5356933"/>
                  <a:pt x="0" y="3450999"/>
                </a:cubicBezTo>
                <a:cubicBezTo>
                  <a:pt x="0" y="1545065"/>
                  <a:pt x="1545065" y="0"/>
                  <a:pt x="345099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FF4047-28B7-E967-3FBA-11D9CB5BE0BD}"/>
              </a:ext>
            </a:extLst>
          </p:cNvPr>
          <p:cNvSpPr txBox="1"/>
          <p:nvPr userDrawn="1"/>
        </p:nvSpPr>
        <p:spPr>
          <a:xfrm>
            <a:off x="11047412" y="228600"/>
            <a:ext cx="914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SG" sz="1200" b="0" dirty="0"/>
              <a:t>Pg </a:t>
            </a:r>
            <a:fld id="{F6ACEACE-951A-44AA-B361-26FCCDD15DCC}" type="slidenum">
              <a:rPr lang="en-SG" sz="1200" b="0" smtClean="0"/>
              <a:t>‹#›</a:t>
            </a:fld>
            <a:r>
              <a:rPr lang="en-SG" sz="1200" b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omputer Monit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A8CDC-7BE6-361B-2965-88F977B1F050}"/>
              </a:ext>
            </a:extLst>
          </p:cNvPr>
          <p:cNvSpPr/>
          <p:nvPr userDrawn="1"/>
        </p:nvSpPr>
        <p:spPr>
          <a:xfrm>
            <a:off x="6704012" y="838202"/>
            <a:ext cx="5029198" cy="5029198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7F2A9A7-1093-A563-8A0E-4C8DB0E669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2112" y="1752600"/>
            <a:ext cx="4951066" cy="3810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1F5E297-E771-7AE4-7311-0874043A4B3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45945" y="2057400"/>
            <a:ext cx="4343400" cy="2688336"/>
          </a:xfrm>
          <a:custGeom>
            <a:avLst/>
            <a:gdLst>
              <a:gd name="connsiteX0" fmla="*/ 25620 w 4343400"/>
              <a:gd name="connsiteY0" fmla="*/ 0 h 2688336"/>
              <a:gd name="connsiteX1" fmla="*/ 4317780 w 4343400"/>
              <a:gd name="connsiteY1" fmla="*/ 0 h 2688336"/>
              <a:gd name="connsiteX2" fmla="*/ 4343400 w 4343400"/>
              <a:gd name="connsiteY2" fmla="*/ 25620 h 2688336"/>
              <a:gd name="connsiteX3" fmla="*/ 4343400 w 4343400"/>
              <a:gd name="connsiteY3" fmla="*/ 2662716 h 2688336"/>
              <a:gd name="connsiteX4" fmla="*/ 4317780 w 4343400"/>
              <a:gd name="connsiteY4" fmla="*/ 2688336 h 2688336"/>
              <a:gd name="connsiteX5" fmla="*/ 25620 w 4343400"/>
              <a:gd name="connsiteY5" fmla="*/ 2688336 h 2688336"/>
              <a:gd name="connsiteX6" fmla="*/ 0 w 4343400"/>
              <a:gd name="connsiteY6" fmla="*/ 2662716 h 2688336"/>
              <a:gd name="connsiteX7" fmla="*/ 0 w 4343400"/>
              <a:gd name="connsiteY7" fmla="*/ 25620 h 2688336"/>
              <a:gd name="connsiteX8" fmla="*/ 25620 w 4343400"/>
              <a:gd name="connsiteY8" fmla="*/ 0 h 268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3400" h="2688336">
                <a:moveTo>
                  <a:pt x="25620" y="0"/>
                </a:moveTo>
                <a:lnTo>
                  <a:pt x="4317780" y="0"/>
                </a:lnTo>
                <a:cubicBezTo>
                  <a:pt x="4331930" y="0"/>
                  <a:pt x="4343400" y="11470"/>
                  <a:pt x="4343400" y="25620"/>
                </a:cubicBezTo>
                <a:lnTo>
                  <a:pt x="4343400" y="2662716"/>
                </a:lnTo>
                <a:cubicBezTo>
                  <a:pt x="4343400" y="2676866"/>
                  <a:pt x="4331930" y="2688336"/>
                  <a:pt x="4317780" y="2688336"/>
                </a:cubicBezTo>
                <a:lnTo>
                  <a:pt x="25620" y="2688336"/>
                </a:lnTo>
                <a:cubicBezTo>
                  <a:pt x="11470" y="2688336"/>
                  <a:pt x="0" y="2676866"/>
                  <a:pt x="0" y="2662716"/>
                </a:cubicBezTo>
                <a:lnTo>
                  <a:pt x="0" y="25620"/>
                </a:lnTo>
                <a:cubicBezTo>
                  <a:pt x="0" y="11470"/>
                  <a:pt x="11470" y="0"/>
                  <a:pt x="256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73DA8-CE0E-590E-2204-B2AD445F2C5A}"/>
              </a:ext>
            </a:extLst>
          </p:cNvPr>
          <p:cNvSpPr txBox="1"/>
          <p:nvPr userDrawn="1"/>
        </p:nvSpPr>
        <p:spPr>
          <a:xfrm>
            <a:off x="11047412" y="228600"/>
            <a:ext cx="914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SG" sz="1200" b="0" dirty="0"/>
              <a:t>Pg </a:t>
            </a:r>
            <a:fld id="{F6ACEACE-951A-44AA-B361-26FCCDD15DCC}" type="slidenum">
              <a:rPr lang="en-SG" sz="1200" b="0" smtClean="0"/>
              <a:t>‹#›</a:t>
            </a:fld>
            <a:r>
              <a:rPr lang="en-SG" sz="1200" b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149728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761B-B29B-1C47-FAE9-6E0FA154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685800"/>
            <a:ext cx="5687336" cy="528873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9D098DB9-0987-4850-3A4E-90EECD01BFED}"/>
              </a:ext>
            </a:extLst>
          </p:cNvPr>
          <p:cNvSpPr/>
          <p:nvPr userDrawn="1"/>
        </p:nvSpPr>
        <p:spPr>
          <a:xfrm>
            <a:off x="7130149" y="3969437"/>
            <a:ext cx="640662" cy="640662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20F41B-7946-84A8-649E-B8D239441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" r="42412"/>
          <a:stretch/>
        </p:blipFill>
        <p:spPr>
          <a:xfrm>
            <a:off x="7134779" y="533400"/>
            <a:ext cx="5054045" cy="5588000"/>
          </a:xfrm>
          <a:prstGeom prst="rect">
            <a:avLst/>
          </a:prstGeom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D3F324A7-F228-C486-182B-84D6C27A93B8}"/>
              </a:ext>
            </a:extLst>
          </p:cNvPr>
          <p:cNvSpPr/>
          <p:nvPr userDrawn="1"/>
        </p:nvSpPr>
        <p:spPr>
          <a:xfrm>
            <a:off x="6368151" y="2407337"/>
            <a:ext cx="640662" cy="640662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0EE33DD4-E993-7039-2B48-6FAFAE32A9F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9745" y="990600"/>
            <a:ext cx="4069080" cy="4384979"/>
          </a:xfrm>
          <a:custGeom>
            <a:avLst/>
            <a:gdLst>
              <a:gd name="connsiteX0" fmla="*/ 3553733 w 4390346"/>
              <a:gd name="connsiteY0" fmla="*/ 0 h 4693920"/>
              <a:gd name="connsiteX1" fmla="*/ 4390346 w 4390346"/>
              <a:gd name="connsiteY1" fmla="*/ 0 h 4693920"/>
              <a:gd name="connsiteX2" fmla="*/ 4390346 w 4390346"/>
              <a:gd name="connsiteY2" fmla="*/ 4690872 h 4693920"/>
              <a:gd name="connsiteX3" fmla="*/ 3721482 w 4390346"/>
              <a:gd name="connsiteY3" fmla="*/ 4690872 h 4693920"/>
              <a:gd name="connsiteX4" fmla="*/ 3721482 w 4390346"/>
              <a:gd name="connsiteY4" fmla="*/ 4693920 h 4693920"/>
              <a:gd name="connsiteX5" fmla="*/ 197252 w 4390346"/>
              <a:gd name="connsiteY5" fmla="*/ 4693920 h 4693920"/>
              <a:gd name="connsiteX6" fmla="*/ 167017 w 4390346"/>
              <a:gd name="connsiteY6" fmla="*/ 4690872 h 4693920"/>
              <a:gd name="connsiteX7" fmla="*/ 0 w 4390346"/>
              <a:gd name="connsiteY7" fmla="*/ 4690872 h 4693920"/>
              <a:gd name="connsiteX8" fmla="*/ 0 w 4390346"/>
              <a:gd name="connsiteY8" fmla="*/ 4232970 h 4693920"/>
              <a:gd name="connsiteX9" fmla="*/ 1 w 4390346"/>
              <a:gd name="connsiteY9" fmla="*/ 4232970 h 4693920"/>
              <a:gd name="connsiteX10" fmla="*/ 1 w 4390346"/>
              <a:gd name="connsiteY10" fmla="*/ 200299 h 4693920"/>
              <a:gd name="connsiteX11" fmla="*/ 197252 w 4390346"/>
              <a:gd name="connsiteY11" fmla="*/ 3048 h 4693920"/>
              <a:gd name="connsiteX12" fmla="*/ 3553733 w 4390346"/>
              <a:gd name="connsiteY12" fmla="*/ 3048 h 469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90346" h="4693920">
                <a:moveTo>
                  <a:pt x="3553733" y="0"/>
                </a:moveTo>
                <a:lnTo>
                  <a:pt x="4390346" y="0"/>
                </a:lnTo>
                <a:lnTo>
                  <a:pt x="4390346" y="4690872"/>
                </a:lnTo>
                <a:lnTo>
                  <a:pt x="3721482" y="4690872"/>
                </a:lnTo>
                <a:lnTo>
                  <a:pt x="3721482" y="4693920"/>
                </a:lnTo>
                <a:lnTo>
                  <a:pt x="197252" y="4693920"/>
                </a:lnTo>
                <a:lnTo>
                  <a:pt x="167017" y="4690872"/>
                </a:lnTo>
                <a:lnTo>
                  <a:pt x="0" y="4690872"/>
                </a:lnTo>
                <a:lnTo>
                  <a:pt x="0" y="4232970"/>
                </a:lnTo>
                <a:lnTo>
                  <a:pt x="1" y="4232970"/>
                </a:lnTo>
                <a:lnTo>
                  <a:pt x="1" y="200299"/>
                </a:lnTo>
                <a:cubicBezTo>
                  <a:pt x="1" y="91360"/>
                  <a:pt x="88313" y="3048"/>
                  <a:pt x="197252" y="3048"/>
                </a:cubicBezTo>
                <a:lnTo>
                  <a:pt x="3553733" y="30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583346-FF72-A212-E344-138EF18EE960}"/>
              </a:ext>
            </a:extLst>
          </p:cNvPr>
          <p:cNvSpPr txBox="1"/>
          <p:nvPr userDrawn="1"/>
        </p:nvSpPr>
        <p:spPr>
          <a:xfrm>
            <a:off x="11047412" y="228600"/>
            <a:ext cx="914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SG" sz="1200" b="0" dirty="0"/>
              <a:t>Pg </a:t>
            </a:r>
            <a:fld id="{F6ACEACE-951A-44AA-B361-26FCCDD15DCC}" type="slidenum">
              <a:rPr lang="en-SG" sz="1200" b="0" smtClean="0"/>
              <a:t>‹#›</a:t>
            </a:fld>
            <a:r>
              <a:rPr lang="en-SG" sz="1200" b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777647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Acc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33147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65151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88011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106299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1245870" indent="-285750">
              <a:lnSpc>
                <a:spcPct val="110000"/>
              </a:lnSpc>
              <a:buFont typeface="Arial" panose="020B0604020202020204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20B2A3A-FF4C-298C-0165-DB61E8935F6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4413" y="2286000"/>
            <a:ext cx="5562600" cy="396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D4277-16BC-8B2C-7F3D-95F990F07374}"/>
              </a:ext>
            </a:extLst>
          </p:cNvPr>
          <p:cNvSpPr txBox="1"/>
          <p:nvPr userDrawn="1"/>
        </p:nvSpPr>
        <p:spPr>
          <a:xfrm>
            <a:off x="11047412" y="228600"/>
            <a:ext cx="914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SG" sz="1200" b="0" dirty="0"/>
              <a:t>Pg </a:t>
            </a:r>
            <a:fld id="{F6ACEACE-951A-44AA-B361-26FCCDD15DCC}" type="slidenum">
              <a:rPr lang="en-SG" sz="1200" b="0" smtClean="0"/>
              <a:t>‹#›</a:t>
            </a:fld>
            <a:r>
              <a:rPr lang="en-SG" sz="1200" b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789328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31470" indent="-28575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-22860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-22860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-228600">
              <a:lnSpc>
                <a:spcPct val="110000"/>
              </a:lnSpc>
              <a:buFont typeface="Arial" panose="020B0604020202020204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EA47FDD-142D-1BE6-8057-A6CC1A71222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094413" y="2286000"/>
            <a:ext cx="5558794" cy="3962400"/>
          </a:xfrm>
        </p:spPr>
        <p:txBody>
          <a:bodyPr/>
          <a:lstStyle>
            <a:lvl1pPr marL="4572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3A527-C0E7-88AD-5E44-19F22E6BF67A}"/>
              </a:ext>
            </a:extLst>
          </p:cNvPr>
          <p:cNvSpPr txBox="1"/>
          <p:nvPr userDrawn="1"/>
        </p:nvSpPr>
        <p:spPr>
          <a:xfrm>
            <a:off x="11047412" y="228600"/>
            <a:ext cx="914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SG" sz="1200" b="0" dirty="0"/>
              <a:t>Pg </a:t>
            </a:r>
            <a:fld id="{F6ACEACE-951A-44AA-B361-26FCCDD15DCC}" type="slidenum">
              <a:rPr lang="en-SG" sz="1200" b="0" smtClean="0"/>
              <a:t>‹#›</a:t>
            </a:fld>
            <a:r>
              <a:rPr lang="en-SG" sz="1200" b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050394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2" r:id="rId2"/>
    <p:sldLayoutId id="2147483695" r:id="rId3"/>
    <p:sldLayoutId id="2147483685" r:id="rId4"/>
    <p:sldLayoutId id="2147483662" r:id="rId5"/>
    <p:sldLayoutId id="2147483682" r:id="rId6"/>
    <p:sldLayoutId id="2147483696" r:id="rId7"/>
    <p:sldLayoutId id="2147483693" r:id="rId8"/>
    <p:sldLayoutId id="2147483692" r:id="rId9"/>
    <p:sldLayoutId id="2147483676" r:id="rId10"/>
    <p:sldLayoutId id="2147483665" r:id="rId11"/>
    <p:sldLayoutId id="2147483688" r:id="rId12"/>
    <p:sldLayoutId id="2147483686" r:id="rId13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9408439/" TargetMode="External"/><Relationship Id="rId2" Type="http://schemas.openxmlformats.org/officeDocument/2006/relationships/hyperlink" Target="https://pmc.ncbi.nlm.nih.gov/articles/PMC7247470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110000"/>
                <a:satMod val="105000"/>
                <a:tint val="67000"/>
                <a:alpha val="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1295400"/>
            <a:ext cx="10972800" cy="1981200"/>
          </a:xfrm>
        </p:spPr>
        <p:txBody>
          <a:bodyPr anchor="b">
            <a:noAutofit/>
          </a:bodyPr>
          <a:lstStyle/>
          <a:p>
            <a:pPr>
              <a:lnSpc>
                <a:spcPct val="125000"/>
              </a:lnSpc>
            </a:pPr>
            <a:r>
              <a:rPr lang="en-US" sz="4800" dirty="0"/>
              <a:t>The Covid Story: </a:t>
            </a:r>
            <a:br>
              <a:rPr lang="en-US" sz="4400" dirty="0"/>
            </a:br>
            <a:r>
              <a:rPr lang="en-US" sz="3600" dirty="0"/>
              <a:t>Where is the coronavirus situation the worst?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84212" y="5600700"/>
            <a:ext cx="10287000" cy="533400"/>
          </a:xfrm>
        </p:spPr>
        <p:txBody>
          <a:bodyPr>
            <a:normAutofit/>
          </a:bodyPr>
          <a:lstStyle/>
          <a:p>
            <a:r>
              <a:rPr lang="en-US" dirty="0"/>
              <a:t>By Matthew Pan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609600"/>
            <a:ext cx="4914900" cy="563683"/>
          </a:xfrm>
        </p:spPr>
        <p:txBody>
          <a:bodyPr anchor="t"/>
          <a:lstStyle/>
          <a:p>
            <a:r>
              <a:rPr lang="en-US" dirty="0"/>
              <a:t>Conclusions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B7C1F3F-0802-BF4C-A6DA-9E8F77A8D6F9}"/>
              </a:ext>
            </a:extLst>
          </p:cNvPr>
          <p:cNvGrpSpPr/>
          <p:nvPr/>
        </p:nvGrpSpPr>
        <p:grpSpPr>
          <a:xfrm>
            <a:off x="1065212" y="3626272"/>
            <a:ext cx="10363200" cy="972000"/>
            <a:chOff x="1065212" y="3626272"/>
            <a:chExt cx="10363200" cy="972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FD2C11C-9FEA-C706-365F-A6FD9180D62F}"/>
                </a:ext>
              </a:extLst>
            </p:cNvPr>
            <p:cNvSpPr/>
            <p:nvPr/>
          </p:nvSpPr>
          <p:spPr>
            <a:xfrm>
              <a:off x="2516946" y="3626272"/>
              <a:ext cx="8911466" cy="972000"/>
            </a:xfrm>
            <a:custGeom>
              <a:avLst/>
              <a:gdLst>
                <a:gd name="connsiteX0" fmla="*/ 0 w 4237746"/>
                <a:gd name="connsiteY0" fmla="*/ 0 h 1324295"/>
                <a:gd name="connsiteX1" fmla="*/ 4237746 w 4237746"/>
                <a:gd name="connsiteY1" fmla="*/ 0 h 1324295"/>
                <a:gd name="connsiteX2" fmla="*/ 4237746 w 4237746"/>
                <a:gd name="connsiteY2" fmla="*/ 1324295 h 1324295"/>
                <a:gd name="connsiteX3" fmla="*/ 0 w 4237746"/>
                <a:gd name="connsiteY3" fmla="*/ 1324295 h 1324295"/>
                <a:gd name="connsiteX4" fmla="*/ 0 w 4237746"/>
                <a:gd name="connsiteY4" fmla="*/ 0 h 132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7746" h="1324295">
                  <a:moveTo>
                    <a:pt x="0" y="0"/>
                  </a:moveTo>
                  <a:lnTo>
                    <a:pt x="4237746" y="0"/>
                  </a:lnTo>
                  <a:lnTo>
                    <a:pt x="4237746" y="1324295"/>
                  </a:lnTo>
                  <a:lnTo>
                    <a:pt x="0" y="1324295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FFFF00"/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6000" tIns="180000" rIns="180000" bIns="21600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% Above 65 y/o </a:t>
              </a:r>
              <a:endParaRPr lang="en-US" sz="14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52000" lvl="0" indent="-252000" algn="l" defTabSz="577850">
                <a:lnSpc>
                  <a:spcPct val="114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Older populations are at higher risk of contracting and dying from covid. More stringent measures need to be taken to keep them safe.</a:t>
              </a:r>
              <a:endParaRPr lang="en-US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FCA5244-454C-1788-C498-F7F7E9F5F2B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5212" y="3667328"/>
              <a:ext cx="864000" cy="864000"/>
              <a:chOff x="5122728" y="2205371"/>
              <a:chExt cx="2447257" cy="2447257"/>
            </a:xfrm>
          </p:grpSpPr>
          <p:sp>
            <p:nvSpPr>
              <p:cNvPr id="22" name="Teardrop 21">
                <a:extLst>
                  <a:ext uri="{FF2B5EF4-FFF2-40B4-BE49-F238E27FC236}">
                    <a16:creationId xmlns:a16="http://schemas.microsoft.com/office/drawing/2014/main" id="{ECF18724-5055-38FA-3DB3-65230C40D800}"/>
                  </a:ext>
                </a:extLst>
              </p:cNvPr>
              <p:cNvSpPr/>
              <p:nvPr/>
            </p:nvSpPr>
            <p:spPr>
              <a:xfrm rot="2700000">
                <a:off x="5122728" y="2205371"/>
                <a:ext cx="2447257" cy="2447257"/>
              </a:xfrm>
              <a:prstGeom prst="teardrop">
                <a:avLst>
                  <a:gd name="adj" fmla="val 100000"/>
                </a:avLst>
              </a:prstGeom>
              <a:solidFill>
                <a:srgbClr val="FFFF00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5708D6C-823A-A858-E6E5-8312C635B4A3}"/>
                  </a:ext>
                </a:extLst>
              </p:cNvPr>
              <p:cNvSpPr/>
              <p:nvPr/>
            </p:nvSpPr>
            <p:spPr>
              <a:xfrm>
                <a:off x="5430628" y="2494414"/>
                <a:ext cx="1864126" cy="1863926"/>
              </a:xfrm>
              <a:custGeom>
                <a:avLst/>
                <a:gdLst>
                  <a:gd name="connsiteX0" fmla="*/ 0 w 2290260"/>
                  <a:gd name="connsiteY0" fmla="*/ 1145008 h 2290016"/>
                  <a:gd name="connsiteX1" fmla="*/ 1145130 w 2290260"/>
                  <a:gd name="connsiteY1" fmla="*/ 0 h 2290016"/>
                  <a:gd name="connsiteX2" fmla="*/ 2290260 w 2290260"/>
                  <a:gd name="connsiteY2" fmla="*/ 1145008 h 2290016"/>
                  <a:gd name="connsiteX3" fmla="*/ 1145130 w 2290260"/>
                  <a:gd name="connsiteY3" fmla="*/ 2290016 h 2290016"/>
                  <a:gd name="connsiteX4" fmla="*/ 0 w 2290260"/>
                  <a:gd name="connsiteY4" fmla="*/ 1145008 h 229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0260" h="2290016">
                    <a:moveTo>
                      <a:pt x="0" y="1145008"/>
                    </a:moveTo>
                    <a:cubicBezTo>
                      <a:pt x="0" y="512638"/>
                      <a:pt x="512692" y="0"/>
                      <a:pt x="1145130" y="0"/>
                    </a:cubicBezTo>
                    <a:cubicBezTo>
                      <a:pt x="1777568" y="0"/>
                      <a:pt x="2290260" y="512638"/>
                      <a:pt x="2290260" y="1145008"/>
                    </a:cubicBezTo>
                    <a:cubicBezTo>
                      <a:pt x="2290260" y="1777378"/>
                      <a:pt x="1777568" y="2290016"/>
                      <a:pt x="1145130" y="2290016"/>
                    </a:cubicBezTo>
                    <a:cubicBezTo>
                      <a:pt x="512692" y="2290016"/>
                      <a:pt x="0" y="1777378"/>
                      <a:pt x="0" y="1145008"/>
                    </a:cubicBezTo>
                    <a:close/>
                  </a:path>
                </a:pathLst>
              </a:custGeom>
              <a:ln>
                <a:solidFill>
                  <a:srgbClr val="FFFF00"/>
                </a:solidFill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92179" tIns="391977" rIns="392178" bIns="391976" numCol="1" spcCol="1270" anchor="ctr" anchorCtr="0">
                <a:noAutofit/>
              </a:bodyPr>
              <a:lstStyle/>
              <a:p>
                <a:pPr marL="0" lvl="0" indent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SG" sz="5100" kern="1200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F3C4470-BFFE-98AF-336C-1FC18F6944D8}"/>
                </a:ext>
              </a:extLst>
            </p:cNvPr>
            <p:cNvCxnSpPr>
              <a:cxnSpLocks/>
              <a:stCxn id="22" idx="7"/>
            </p:cNvCxnSpPr>
            <p:nvPr/>
          </p:nvCxnSpPr>
          <p:spPr>
            <a:xfrm>
              <a:off x="2108152" y="4099328"/>
              <a:ext cx="406745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 descr="A group of people icon&#10;&#10;AI-generated content may be incorrect.">
              <a:extLst>
                <a:ext uri="{FF2B5EF4-FFF2-40B4-BE49-F238E27FC236}">
                  <a16:creationId xmlns:a16="http://schemas.microsoft.com/office/drawing/2014/main" id="{F1BB154F-F60D-6E01-DAE9-903B5F355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5208" y1="23056" x2="25208" y2="23056"/>
                          <a14:foregroundMark x1="51250" y1="35278" x2="51250" y2="35278"/>
                          <a14:foregroundMark x1="25208" y1="55833" x2="25208" y2="55833"/>
                          <a14:foregroundMark x1="79375" y1="56667" x2="79375" y2="56667"/>
                          <a14:foregroundMark x1="74375" y1="14722" x2="74375" y2="1472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15186" y="3889484"/>
              <a:ext cx="576000" cy="432000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8481EDF-DCBA-104A-3105-855F819C9CC9}"/>
              </a:ext>
            </a:extLst>
          </p:cNvPr>
          <p:cNvGrpSpPr/>
          <p:nvPr/>
        </p:nvGrpSpPr>
        <p:grpSpPr>
          <a:xfrm>
            <a:off x="1065212" y="5689200"/>
            <a:ext cx="10363200" cy="864000"/>
            <a:chOff x="1065212" y="5689200"/>
            <a:chExt cx="10363200" cy="8640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FC2E705-550E-E6E5-74E7-49837173F4F0}"/>
                </a:ext>
              </a:extLst>
            </p:cNvPr>
            <p:cNvGrpSpPr/>
            <p:nvPr/>
          </p:nvGrpSpPr>
          <p:grpSpPr>
            <a:xfrm>
              <a:off x="1065212" y="5689200"/>
              <a:ext cx="10363200" cy="864000"/>
              <a:chOff x="1065212" y="5613000"/>
              <a:chExt cx="10363200" cy="86400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2A0DDBF-FB52-9AC7-14A2-69DA29876BCB}"/>
                  </a:ext>
                </a:extLst>
              </p:cNvPr>
              <p:cNvSpPr/>
              <p:nvPr/>
            </p:nvSpPr>
            <p:spPr>
              <a:xfrm>
                <a:off x="2516946" y="5686582"/>
                <a:ext cx="8911466" cy="720000"/>
              </a:xfrm>
              <a:custGeom>
                <a:avLst/>
                <a:gdLst>
                  <a:gd name="connsiteX0" fmla="*/ 0 w 4237746"/>
                  <a:gd name="connsiteY0" fmla="*/ 0 h 1324295"/>
                  <a:gd name="connsiteX1" fmla="*/ 4237746 w 4237746"/>
                  <a:gd name="connsiteY1" fmla="*/ 0 h 1324295"/>
                  <a:gd name="connsiteX2" fmla="*/ 4237746 w 4237746"/>
                  <a:gd name="connsiteY2" fmla="*/ 1324295 h 1324295"/>
                  <a:gd name="connsiteX3" fmla="*/ 0 w 4237746"/>
                  <a:gd name="connsiteY3" fmla="*/ 1324295 h 1324295"/>
                  <a:gd name="connsiteX4" fmla="*/ 0 w 4237746"/>
                  <a:gd name="connsiteY4" fmla="*/ 0 h 1324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7746" h="1324295">
                    <a:moveTo>
                      <a:pt x="0" y="0"/>
                    </a:moveTo>
                    <a:lnTo>
                      <a:pt x="4237746" y="0"/>
                    </a:lnTo>
                    <a:lnTo>
                      <a:pt x="4237746" y="1324295"/>
                    </a:lnTo>
                    <a:lnTo>
                      <a:pt x="0" y="1324295"/>
                    </a:lnTo>
                    <a:lnTo>
                      <a:pt x="0" y="0"/>
                    </a:lnTo>
                    <a:close/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none" lIns="216000" tIns="180000" rIns="180000" bIns="216000" numCol="1" spcCol="1270" anchor="ctr" anchorCtr="0">
                <a:noAutofit/>
              </a:bodyPr>
              <a:lstStyle/>
              <a:p>
                <a:pPr marL="0" lvl="0" indent="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b="1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 Collection</a:t>
                </a:r>
              </a:p>
              <a:p>
                <a:pPr marL="144000" lvl="0" indent="-25200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Ø"/>
                </a:pPr>
                <a:r>
                  <a:rPr lang="en-US" sz="1400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 on covid cases/deaths should be broken down into age groups, co-morbidities, and other risk factors. 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29173CC-B3B0-F31B-FBA4-D196A8CF4EA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65212" y="5613000"/>
                <a:ext cx="864000" cy="864000"/>
                <a:chOff x="5122728" y="2205371"/>
                <a:chExt cx="2447257" cy="2447257"/>
              </a:xfrm>
            </p:grpSpPr>
            <p:sp>
              <p:nvSpPr>
                <p:cNvPr id="15" name="Teardrop 14">
                  <a:extLst>
                    <a:ext uri="{FF2B5EF4-FFF2-40B4-BE49-F238E27FC236}">
                      <a16:creationId xmlns:a16="http://schemas.microsoft.com/office/drawing/2014/main" id="{6F7BAF3D-3880-4970-731A-2A1D840553E8}"/>
                    </a:ext>
                  </a:extLst>
                </p:cNvPr>
                <p:cNvSpPr/>
                <p:nvPr/>
              </p:nvSpPr>
              <p:spPr>
                <a:xfrm rot="2700000">
                  <a:off x="5122728" y="2205371"/>
                  <a:ext cx="2447257" cy="2447257"/>
                </a:xfrm>
                <a:prstGeom prst="teardrop">
                  <a:avLst>
                    <a:gd name="adj" fmla="val 100000"/>
                  </a:avLst>
                </a:prstGeom>
                <a:solidFill>
                  <a:srgbClr val="FF0000"/>
                </a:solidFill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SG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97A0A1C2-11B1-8E3C-C764-D8F434DE7FCF}"/>
                    </a:ext>
                  </a:extLst>
                </p:cNvPr>
                <p:cNvSpPr/>
                <p:nvPr/>
              </p:nvSpPr>
              <p:spPr>
                <a:xfrm>
                  <a:off x="5430628" y="2494414"/>
                  <a:ext cx="1864126" cy="1863926"/>
                </a:xfrm>
                <a:custGeom>
                  <a:avLst/>
                  <a:gdLst>
                    <a:gd name="connsiteX0" fmla="*/ 0 w 2290260"/>
                    <a:gd name="connsiteY0" fmla="*/ 1145008 h 2290016"/>
                    <a:gd name="connsiteX1" fmla="*/ 1145130 w 2290260"/>
                    <a:gd name="connsiteY1" fmla="*/ 0 h 2290016"/>
                    <a:gd name="connsiteX2" fmla="*/ 2290260 w 2290260"/>
                    <a:gd name="connsiteY2" fmla="*/ 1145008 h 2290016"/>
                    <a:gd name="connsiteX3" fmla="*/ 1145130 w 2290260"/>
                    <a:gd name="connsiteY3" fmla="*/ 2290016 h 2290016"/>
                    <a:gd name="connsiteX4" fmla="*/ 0 w 2290260"/>
                    <a:gd name="connsiteY4" fmla="*/ 1145008 h 2290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0260" h="2290016">
                      <a:moveTo>
                        <a:pt x="0" y="1145008"/>
                      </a:moveTo>
                      <a:cubicBezTo>
                        <a:pt x="0" y="512638"/>
                        <a:pt x="512692" y="0"/>
                        <a:pt x="1145130" y="0"/>
                      </a:cubicBezTo>
                      <a:cubicBezTo>
                        <a:pt x="1777568" y="0"/>
                        <a:pt x="2290260" y="512638"/>
                        <a:pt x="2290260" y="1145008"/>
                      </a:cubicBezTo>
                      <a:cubicBezTo>
                        <a:pt x="2290260" y="1777378"/>
                        <a:pt x="1777568" y="2290016"/>
                        <a:pt x="1145130" y="2290016"/>
                      </a:cubicBezTo>
                      <a:cubicBezTo>
                        <a:pt x="512692" y="2290016"/>
                        <a:pt x="0" y="1777378"/>
                        <a:pt x="0" y="1145008"/>
                      </a:cubicBezTo>
                      <a:close/>
                    </a:path>
                  </a:pathLst>
                </a:cu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392179" tIns="391977" rIns="392178" bIns="391976" numCol="1" spcCol="1270" anchor="ctr" anchorCtr="0">
                  <a:noAutofit/>
                </a:bodyPr>
                <a:lstStyle/>
                <a:p>
                  <a:pPr marL="0" lvl="0" indent="0" algn="ctr" defTabSz="2266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SG" sz="5100" kern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B71D9BC-749A-2110-1630-77D12389ED83}"/>
                  </a:ext>
                </a:extLst>
              </p:cNvPr>
              <p:cNvCxnSpPr>
                <a:cxnSpLocks/>
                <a:stCxn id="15" idx="7"/>
              </p:cNvCxnSpPr>
              <p:nvPr/>
            </p:nvCxnSpPr>
            <p:spPr>
              <a:xfrm>
                <a:off x="2108152" y="6045000"/>
                <a:ext cx="40674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37D4BE0-15C6-8DD1-E127-4D461785E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238" b="21656" l="30238" r="46623">
                          <a14:foregroundMark x1="38875" y1="10250" x2="38875" y2="10250"/>
                          <a14:foregroundMark x1="42250" y1="21000" x2="42250" y2="21000"/>
                          <a14:foregroundMark x1="31125" y1="8125" x2="31125" y2="8125"/>
                        </a14:backgroundRemoval>
                      </a14:imgEffect>
                    </a14:imgLayer>
                  </a14:imgProps>
                </a:ext>
              </a:extLst>
            </a:blip>
            <a:srcRect l="28190" t="6561" r="51329" b="76667"/>
            <a:stretch/>
          </p:blipFill>
          <p:spPr>
            <a:xfrm>
              <a:off x="1242914" y="5908903"/>
              <a:ext cx="540000" cy="442197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6B33458-D24A-4FED-A8D7-2D8005682703}"/>
              </a:ext>
            </a:extLst>
          </p:cNvPr>
          <p:cNvGrpSpPr/>
          <p:nvPr/>
        </p:nvGrpSpPr>
        <p:grpSpPr>
          <a:xfrm>
            <a:off x="1065212" y="1285672"/>
            <a:ext cx="10363200" cy="864000"/>
            <a:chOff x="1065212" y="1295400"/>
            <a:chExt cx="10363200" cy="86400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F13D5F4-B998-AAE5-FDE6-010B1138CFE8}"/>
                </a:ext>
              </a:extLst>
            </p:cNvPr>
            <p:cNvGrpSpPr/>
            <p:nvPr/>
          </p:nvGrpSpPr>
          <p:grpSpPr>
            <a:xfrm>
              <a:off x="1065212" y="1295400"/>
              <a:ext cx="10363200" cy="864000"/>
              <a:chOff x="1065212" y="1371600"/>
              <a:chExt cx="10363200" cy="864000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C499040-AA98-4F89-0B94-F27C6AD83AC8}"/>
                  </a:ext>
                </a:extLst>
              </p:cNvPr>
              <p:cNvSpPr/>
              <p:nvPr/>
            </p:nvSpPr>
            <p:spPr>
              <a:xfrm>
                <a:off x="2516946" y="1454190"/>
                <a:ext cx="8911466" cy="720000"/>
              </a:xfrm>
              <a:custGeom>
                <a:avLst/>
                <a:gdLst>
                  <a:gd name="connsiteX0" fmla="*/ 0 w 4237746"/>
                  <a:gd name="connsiteY0" fmla="*/ 0 h 1324295"/>
                  <a:gd name="connsiteX1" fmla="*/ 4237746 w 4237746"/>
                  <a:gd name="connsiteY1" fmla="*/ 0 h 1324295"/>
                  <a:gd name="connsiteX2" fmla="*/ 4237746 w 4237746"/>
                  <a:gd name="connsiteY2" fmla="*/ 1324295 h 1324295"/>
                  <a:gd name="connsiteX3" fmla="*/ 0 w 4237746"/>
                  <a:gd name="connsiteY3" fmla="*/ 1324295 h 1324295"/>
                  <a:gd name="connsiteX4" fmla="*/ 0 w 4237746"/>
                  <a:gd name="connsiteY4" fmla="*/ 0 h 1324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7746" h="1324295">
                    <a:moveTo>
                      <a:pt x="0" y="0"/>
                    </a:moveTo>
                    <a:lnTo>
                      <a:pt x="4237746" y="0"/>
                    </a:lnTo>
                    <a:lnTo>
                      <a:pt x="4237746" y="1324295"/>
                    </a:lnTo>
                    <a:lnTo>
                      <a:pt x="0" y="1324295"/>
                    </a:lnTo>
                    <a:lnTo>
                      <a:pt x="0" y="0"/>
                    </a:lnTo>
                    <a:close/>
                  </a:path>
                </a:pathLst>
              </a:custGeom>
              <a:ln w="28575"/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none" lIns="216000" tIns="180000" rIns="216000" bIns="216000" numCol="1" spcCol="1270" anchor="ctr" anchorCtr="0">
                <a:noAutofit/>
              </a:bodyPr>
              <a:lstStyle/>
              <a:p>
                <a:pPr marL="0" lvl="0" indent="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400" b="1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Worst Covid Situation</a:t>
                </a:r>
              </a:p>
              <a:p>
                <a:pPr marL="144000" lvl="0" indent="-25200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Wingdings" panose="05000000000000000000" pitchFamily="2" charset="2"/>
                  <a:buChar char="Ø"/>
                </a:pPr>
                <a:r>
                  <a:rPr lang="en-US" sz="1400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Overall, </a:t>
                </a:r>
                <a:r>
                  <a:rPr lang="en-US" sz="1400" kern="1200">
                    <a:latin typeface="Arial" panose="020B0604020202020204" pitchFamily="34" charset="0"/>
                    <a:cs typeface="Arial" panose="020B0604020202020204" pitchFamily="34" charset="0"/>
                  </a:rPr>
                  <a:t>European countries have </a:t>
                </a:r>
                <a:r>
                  <a:rPr lang="en-US" sz="1400" kern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reported the highest number of covid cases and deaths. </a:t>
                </a:r>
                <a:endParaRPr lang="en-SG" sz="1400" kern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2096CA0-D67E-0F79-4287-1E118D6B574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65212" y="1371600"/>
                <a:ext cx="864000" cy="864000"/>
                <a:chOff x="5122728" y="2205371"/>
                <a:chExt cx="2447257" cy="2447257"/>
              </a:xfrm>
            </p:grpSpPr>
            <p:sp>
              <p:nvSpPr>
                <p:cNvPr id="43" name="Teardrop 42">
                  <a:extLst>
                    <a:ext uri="{FF2B5EF4-FFF2-40B4-BE49-F238E27FC236}">
                      <a16:creationId xmlns:a16="http://schemas.microsoft.com/office/drawing/2014/main" id="{1B8328CE-6602-CBF9-F524-FBEF9B731170}"/>
                    </a:ext>
                  </a:extLst>
                </p:cNvPr>
                <p:cNvSpPr/>
                <p:nvPr/>
              </p:nvSpPr>
              <p:spPr>
                <a:xfrm rot="2700000">
                  <a:off x="5122728" y="2205371"/>
                  <a:ext cx="2447257" cy="2447257"/>
                </a:xfrm>
                <a:prstGeom prst="teardrop">
                  <a:avLst>
                    <a:gd name="adj" fmla="val 100000"/>
                  </a:avLst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9696EF7-98C4-76EA-8AAE-050B3A96F6AE}"/>
                    </a:ext>
                  </a:extLst>
                </p:cNvPr>
                <p:cNvSpPr/>
                <p:nvPr/>
              </p:nvSpPr>
              <p:spPr>
                <a:xfrm>
                  <a:off x="5430628" y="2494414"/>
                  <a:ext cx="1864126" cy="1863926"/>
                </a:xfrm>
                <a:custGeom>
                  <a:avLst/>
                  <a:gdLst>
                    <a:gd name="connsiteX0" fmla="*/ 0 w 2290260"/>
                    <a:gd name="connsiteY0" fmla="*/ 1145008 h 2290016"/>
                    <a:gd name="connsiteX1" fmla="*/ 1145130 w 2290260"/>
                    <a:gd name="connsiteY1" fmla="*/ 0 h 2290016"/>
                    <a:gd name="connsiteX2" fmla="*/ 2290260 w 2290260"/>
                    <a:gd name="connsiteY2" fmla="*/ 1145008 h 2290016"/>
                    <a:gd name="connsiteX3" fmla="*/ 1145130 w 2290260"/>
                    <a:gd name="connsiteY3" fmla="*/ 2290016 h 2290016"/>
                    <a:gd name="connsiteX4" fmla="*/ 0 w 2290260"/>
                    <a:gd name="connsiteY4" fmla="*/ 1145008 h 2290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0260" h="2290016">
                      <a:moveTo>
                        <a:pt x="0" y="1145008"/>
                      </a:moveTo>
                      <a:cubicBezTo>
                        <a:pt x="0" y="512638"/>
                        <a:pt x="512692" y="0"/>
                        <a:pt x="1145130" y="0"/>
                      </a:cubicBezTo>
                      <a:cubicBezTo>
                        <a:pt x="1777568" y="0"/>
                        <a:pt x="2290260" y="512638"/>
                        <a:pt x="2290260" y="1145008"/>
                      </a:cubicBezTo>
                      <a:cubicBezTo>
                        <a:pt x="2290260" y="1777378"/>
                        <a:pt x="1777568" y="2290016"/>
                        <a:pt x="1145130" y="2290016"/>
                      </a:cubicBezTo>
                      <a:cubicBezTo>
                        <a:pt x="512692" y="2290016"/>
                        <a:pt x="0" y="1777378"/>
                        <a:pt x="0" y="1145008"/>
                      </a:cubicBezTo>
                      <a:close/>
                    </a:path>
                  </a:pathLst>
                </a:custGeom>
              </p:spPr>
              <p:style>
                <a:lnRef idx="1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392179" tIns="391977" rIns="392178" bIns="391976" numCol="1" spcCol="1270" anchor="ctr" anchorCtr="0">
                  <a:noAutofit/>
                </a:bodyPr>
                <a:lstStyle/>
                <a:p>
                  <a:pPr marL="0" lvl="0" indent="0" algn="ctr" defTabSz="2266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SG" sz="5100" kern="1200"/>
                </a:p>
              </p:txBody>
            </p: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0E95553-A7C0-2E62-184A-E556550228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8152" y="1803600"/>
                <a:ext cx="40674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Picture 34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BCBD3E7D-1E0F-292B-0210-2D8FA0596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92484" y="1508973"/>
              <a:ext cx="414000" cy="4140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4B5EEA1-2A80-E266-FACC-6DB750116634}"/>
              </a:ext>
            </a:extLst>
          </p:cNvPr>
          <p:cNvGrpSpPr/>
          <p:nvPr/>
        </p:nvGrpSpPr>
        <p:grpSpPr>
          <a:xfrm>
            <a:off x="1065212" y="4698600"/>
            <a:ext cx="10363200" cy="864000"/>
            <a:chOff x="1065212" y="4698600"/>
            <a:chExt cx="10363200" cy="864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0A555B3-E662-40E3-6DCA-B78CD77ED9BC}"/>
                </a:ext>
              </a:extLst>
            </p:cNvPr>
            <p:cNvSpPr/>
            <p:nvPr/>
          </p:nvSpPr>
          <p:spPr>
            <a:xfrm>
              <a:off x="2516946" y="4778268"/>
              <a:ext cx="8911466" cy="720000"/>
            </a:xfrm>
            <a:custGeom>
              <a:avLst/>
              <a:gdLst>
                <a:gd name="connsiteX0" fmla="*/ 0 w 4237746"/>
                <a:gd name="connsiteY0" fmla="*/ 0 h 1324295"/>
                <a:gd name="connsiteX1" fmla="*/ 4237746 w 4237746"/>
                <a:gd name="connsiteY1" fmla="*/ 0 h 1324295"/>
                <a:gd name="connsiteX2" fmla="*/ 4237746 w 4237746"/>
                <a:gd name="connsiteY2" fmla="*/ 1324295 h 1324295"/>
                <a:gd name="connsiteX3" fmla="*/ 0 w 4237746"/>
                <a:gd name="connsiteY3" fmla="*/ 1324295 h 1324295"/>
                <a:gd name="connsiteX4" fmla="*/ 0 w 4237746"/>
                <a:gd name="connsiteY4" fmla="*/ 0 h 132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7746" h="1324295">
                  <a:moveTo>
                    <a:pt x="0" y="0"/>
                  </a:moveTo>
                  <a:lnTo>
                    <a:pt x="4237746" y="0"/>
                  </a:lnTo>
                  <a:lnTo>
                    <a:pt x="4237746" y="1324295"/>
                  </a:lnTo>
                  <a:lnTo>
                    <a:pt x="0" y="1324295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ED7215"/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216000" tIns="180000" rIns="180000" bIns="21600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Vaccinations</a:t>
              </a:r>
            </a:p>
            <a:p>
              <a:pPr marL="144000" lvl="0" indent="-2520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Covid vaccinations have been very effective in reducing the number of covid cases and deaths.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80F2025-E15A-4AA6-8F2B-FBA6BB90EB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5212" y="4698600"/>
              <a:ext cx="864000" cy="864000"/>
              <a:chOff x="5122728" y="2205371"/>
              <a:chExt cx="2447257" cy="2447257"/>
            </a:xfrm>
          </p:grpSpPr>
          <p:sp>
            <p:nvSpPr>
              <p:cNvPr id="29" name="Teardrop 28">
                <a:extLst>
                  <a:ext uri="{FF2B5EF4-FFF2-40B4-BE49-F238E27FC236}">
                    <a16:creationId xmlns:a16="http://schemas.microsoft.com/office/drawing/2014/main" id="{0C21596C-2DA7-B8FF-D5D5-C7EE10F05441}"/>
                  </a:ext>
                </a:extLst>
              </p:cNvPr>
              <p:cNvSpPr/>
              <p:nvPr/>
            </p:nvSpPr>
            <p:spPr>
              <a:xfrm rot="2700000">
                <a:off x="5122728" y="2205371"/>
                <a:ext cx="2447257" cy="2447257"/>
              </a:xfrm>
              <a:prstGeom prst="teardrop">
                <a:avLst>
                  <a:gd name="adj" fmla="val 100000"/>
                </a:avLst>
              </a:prstGeom>
              <a:solidFill>
                <a:srgbClr val="ED7215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SG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8CFB650-AD42-8737-F13D-5E081C8A7E32}"/>
                  </a:ext>
                </a:extLst>
              </p:cNvPr>
              <p:cNvSpPr/>
              <p:nvPr/>
            </p:nvSpPr>
            <p:spPr>
              <a:xfrm>
                <a:off x="5430628" y="2494414"/>
                <a:ext cx="1864126" cy="1863926"/>
              </a:xfrm>
              <a:custGeom>
                <a:avLst/>
                <a:gdLst>
                  <a:gd name="connsiteX0" fmla="*/ 0 w 2290260"/>
                  <a:gd name="connsiteY0" fmla="*/ 1145008 h 2290016"/>
                  <a:gd name="connsiteX1" fmla="*/ 1145130 w 2290260"/>
                  <a:gd name="connsiteY1" fmla="*/ 0 h 2290016"/>
                  <a:gd name="connsiteX2" fmla="*/ 2290260 w 2290260"/>
                  <a:gd name="connsiteY2" fmla="*/ 1145008 h 2290016"/>
                  <a:gd name="connsiteX3" fmla="*/ 1145130 w 2290260"/>
                  <a:gd name="connsiteY3" fmla="*/ 2290016 h 2290016"/>
                  <a:gd name="connsiteX4" fmla="*/ 0 w 2290260"/>
                  <a:gd name="connsiteY4" fmla="*/ 1145008 h 229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0260" h="2290016">
                    <a:moveTo>
                      <a:pt x="0" y="1145008"/>
                    </a:moveTo>
                    <a:cubicBezTo>
                      <a:pt x="0" y="512638"/>
                      <a:pt x="512692" y="0"/>
                      <a:pt x="1145130" y="0"/>
                    </a:cubicBezTo>
                    <a:cubicBezTo>
                      <a:pt x="1777568" y="0"/>
                      <a:pt x="2290260" y="512638"/>
                      <a:pt x="2290260" y="1145008"/>
                    </a:cubicBezTo>
                    <a:cubicBezTo>
                      <a:pt x="2290260" y="1777378"/>
                      <a:pt x="1777568" y="2290016"/>
                      <a:pt x="1145130" y="2290016"/>
                    </a:cubicBezTo>
                    <a:cubicBezTo>
                      <a:pt x="512692" y="2290016"/>
                      <a:pt x="0" y="1777378"/>
                      <a:pt x="0" y="1145008"/>
                    </a:cubicBezTo>
                    <a:close/>
                  </a:path>
                </a:pathLst>
              </a:custGeom>
              <a:ln>
                <a:solidFill>
                  <a:srgbClr val="ED7215"/>
                </a:solidFill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92179" tIns="391977" rIns="392178" bIns="391976" numCol="1" spcCol="1270" anchor="ctr" anchorCtr="0">
                <a:noAutofit/>
              </a:bodyPr>
              <a:lstStyle/>
              <a:p>
                <a:pPr marL="0" lvl="0" indent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SG" sz="5100" kern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BED6537-B9D9-302B-B53F-756DD80F6EF9}"/>
                </a:ext>
              </a:extLst>
            </p:cNvPr>
            <p:cNvCxnSpPr>
              <a:stCxn id="29" idx="7"/>
            </p:cNvCxnSpPr>
            <p:nvPr/>
          </p:nvCxnSpPr>
          <p:spPr>
            <a:xfrm>
              <a:off x="2108152" y="5130600"/>
              <a:ext cx="406744" cy="0"/>
            </a:xfrm>
            <a:prstGeom prst="line">
              <a:avLst/>
            </a:prstGeom>
            <a:ln w="28575">
              <a:solidFill>
                <a:srgbClr val="ED72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C05C172-4384-E4F4-799B-EB1959C67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7823" b="93537" l="6000" r="92000">
                          <a14:foregroundMark x1="24667" y1="76871" x2="24667" y2="76871"/>
                          <a14:foregroundMark x1="92000" y1="23469" x2="92000" y2="23469"/>
                          <a14:foregroundMark x1="76000" y1="8163" x2="76000" y2="8163"/>
                          <a14:foregroundMark x1="6000" y1="93537" x2="6000" y2="9353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74353" y="4889081"/>
              <a:ext cx="476625" cy="467093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348B08D-FCB2-64EE-E272-C59016471C98}"/>
              </a:ext>
            </a:extLst>
          </p:cNvPr>
          <p:cNvGrpSpPr/>
          <p:nvPr/>
        </p:nvGrpSpPr>
        <p:grpSpPr>
          <a:xfrm>
            <a:off x="1065212" y="2250102"/>
            <a:ext cx="10363200" cy="1224000"/>
            <a:chOff x="1065212" y="2250102"/>
            <a:chExt cx="10363200" cy="1224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9DBF59-E2AB-2C34-8E43-FA954126190E}"/>
                </a:ext>
              </a:extLst>
            </p:cNvPr>
            <p:cNvSpPr/>
            <p:nvPr/>
          </p:nvSpPr>
          <p:spPr>
            <a:xfrm>
              <a:off x="2516946" y="2250102"/>
              <a:ext cx="8911466" cy="1224000"/>
            </a:xfrm>
            <a:custGeom>
              <a:avLst/>
              <a:gdLst>
                <a:gd name="connsiteX0" fmla="*/ 0 w 4237746"/>
                <a:gd name="connsiteY0" fmla="*/ 0 h 1324295"/>
                <a:gd name="connsiteX1" fmla="*/ 4237746 w 4237746"/>
                <a:gd name="connsiteY1" fmla="*/ 0 h 1324295"/>
                <a:gd name="connsiteX2" fmla="*/ 4237746 w 4237746"/>
                <a:gd name="connsiteY2" fmla="*/ 1324295 h 1324295"/>
                <a:gd name="connsiteX3" fmla="*/ 0 w 4237746"/>
                <a:gd name="connsiteY3" fmla="*/ 1324295 h 1324295"/>
                <a:gd name="connsiteX4" fmla="*/ 0 w 4237746"/>
                <a:gd name="connsiteY4" fmla="*/ 0 h 132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7746" h="1324295">
                  <a:moveTo>
                    <a:pt x="0" y="0"/>
                  </a:moveTo>
                  <a:lnTo>
                    <a:pt x="4237746" y="0"/>
                  </a:lnTo>
                  <a:lnTo>
                    <a:pt x="4237746" y="1324295"/>
                  </a:lnTo>
                  <a:lnTo>
                    <a:pt x="0" y="1324295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6000" tIns="180000" rIns="0" bIns="21600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Under-Reporting in Less Developed Countries</a:t>
              </a:r>
              <a:endParaRPr lang="en-US" sz="14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52000" lvl="0" indent="-252000" algn="l" defTabSz="577850">
                <a:lnSpc>
                  <a:spcPct val="114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Due to inadequate testing and reporting systems, many developing countries are likely to be under- reporting their covid numbers. Additional support such as affordable testing, targeted testing of rural areas, and automated reporting systems should be provided.</a:t>
              </a:r>
              <a:endParaRPr lang="en-SG" sz="1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B7C73DC-A12F-204D-06A6-9EC2D93F7B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5212" y="2424149"/>
              <a:ext cx="864000" cy="864000"/>
              <a:chOff x="5122728" y="2205371"/>
              <a:chExt cx="2447257" cy="2447257"/>
            </a:xfrm>
          </p:grpSpPr>
          <p:sp>
            <p:nvSpPr>
              <p:cNvPr id="36" name="Teardrop 35">
                <a:extLst>
                  <a:ext uri="{FF2B5EF4-FFF2-40B4-BE49-F238E27FC236}">
                    <a16:creationId xmlns:a16="http://schemas.microsoft.com/office/drawing/2014/main" id="{1C019413-1929-85A7-124D-38DAA8B5E945}"/>
                  </a:ext>
                </a:extLst>
              </p:cNvPr>
              <p:cNvSpPr/>
              <p:nvPr/>
            </p:nvSpPr>
            <p:spPr>
              <a:xfrm rot="2700000">
                <a:off x="5122728" y="2205371"/>
                <a:ext cx="2447257" cy="2447257"/>
              </a:xfrm>
              <a:prstGeom prst="teardrop">
                <a:avLst>
                  <a:gd name="adj" fmla="val 100000"/>
                </a:avLst>
              </a:prstGeom>
              <a:solidFill>
                <a:srgbClr val="00B050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1CC816D-1B80-A66E-9127-DB613585981C}"/>
                  </a:ext>
                </a:extLst>
              </p:cNvPr>
              <p:cNvSpPr/>
              <p:nvPr/>
            </p:nvSpPr>
            <p:spPr>
              <a:xfrm>
                <a:off x="5430628" y="2494414"/>
                <a:ext cx="1864126" cy="1863926"/>
              </a:xfrm>
              <a:custGeom>
                <a:avLst/>
                <a:gdLst>
                  <a:gd name="connsiteX0" fmla="*/ 0 w 2290260"/>
                  <a:gd name="connsiteY0" fmla="*/ 1145008 h 2290016"/>
                  <a:gd name="connsiteX1" fmla="*/ 1145130 w 2290260"/>
                  <a:gd name="connsiteY1" fmla="*/ 0 h 2290016"/>
                  <a:gd name="connsiteX2" fmla="*/ 2290260 w 2290260"/>
                  <a:gd name="connsiteY2" fmla="*/ 1145008 h 2290016"/>
                  <a:gd name="connsiteX3" fmla="*/ 1145130 w 2290260"/>
                  <a:gd name="connsiteY3" fmla="*/ 2290016 h 2290016"/>
                  <a:gd name="connsiteX4" fmla="*/ 0 w 2290260"/>
                  <a:gd name="connsiteY4" fmla="*/ 1145008 h 229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0260" h="2290016">
                    <a:moveTo>
                      <a:pt x="0" y="1145008"/>
                    </a:moveTo>
                    <a:cubicBezTo>
                      <a:pt x="0" y="512638"/>
                      <a:pt x="512692" y="0"/>
                      <a:pt x="1145130" y="0"/>
                    </a:cubicBezTo>
                    <a:cubicBezTo>
                      <a:pt x="1777568" y="0"/>
                      <a:pt x="2290260" y="512638"/>
                      <a:pt x="2290260" y="1145008"/>
                    </a:cubicBezTo>
                    <a:cubicBezTo>
                      <a:pt x="2290260" y="1777378"/>
                      <a:pt x="1777568" y="2290016"/>
                      <a:pt x="1145130" y="2290016"/>
                    </a:cubicBezTo>
                    <a:cubicBezTo>
                      <a:pt x="512692" y="2290016"/>
                      <a:pt x="0" y="1777378"/>
                      <a:pt x="0" y="1145008"/>
                    </a:cubicBezTo>
                    <a:close/>
                  </a:path>
                </a:pathLst>
              </a:custGeom>
              <a:ln>
                <a:solidFill>
                  <a:srgbClr val="00B050"/>
                </a:solidFill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92179" tIns="391977" rIns="392178" bIns="391976" numCol="1" spcCol="1270" anchor="ctr" anchorCtr="0">
                <a:noAutofit/>
              </a:bodyPr>
              <a:lstStyle/>
              <a:p>
                <a:pPr marL="0" lvl="0" indent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SG" sz="5100" kern="1200"/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9543864-21EF-499F-6707-E5FFC9730798}"/>
                </a:ext>
              </a:extLst>
            </p:cNvPr>
            <p:cNvCxnSpPr>
              <a:stCxn id="36" idx="7"/>
            </p:cNvCxnSpPr>
            <p:nvPr/>
          </p:nvCxnSpPr>
          <p:spPr>
            <a:xfrm>
              <a:off x="2108152" y="2856149"/>
              <a:ext cx="40674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CE9F32E4-8001-A1C0-2CF4-6687D3413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667" b="98667" l="2667" r="97333">
                          <a14:foregroundMark x1="23556" y1="16889" x2="22222" y2="24889"/>
                          <a14:foregroundMark x1="31111" y1="11556" x2="8889" y2="38222"/>
                          <a14:foregroundMark x1="77778" y1="64889" x2="67111" y2="84000"/>
                          <a14:foregroundMark x1="86222" y1="21333" x2="86222" y2="21333"/>
                          <a14:foregroundMark x1="86222" y1="20000" x2="86222" y2="20000"/>
                          <a14:foregroundMark x1="83556" y1="16444" x2="78222" y2="11111"/>
                          <a14:foregroundMark x1="20000" y1="21333" x2="6667" y2="45333"/>
                          <a14:foregroundMark x1="6667" y1="45333" x2="19111" y2="70667"/>
                          <a14:foregroundMark x1="19111" y1="70667" x2="48000" y2="90222"/>
                          <a14:foregroundMark x1="48000" y1="90222" x2="76000" y2="77778"/>
                          <a14:foregroundMark x1="76000" y1="77778" x2="81333" y2="60000"/>
                          <a14:foregroundMark x1="88889" y1="64444" x2="65778" y2="88444"/>
                          <a14:foregroundMark x1="65778" y1="88444" x2="59556" y2="90667"/>
                          <a14:foregroundMark x1="16444" y1="78667" x2="38222" y2="89778"/>
                          <a14:foregroundMark x1="40889" y1="93333" x2="60889" y2="93333"/>
                          <a14:foregroundMark x1="70222" y1="89333" x2="83556" y2="75111"/>
                          <a14:foregroundMark x1="70667" y1="52000" x2="65333" y2="76444"/>
                          <a14:foregroundMark x1="83556" y1="58667" x2="83556" y2="54222"/>
                          <a14:foregroundMark x1="43556" y1="96444" x2="53778" y2="96000"/>
                          <a14:foregroundMark x1="48444" y1="98667" x2="48444" y2="98667"/>
                          <a14:foregroundMark x1="4889" y1="49333" x2="4889" y2="49333"/>
                          <a14:foregroundMark x1="3111" y1="54667" x2="3111" y2="54667"/>
                          <a14:foregroundMark x1="32444" y1="13333" x2="32444" y2="13333"/>
                          <a14:foregroundMark x1="33778" y1="7111" x2="33778" y2="7111"/>
                          <a14:foregroundMark x1="39556" y1="4000" x2="39556" y2="4000"/>
                          <a14:foregroundMark x1="45333" y1="2667" x2="45333" y2="2667"/>
                          <a14:foregroundMark x1="55111" y1="2667" x2="55111" y2="2667"/>
                          <a14:foregroundMark x1="52444" y1="2667" x2="52444" y2="2667"/>
                          <a14:foregroundMark x1="58667" y1="3556" x2="58667" y2="3556"/>
                          <a14:foregroundMark x1="88889" y1="22222" x2="88889" y2="22222"/>
                          <a14:foregroundMark x1="92000" y1="28444" x2="92000" y2="28444"/>
                          <a14:foregroundMark x1="90222" y1="58222" x2="90222" y2="58222"/>
                          <a14:foregroundMark x1="96889" y1="50667" x2="96889" y2="50667"/>
                          <a14:foregroundMark x1="97333" y1="48444" x2="97333" y2="48444"/>
                          <a14:backgroundMark x1="41333" y1="46667" x2="55111" y2="475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76923" y="2627729"/>
              <a:ext cx="464989" cy="464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626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012" y="152400"/>
            <a:ext cx="7924800" cy="5867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32013" y="3390900"/>
            <a:ext cx="7924800" cy="914400"/>
          </a:xfrm>
        </p:spPr>
        <p:txBody>
          <a:bodyPr anchor="ctr"/>
          <a:lstStyle/>
          <a:p>
            <a:pPr algn="ctr"/>
            <a:r>
              <a:rPr lang="en-US" dirty="0"/>
              <a:t>Thank you for listening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609600"/>
            <a:ext cx="4914900" cy="1447800"/>
          </a:xfrm>
        </p:spPr>
        <p:txBody>
          <a:bodyPr anchor="t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474" y="1524000"/>
            <a:ext cx="10955338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</a:rPr>
              <a:t>Timeframe</a:t>
            </a:r>
          </a:p>
          <a:p>
            <a:pPr marL="388620" marR="0" lvl="1" indent="-3429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9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</a:rPr>
              <a:t>Jan 2020 to Aug 2024</a:t>
            </a:r>
          </a:p>
          <a:p>
            <a:pPr marL="45720" marR="0" lvl="1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80000"/>
              <a:tabLst/>
              <a:defRPr/>
            </a:pP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/>
            </a:endParaRPr>
          </a:p>
          <a:p>
            <a:pPr marL="4572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</a:rPr>
              <a:t>Definition of Terms</a:t>
            </a:r>
          </a:p>
          <a:p>
            <a:pPr marL="388620" marR="0" lvl="1" indent="-3429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9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</a:rPr>
              <a:t>New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</a:rPr>
              <a:t> Confirmed Cases or Deaths: Covid cases or deaths on a </a:t>
            </a:r>
            <a:r>
              <a:rPr kumimoji="0" lang="en-US" sz="19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</a:rPr>
              <a:t>single day.</a:t>
            </a:r>
          </a:p>
          <a:p>
            <a:pPr marL="388620" lvl="1" indent="-342900">
              <a:spcBef>
                <a:spcPts val="600"/>
              </a:spcBef>
              <a:buClr>
                <a:prstClr val="black">
                  <a:lumMod val="65000"/>
                  <a:lumOff val="35000"/>
                </a:prstClr>
              </a:buClr>
              <a:buFont typeface="Wingdings" panose="05000000000000000000" pitchFamily="2" charset="2"/>
              <a:buChar char="q"/>
              <a:defRPr/>
            </a:pPr>
            <a:r>
              <a:rPr lang="en-US" sz="1900" u="sng" dirty="0">
                <a:solidFill>
                  <a:schemeClr val="tx1"/>
                </a:solidFill>
              </a:rPr>
              <a:t>Total</a:t>
            </a:r>
            <a:r>
              <a:rPr lang="en-US" sz="1900" dirty="0">
                <a:solidFill>
                  <a:schemeClr val="tx1"/>
                </a:solidFill>
              </a:rPr>
              <a:t> Confirmed Cases or Deaths: </a:t>
            </a:r>
            <a:r>
              <a:rPr lang="en-US" sz="1900" u="sng" dirty="0">
                <a:solidFill>
                  <a:schemeClr val="tx1"/>
                </a:solidFill>
              </a:rPr>
              <a:t>Cumulative</a:t>
            </a:r>
            <a:r>
              <a:rPr lang="en-US" sz="1900" dirty="0">
                <a:solidFill>
                  <a:schemeClr val="tx1"/>
                </a:solidFill>
              </a:rPr>
              <a:t> cases or deaths up to a certain time point.</a:t>
            </a:r>
          </a:p>
          <a:p>
            <a:pPr marL="388620" marR="0" lvl="1" indent="-3429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</a:rPr>
              <a:t>New or Total Case Fatality Rate: Confirmed Deaths / Confirmed Cases x 100%.</a:t>
            </a:r>
          </a:p>
          <a:p>
            <a:pPr marL="331470" marR="0" lvl="1" indent="-28575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/>
            </a:endParaRPr>
          </a:p>
          <a:p>
            <a:pPr marL="4572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</a:rPr>
              <a:t>Points to Note</a:t>
            </a:r>
          </a:p>
          <a:p>
            <a:pPr marL="388620" marR="0" lvl="1" indent="-3429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lang="en-US" sz="1900" dirty="0">
                <a:solidFill>
                  <a:schemeClr val="tx1"/>
                </a:solidFill>
                <a:latin typeface="Century Gothic"/>
              </a:rPr>
              <a:t>All metrics were normalized against country population.</a:t>
            </a:r>
          </a:p>
          <a:p>
            <a:pPr marL="388620" marR="0" lvl="1" indent="-3429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/>
              </a:rPr>
              <a:t>High no. of missing data </a:t>
            </a:r>
            <a:r>
              <a:rPr lang="en-US" sz="1900" dirty="0">
                <a:solidFill>
                  <a:schemeClr val="tx1"/>
                </a:solidFill>
                <a:latin typeface="Century Gothic"/>
              </a:rPr>
              <a:t>for variables such as total vaccinations, boosters, and tests.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Oval 194">
            <a:extLst>
              <a:ext uri="{FF2B5EF4-FFF2-40B4-BE49-F238E27FC236}">
                <a16:creationId xmlns:a16="http://schemas.microsoft.com/office/drawing/2014/main" id="{EF90B926-DC67-3F4E-8248-3223D5E4A30A}"/>
              </a:ext>
            </a:extLst>
          </p:cNvPr>
          <p:cNvSpPr/>
          <p:nvPr/>
        </p:nvSpPr>
        <p:spPr>
          <a:xfrm>
            <a:off x="7337012" y="1657948"/>
            <a:ext cx="4320000" cy="4320000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FD532B-8324-861F-ED93-92EB8E7D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609600"/>
            <a:ext cx="9067800" cy="846627"/>
          </a:xfrm>
        </p:spPr>
        <p:txBody>
          <a:bodyPr>
            <a:normAutofit/>
          </a:bodyPr>
          <a:lstStyle/>
          <a:p>
            <a:r>
              <a:rPr lang="en-US" dirty="0"/>
              <a:t>What was the global impact of Covid-19?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17B39-8948-407E-1D29-B290C2F20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13" y="2941738"/>
            <a:ext cx="3810000" cy="2076575"/>
          </a:xfrm>
        </p:spPr>
        <p:txBody>
          <a:bodyPr>
            <a:normAutofit/>
          </a:bodyPr>
          <a:lstStyle/>
          <a:p>
            <a:pPr marL="388620" indent="-342900">
              <a:buFont typeface="+mj-lt"/>
              <a:buAutoNum type="arabicParenR"/>
            </a:pPr>
            <a:r>
              <a:rPr lang="en-US" sz="1900" dirty="0">
                <a:solidFill>
                  <a:schemeClr val="tx1"/>
                </a:solidFill>
              </a:rPr>
              <a:t>Early and deadliest phase of the pandemic</a:t>
            </a:r>
          </a:p>
          <a:p>
            <a:pPr marL="388620" indent="-342900">
              <a:buFont typeface="+mj-lt"/>
              <a:buAutoNum type="arabicParenR"/>
            </a:pPr>
            <a:r>
              <a:rPr lang="en-US" sz="1900" dirty="0">
                <a:solidFill>
                  <a:schemeClr val="tx1"/>
                </a:solidFill>
              </a:rPr>
              <a:t>Surge of Delta variant</a:t>
            </a:r>
          </a:p>
          <a:p>
            <a:pPr marL="388620" indent="-342900">
              <a:buFont typeface="+mj-lt"/>
              <a:buAutoNum type="arabicParenR"/>
            </a:pPr>
            <a:r>
              <a:rPr lang="en-US" sz="1900" dirty="0">
                <a:solidFill>
                  <a:schemeClr val="tx1"/>
                </a:solidFill>
              </a:rPr>
              <a:t>Surge of Omicron variant</a:t>
            </a: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FF88E28B-A60B-FC6E-866C-F196E0709FB6}"/>
              </a:ext>
            </a:extLst>
          </p:cNvPr>
          <p:cNvSpPr/>
          <p:nvPr/>
        </p:nvSpPr>
        <p:spPr>
          <a:xfrm>
            <a:off x="4392895" y="2967952"/>
            <a:ext cx="108000" cy="108000"/>
          </a:xfrm>
          <a:custGeom>
            <a:avLst/>
            <a:gdLst>
              <a:gd name="connsiteX0" fmla="*/ 1298 w 114066"/>
              <a:gd name="connsiteY0" fmla="*/ 0 h 114066"/>
              <a:gd name="connsiteX1" fmla="*/ 115365 w 114066"/>
              <a:gd name="connsiteY1" fmla="*/ 0 h 114066"/>
              <a:gd name="connsiteX2" fmla="*/ 115365 w 114066"/>
              <a:gd name="connsiteY2" fmla="*/ 114067 h 114066"/>
              <a:gd name="connsiteX3" fmla="*/ 1298 w 114066"/>
              <a:gd name="connsiteY3" fmla="*/ 114067 h 114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066" h="114066">
                <a:moveTo>
                  <a:pt x="1298" y="0"/>
                </a:moveTo>
                <a:lnTo>
                  <a:pt x="115365" y="0"/>
                </a:lnTo>
                <a:lnTo>
                  <a:pt x="115365" y="114067"/>
                </a:lnTo>
                <a:lnTo>
                  <a:pt x="1298" y="114067"/>
                </a:lnTo>
                <a:close/>
              </a:path>
            </a:pathLst>
          </a:custGeom>
          <a:solidFill>
            <a:srgbClr val="D62728"/>
          </a:solidFill>
          <a:ln w="8143" cap="sq">
            <a:noFill/>
            <a:prstDash val="solid"/>
            <a:bevel/>
          </a:ln>
        </p:spPr>
        <p:txBody>
          <a:bodyPr rtlCol="0" anchor="ctr"/>
          <a:lstStyle/>
          <a:p>
            <a:endParaRPr lang="en-SG" sz="100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14FD5BB-4F48-F102-2E14-C633D0D3DE3E}"/>
              </a:ext>
            </a:extLst>
          </p:cNvPr>
          <p:cNvSpPr txBox="1"/>
          <p:nvPr/>
        </p:nvSpPr>
        <p:spPr>
          <a:xfrm>
            <a:off x="4465609" y="2906799"/>
            <a:ext cx="1553630" cy="24622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algn="l"/>
            <a:r>
              <a:rPr lang="en-SG" sz="10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Total Case Fatality Rate</a:t>
            </a:r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DC1DD079-77D1-A0EE-ED39-963CFB7B66D5}"/>
              </a:ext>
            </a:extLst>
          </p:cNvPr>
          <p:cNvSpPr/>
          <p:nvPr/>
        </p:nvSpPr>
        <p:spPr>
          <a:xfrm>
            <a:off x="4392895" y="3173612"/>
            <a:ext cx="108000" cy="108000"/>
          </a:xfrm>
          <a:custGeom>
            <a:avLst/>
            <a:gdLst>
              <a:gd name="connsiteX0" fmla="*/ 1298 w 114066"/>
              <a:gd name="connsiteY0" fmla="*/ 0 h 114066"/>
              <a:gd name="connsiteX1" fmla="*/ 115365 w 114066"/>
              <a:gd name="connsiteY1" fmla="*/ 0 h 114066"/>
              <a:gd name="connsiteX2" fmla="*/ 115365 w 114066"/>
              <a:gd name="connsiteY2" fmla="*/ 114067 h 114066"/>
              <a:gd name="connsiteX3" fmla="*/ 1298 w 114066"/>
              <a:gd name="connsiteY3" fmla="*/ 114067 h 114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066" h="114066">
                <a:moveTo>
                  <a:pt x="1298" y="0"/>
                </a:moveTo>
                <a:lnTo>
                  <a:pt x="115365" y="0"/>
                </a:lnTo>
                <a:lnTo>
                  <a:pt x="115365" y="114067"/>
                </a:lnTo>
                <a:lnTo>
                  <a:pt x="1298" y="114067"/>
                </a:lnTo>
                <a:close/>
              </a:path>
            </a:pathLst>
          </a:custGeom>
          <a:solidFill>
            <a:srgbClr val="1F77B4"/>
          </a:solidFill>
          <a:ln w="8143" cap="sq">
            <a:noFill/>
            <a:prstDash val="solid"/>
            <a:bevel/>
          </a:ln>
        </p:spPr>
        <p:txBody>
          <a:bodyPr rtlCol="0" anchor="ctr"/>
          <a:lstStyle/>
          <a:p>
            <a:endParaRPr lang="en-SG" sz="100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CCA5D00-F6D8-7FEF-8767-6B6C476669E0}"/>
              </a:ext>
            </a:extLst>
          </p:cNvPr>
          <p:cNvSpPr txBox="1"/>
          <p:nvPr/>
        </p:nvSpPr>
        <p:spPr>
          <a:xfrm>
            <a:off x="4465609" y="3097851"/>
            <a:ext cx="14911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algn="l"/>
            <a:r>
              <a:rPr lang="en-SG" sz="10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Total Confirmed Cases</a:t>
            </a:r>
          </a:p>
        </p:txBody>
      </p:sp>
      <p:sp>
        <p:nvSpPr>
          <p:cNvPr id="175" name="Text Placeholder 18">
            <a:extLst>
              <a:ext uri="{FF2B5EF4-FFF2-40B4-BE49-F238E27FC236}">
                <a16:creationId xmlns:a16="http://schemas.microsoft.com/office/drawing/2014/main" id="{FEA75362-3341-655A-F996-BF8E197A6299}"/>
              </a:ext>
            </a:extLst>
          </p:cNvPr>
          <p:cNvSpPr txBox="1">
            <a:spLocks/>
          </p:cNvSpPr>
          <p:nvPr/>
        </p:nvSpPr>
        <p:spPr>
          <a:xfrm>
            <a:off x="2401904" y="1663913"/>
            <a:ext cx="2210820" cy="396000"/>
          </a:xfrm>
          <a:prstGeom prst="rect">
            <a:avLst/>
          </a:prstGeom>
          <a:solidFill>
            <a:srgbClr val="DDE9FA"/>
          </a:solidFill>
        </p:spPr>
        <p:txBody>
          <a:bodyPr lIns="36000"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1) Date: </a:t>
            </a:r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3 May 2020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Total Case Fatality Rate: </a:t>
            </a:r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5.0%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464D03B3-5F77-FB56-F5E7-BE77038AB26B}"/>
              </a:ext>
            </a:extLst>
          </p:cNvPr>
          <p:cNvGrpSpPr/>
          <p:nvPr/>
        </p:nvGrpSpPr>
        <p:grpSpPr>
          <a:xfrm>
            <a:off x="1028034" y="2010236"/>
            <a:ext cx="5241254" cy="4238164"/>
            <a:chOff x="1028034" y="1934036"/>
            <a:chExt cx="5241254" cy="423816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2B9A206-E1D7-097B-D34D-48EEAD7AFE16}"/>
                </a:ext>
              </a:extLst>
            </p:cNvPr>
            <p:cNvSpPr txBox="1"/>
            <p:nvPr/>
          </p:nvSpPr>
          <p:spPr>
            <a:xfrm>
              <a:off x="1332833" y="5480062"/>
              <a:ext cx="36901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0%</a:t>
              </a:r>
            </a:p>
          </p:txBody>
        </p:sp>
        <p:grpSp>
          <p:nvGrpSpPr>
            <p:cNvPr id="144" name="Graphic 5">
              <a:extLst>
                <a:ext uri="{FF2B5EF4-FFF2-40B4-BE49-F238E27FC236}">
                  <a16:creationId xmlns:a16="http://schemas.microsoft.com/office/drawing/2014/main" id="{83790254-9068-DE71-4276-7B148CC76CA4}"/>
                </a:ext>
              </a:extLst>
            </p:cNvPr>
            <p:cNvGrpSpPr/>
            <p:nvPr/>
          </p:nvGrpSpPr>
          <p:grpSpPr>
            <a:xfrm>
              <a:off x="1656863" y="2162080"/>
              <a:ext cx="4612425" cy="3134341"/>
              <a:chOff x="847351" y="650664"/>
              <a:chExt cx="8791271" cy="4815290"/>
            </a:xfrm>
            <a:noFill/>
          </p:grpSpPr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D2998A99-DB44-6B83-BA94-F2D09371CB7A}"/>
                  </a:ext>
                </a:extLst>
              </p:cNvPr>
              <p:cNvSpPr/>
              <p:nvPr/>
            </p:nvSpPr>
            <p:spPr>
              <a:xfrm>
                <a:off x="847351" y="5457807"/>
                <a:ext cx="8791271" cy="8147"/>
              </a:xfrm>
              <a:custGeom>
                <a:avLst/>
                <a:gdLst>
                  <a:gd name="connsiteX0" fmla="*/ 104 w 8791271"/>
                  <a:gd name="connsiteY0" fmla="*/ 0 h 8147"/>
                  <a:gd name="connsiteX1" fmla="*/ 8791376 w 8791271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91271" h="8147">
                    <a:moveTo>
                      <a:pt x="104" y="0"/>
                    </a:moveTo>
                    <a:lnTo>
                      <a:pt x="8791376" y="0"/>
                    </a:lnTo>
                  </a:path>
                </a:pathLst>
              </a:custGeom>
              <a:noFill/>
              <a:ln w="12700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BD963977-9632-8BBA-0144-FFA270ECCC84}"/>
                  </a:ext>
                </a:extLst>
              </p:cNvPr>
              <p:cNvSpPr/>
              <p:nvPr/>
            </p:nvSpPr>
            <p:spPr>
              <a:xfrm>
                <a:off x="847351" y="4928207"/>
                <a:ext cx="8791271" cy="8147"/>
              </a:xfrm>
              <a:custGeom>
                <a:avLst/>
                <a:gdLst>
                  <a:gd name="connsiteX0" fmla="*/ 104 w 8791271"/>
                  <a:gd name="connsiteY0" fmla="*/ 0 h 8147"/>
                  <a:gd name="connsiteX1" fmla="*/ 8791376 w 8791271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91271" h="8147">
                    <a:moveTo>
                      <a:pt x="104" y="0"/>
                    </a:moveTo>
                    <a:lnTo>
                      <a:pt x="8791376" y="0"/>
                    </a:lnTo>
                  </a:path>
                </a:pathLst>
              </a:custGeom>
              <a:noFill/>
              <a:ln w="12700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28C2CE4-6D67-65DB-ACBB-827410772CA5}"/>
                  </a:ext>
                </a:extLst>
              </p:cNvPr>
              <p:cNvSpPr/>
              <p:nvPr/>
            </p:nvSpPr>
            <p:spPr>
              <a:xfrm>
                <a:off x="847351" y="4390459"/>
                <a:ext cx="8791271" cy="8147"/>
              </a:xfrm>
              <a:custGeom>
                <a:avLst/>
                <a:gdLst>
                  <a:gd name="connsiteX0" fmla="*/ 104 w 8791271"/>
                  <a:gd name="connsiteY0" fmla="*/ 0 h 8147"/>
                  <a:gd name="connsiteX1" fmla="*/ 8791376 w 8791271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91271" h="8147">
                    <a:moveTo>
                      <a:pt x="104" y="0"/>
                    </a:moveTo>
                    <a:lnTo>
                      <a:pt x="8791376" y="0"/>
                    </a:lnTo>
                  </a:path>
                </a:pathLst>
              </a:custGeom>
              <a:noFill/>
              <a:ln w="12700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FA028D60-2E90-8B4C-2412-DF0E08BD92E0}"/>
                  </a:ext>
                </a:extLst>
              </p:cNvPr>
              <p:cNvSpPr/>
              <p:nvPr/>
            </p:nvSpPr>
            <p:spPr>
              <a:xfrm>
                <a:off x="847351" y="3852712"/>
                <a:ext cx="8791271" cy="8147"/>
              </a:xfrm>
              <a:custGeom>
                <a:avLst/>
                <a:gdLst>
                  <a:gd name="connsiteX0" fmla="*/ 104 w 8791271"/>
                  <a:gd name="connsiteY0" fmla="*/ 0 h 8147"/>
                  <a:gd name="connsiteX1" fmla="*/ 8791376 w 8791271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91271" h="8147">
                    <a:moveTo>
                      <a:pt x="104" y="0"/>
                    </a:moveTo>
                    <a:lnTo>
                      <a:pt x="8791376" y="0"/>
                    </a:lnTo>
                  </a:path>
                </a:pathLst>
              </a:custGeom>
              <a:noFill/>
              <a:ln w="12700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030BC02F-C545-8F61-0BEF-7C681C66FDEB}"/>
                  </a:ext>
                </a:extLst>
              </p:cNvPr>
              <p:cNvSpPr/>
              <p:nvPr/>
            </p:nvSpPr>
            <p:spPr>
              <a:xfrm>
                <a:off x="847351" y="3323112"/>
                <a:ext cx="8791271" cy="8147"/>
              </a:xfrm>
              <a:custGeom>
                <a:avLst/>
                <a:gdLst>
                  <a:gd name="connsiteX0" fmla="*/ 104 w 8791271"/>
                  <a:gd name="connsiteY0" fmla="*/ 0 h 8147"/>
                  <a:gd name="connsiteX1" fmla="*/ 8791376 w 8791271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91271" h="8147">
                    <a:moveTo>
                      <a:pt x="104" y="0"/>
                    </a:moveTo>
                    <a:lnTo>
                      <a:pt x="8791376" y="0"/>
                    </a:lnTo>
                  </a:path>
                </a:pathLst>
              </a:custGeom>
              <a:noFill/>
              <a:ln w="12700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5D043CC3-E38E-20B9-C9D8-774BD40DD232}"/>
                  </a:ext>
                </a:extLst>
              </p:cNvPr>
              <p:cNvSpPr/>
              <p:nvPr/>
            </p:nvSpPr>
            <p:spPr>
              <a:xfrm>
                <a:off x="847351" y="2785364"/>
                <a:ext cx="8791271" cy="8147"/>
              </a:xfrm>
              <a:custGeom>
                <a:avLst/>
                <a:gdLst>
                  <a:gd name="connsiteX0" fmla="*/ 104 w 8791271"/>
                  <a:gd name="connsiteY0" fmla="*/ 0 h 8147"/>
                  <a:gd name="connsiteX1" fmla="*/ 8791376 w 8791271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91271" h="8147">
                    <a:moveTo>
                      <a:pt x="104" y="0"/>
                    </a:moveTo>
                    <a:lnTo>
                      <a:pt x="8791376" y="0"/>
                    </a:lnTo>
                  </a:path>
                </a:pathLst>
              </a:custGeom>
              <a:noFill/>
              <a:ln w="12700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20B352CF-A857-562C-059F-640E0D81350F}"/>
                  </a:ext>
                </a:extLst>
              </p:cNvPr>
              <p:cNvSpPr/>
              <p:nvPr/>
            </p:nvSpPr>
            <p:spPr>
              <a:xfrm>
                <a:off x="847351" y="2247616"/>
                <a:ext cx="8791271" cy="8147"/>
              </a:xfrm>
              <a:custGeom>
                <a:avLst/>
                <a:gdLst>
                  <a:gd name="connsiteX0" fmla="*/ 104 w 8791271"/>
                  <a:gd name="connsiteY0" fmla="*/ 0 h 8147"/>
                  <a:gd name="connsiteX1" fmla="*/ 8791376 w 8791271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91271" h="8147">
                    <a:moveTo>
                      <a:pt x="104" y="0"/>
                    </a:moveTo>
                    <a:lnTo>
                      <a:pt x="8791376" y="0"/>
                    </a:lnTo>
                  </a:path>
                </a:pathLst>
              </a:custGeom>
              <a:noFill/>
              <a:ln w="12700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AD792FD-D14F-FFDB-717D-1638BFEA6BA2}"/>
                  </a:ext>
                </a:extLst>
              </p:cNvPr>
              <p:cNvSpPr/>
              <p:nvPr/>
            </p:nvSpPr>
            <p:spPr>
              <a:xfrm>
                <a:off x="847351" y="1718018"/>
                <a:ext cx="8791271" cy="8147"/>
              </a:xfrm>
              <a:custGeom>
                <a:avLst/>
                <a:gdLst>
                  <a:gd name="connsiteX0" fmla="*/ 104 w 8791271"/>
                  <a:gd name="connsiteY0" fmla="*/ 0 h 8147"/>
                  <a:gd name="connsiteX1" fmla="*/ 8791376 w 8791271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91271" h="8147">
                    <a:moveTo>
                      <a:pt x="104" y="0"/>
                    </a:moveTo>
                    <a:lnTo>
                      <a:pt x="8791376" y="0"/>
                    </a:lnTo>
                  </a:path>
                </a:pathLst>
              </a:custGeom>
              <a:noFill/>
              <a:ln w="12700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624A2FF8-A886-B227-29AD-6F690D96D64A}"/>
                  </a:ext>
                </a:extLst>
              </p:cNvPr>
              <p:cNvSpPr/>
              <p:nvPr/>
            </p:nvSpPr>
            <p:spPr>
              <a:xfrm>
                <a:off x="847351" y="1180270"/>
                <a:ext cx="8791271" cy="8147"/>
              </a:xfrm>
              <a:custGeom>
                <a:avLst/>
                <a:gdLst>
                  <a:gd name="connsiteX0" fmla="*/ 104 w 8791271"/>
                  <a:gd name="connsiteY0" fmla="*/ 0 h 8147"/>
                  <a:gd name="connsiteX1" fmla="*/ 8791376 w 8791271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91271" h="8147">
                    <a:moveTo>
                      <a:pt x="104" y="0"/>
                    </a:moveTo>
                    <a:lnTo>
                      <a:pt x="8791376" y="0"/>
                    </a:lnTo>
                  </a:path>
                </a:pathLst>
              </a:custGeom>
              <a:noFill/>
              <a:ln w="12700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02938CCD-87F2-10EF-9DBA-340C423B156E}"/>
                  </a:ext>
                </a:extLst>
              </p:cNvPr>
              <p:cNvSpPr/>
              <p:nvPr/>
            </p:nvSpPr>
            <p:spPr>
              <a:xfrm>
                <a:off x="847351" y="650664"/>
                <a:ext cx="8791271" cy="8147"/>
              </a:xfrm>
              <a:custGeom>
                <a:avLst/>
                <a:gdLst>
                  <a:gd name="connsiteX0" fmla="*/ 104 w 8791271"/>
                  <a:gd name="connsiteY0" fmla="*/ 0 h 8147"/>
                  <a:gd name="connsiteX1" fmla="*/ 8791376 w 8791271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91271" h="8147">
                    <a:moveTo>
                      <a:pt x="104" y="0"/>
                    </a:moveTo>
                    <a:lnTo>
                      <a:pt x="8791376" y="0"/>
                    </a:lnTo>
                  </a:path>
                </a:pathLst>
              </a:custGeom>
              <a:noFill/>
              <a:ln w="12700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</p:grpSp>
        <p:grpSp>
          <p:nvGrpSpPr>
            <p:cNvPr id="11" name="Graphic 5">
              <a:extLst>
                <a:ext uri="{FF2B5EF4-FFF2-40B4-BE49-F238E27FC236}">
                  <a16:creationId xmlns:a16="http://schemas.microsoft.com/office/drawing/2014/main" id="{DB3AB517-64D9-033A-F7C9-86390E8B1C12}"/>
                </a:ext>
              </a:extLst>
            </p:cNvPr>
            <p:cNvGrpSpPr/>
            <p:nvPr/>
          </p:nvGrpSpPr>
          <p:grpSpPr>
            <a:xfrm>
              <a:off x="1691061" y="5641145"/>
              <a:ext cx="4120832" cy="26517"/>
              <a:chOff x="912532" y="5995496"/>
              <a:chExt cx="7854296" cy="40738"/>
            </a:xfrm>
            <a:noFill/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13A961D-C9A2-BAA2-CAE1-CA389FD6F1F1}"/>
                  </a:ext>
                </a:extLst>
              </p:cNvPr>
              <p:cNvSpPr/>
              <p:nvPr/>
            </p:nvSpPr>
            <p:spPr>
              <a:xfrm>
                <a:off x="912532" y="5995496"/>
                <a:ext cx="8147" cy="40738"/>
              </a:xfrm>
              <a:custGeom>
                <a:avLst/>
                <a:gdLst>
                  <a:gd name="connsiteX0" fmla="*/ 104 w 8147"/>
                  <a:gd name="connsiteY0" fmla="*/ 699 h 40738"/>
                  <a:gd name="connsiteX1" fmla="*/ 104 w 8147"/>
                  <a:gd name="connsiteY1" fmla="*/ 41437 h 4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40738">
                    <a:moveTo>
                      <a:pt x="104" y="699"/>
                    </a:moveTo>
                    <a:lnTo>
                      <a:pt x="104" y="41437"/>
                    </a:lnTo>
                  </a:path>
                </a:pathLst>
              </a:custGeom>
              <a:noFill/>
              <a:ln w="814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2D57E14-D727-BD92-A20B-2375D3142CBE}"/>
                  </a:ext>
                </a:extLst>
              </p:cNvPr>
              <p:cNvSpPr/>
              <p:nvPr/>
            </p:nvSpPr>
            <p:spPr>
              <a:xfrm>
                <a:off x="1784326" y="5995496"/>
                <a:ext cx="8147" cy="40738"/>
              </a:xfrm>
              <a:custGeom>
                <a:avLst/>
                <a:gdLst>
                  <a:gd name="connsiteX0" fmla="*/ 104 w 8147"/>
                  <a:gd name="connsiteY0" fmla="*/ 699 h 40738"/>
                  <a:gd name="connsiteX1" fmla="*/ 104 w 8147"/>
                  <a:gd name="connsiteY1" fmla="*/ 41437 h 4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40738">
                    <a:moveTo>
                      <a:pt x="104" y="699"/>
                    </a:moveTo>
                    <a:lnTo>
                      <a:pt x="104" y="41437"/>
                    </a:lnTo>
                  </a:path>
                </a:pathLst>
              </a:custGeom>
              <a:noFill/>
              <a:ln w="814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BCBBB82-ACF8-14B7-13D4-600512D3B3CB}"/>
                  </a:ext>
                </a:extLst>
              </p:cNvPr>
              <p:cNvSpPr/>
              <p:nvPr/>
            </p:nvSpPr>
            <p:spPr>
              <a:xfrm>
                <a:off x="2664268" y="5995496"/>
                <a:ext cx="8147" cy="40738"/>
              </a:xfrm>
              <a:custGeom>
                <a:avLst/>
                <a:gdLst>
                  <a:gd name="connsiteX0" fmla="*/ 104 w 8147"/>
                  <a:gd name="connsiteY0" fmla="*/ 699 h 40738"/>
                  <a:gd name="connsiteX1" fmla="*/ 104 w 8147"/>
                  <a:gd name="connsiteY1" fmla="*/ 41437 h 4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40738">
                    <a:moveTo>
                      <a:pt x="104" y="699"/>
                    </a:moveTo>
                    <a:lnTo>
                      <a:pt x="104" y="41437"/>
                    </a:lnTo>
                  </a:path>
                </a:pathLst>
              </a:custGeom>
              <a:noFill/>
              <a:ln w="814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AB0F66A-72FA-28C4-587B-5AED20BC4381}"/>
                  </a:ext>
                </a:extLst>
              </p:cNvPr>
              <p:cNvSpPr/>
              <p:nvPr/>
            </p:nvSpPr>
            <p:spPr>
              <a:xfrm>
                <a:off x="3527915" y="5995496"/>
                <a:ext cx="8147" cy="40738"/>
              </a:xfrm>
              <a:custGeom>
                <a:avLst/>
                <a:gdLst>
                  <a:gd name="connsiteX0" fmla="*/ 104 w 8147"/>
                  <a:gd name="connsiteY0" fmla="*/ 699 h 40738"/>
                  <a:gd name="connsiteX1" fmla="*/ 104 w 8147"/>
                  <a:gd name="connsiteY1" fmla="*/ 41437 h 4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40738">
                    <a:moveTo>
                      <a:pt x="104" y="699"/>
                    </a:moveTo>
                    <a:lnTo>
                      <a:pt x="104" y="41437"/>
                    </a:lnTo>
                  </a:path>
                </a:pathLst>
              </a:custGeom>
              <a:noFill/>
              <a:ln w="814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7479A6B-D206-B520-66B9-8E6CDDF95D93}"/>
                  </a:ext>
                </a:extLst>
              </p:cNvPr>
              <p:cNvSpPr/>
              <p:nvPr/>
            </p:nvSpPr>
            <p:spPr>
              <a:xfrm>
                <a:off x="4407857" y="5995496"/>
                <a:ext cx="8147" cy="40738"/>
              </a:xfrm>
              <a:custGeom>
                <a:avLst/>
                <a:gdLst>
                  <a:gd name="connsiteX0" fmla="*/ 104 w 8147"/>
                  <a:gd name="connsiteY0" fmla="*/ 699 h 40738"/>
                  <a:gd name="connsiteX1" fmla="*/ 104 w 8147"/>
                  <a:gd name="connsiteY1" fmla="*/ 41437 h 4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40738">
                    <a:moveTo>
                      <a:pt x="104" y="699"/>
                    </a:moveTo>
                    <a:lnTo>
                      <a:pt x="104" y="41437"/>
                    </a:lnTo>
                  </a:path>
                </a:pathLst>
              </a:custGeom>
              <a:noFill/>
              <a:ln w="814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BB51366-5EEF-1752-71DD-67262F3A50AB}"/>
                  </a:ext>
                </a:extLst>
              </p:cNvPr>
              <p:cNvSpPr/>
              <p:nvPr/>
            </p:nvSpPr>
            <p:spPr>
              <a:xfrm>
                <a:off x="5271503" y="5995496"/>
                <a:ext cx="8147" cy="40738"/>
              </a:xfrm>
              <a:custGeom>
                <a:avLst/>
                <a:gdLst>
                  <a:gd name="connsiteX0" fmla="*/ 104 w 8147"/>
                  <a:gd name="connsiteY0" fmla="*/ 699 h 40738"/>
                  <a:gd name="connsiteX1" fmla="*/ 104 w 8147"/>
                  <a:gd name="connsiteY1" fmla="*/ 41437 h 4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40738">
                    <a:moveTo>
                      <a:pt x="104" y="699"/>
                    </a:moveTo>
                    <a:lnTo>
                      <a:pt x="104" y="41437"/>
                    </a:lnTo>
                  </a:path>
                </a:pathLst>
              </a:custGeom>
              <a:noFill/>
              <a:ln w="814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66FA424-31D0-CF40-543E-C62700B458F5}"/>
                  </a:ext>
                </a:extLst>
              </p:cNvPr>
              <p:cNvSpPr/>
              <p:nvPr/>
            </p:nvSpPr>
            <p:spPr>
              <a:xfrm>
                <a:off x="6151445" y="5995496"/>
                <a:ext cx="8147" cy="40738"/>
              </a:xfrm>
              <a:custGeom>
                <a:avLst/>
                <a:gdLst>
                  <a:gd name="connsiteX0" fmla="*/ 104 w 8147"/>
                  <a:gd name="connsiteY0" fmla="*/ 699 h 40738"/>
                  <a:gd name="connsiteX1" fmla="*/ 104 w 8147"/>
                  <a:gd name="connsiteY1" fmla="*/ 41437 h 4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40738">
                    <a:moveTo>
                      <a:pt x="104" y="699"/>
                    </a:moveTo>
                    <a:lnTo>
                      <a:pt x="104" y="41437"/>
                    </a:lnTo>
                  </a:path>
                </a:pathLst>
              </a:custGeom>
              <a:noFill/>
              <a:ln w="814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14DF323-1F3D-97C0-4B71-7463A2B7F540}"/>
                  </a:ext>
                </a:extLst>
              </p:cNvPr>
              <p:cNvSpPr/>
              <p:nvPr/>
            </p:nvSpPr>
            <p:spPr>
              <a:xfrm>
                <a:off x="7015092" y="5995496"/>
                <a:ext cx="8147" cy="40738"/>
              </a:xfrm>
              <a:custGeom>
                <a:avLst/>
                <a:gdLst>
                  <a:gd name="connsiteX0" fmla="*/ 104 w 8147"/>
                  <a:gd name="connsiteY0" fmla="*/ 699 h 40738"/>
                  <a:gd name="connsiteX1" fmla="*/ 104 w 8147"/>
                  <a:gd name="connsiteY1" fmla="*/ 41437 h 4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40738">
                    <a:moveTo>
                      <a:pt x="104" y="699"/>
                    </a:moveTo>
                    <a:lnTo>
                      <a:pt x="104" y="41437"/>
                    </a:lnTo>
                  </a:path>
                </a:pathLst>
              </a:custGeom>
              <a:noFill/>
              <a:ln w="814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731CCE6-D996-7E68-35CE-913F6F13D3E1}"/>
                  </a:ext>
                </a:extLst>
              </p:cNvPr>
              <p:cNvSpPr/>
              <p:nvPr/>
            </p:nvSpPr>
            <p:spPr>
              <a:xfrm>
                <a:off x="7895034" y="5995496"/>
                <a:ext cx="8147" cy="40738"/>
              </a:xfrm>
              <a:custGeom>
                <a:avLst/>
                <a:gdLst>
                  <a:gd name="connsiteX0" fmla="*/ 104 w 8147"/>
                  <a:gd name="connsiteY0" fmla="*/ 699 h 40738"/>
                  <a:gd name="connsiteX1" fmla="*/ 104 w 8147"/>
                  <a:gd name="connsiteY1" fmla="*/ 41437 h 4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40738">
                    <a:moveTo>
                      <a:pt x="104" y="699"/>
                    </a:moveTo>
                    <a:lnTo>
                      <a:pt x="104" y="41437"/>
                    </a:lnTo>
                  </a:path>
                </a:pathLst>
              </a:custGeom>
              <a:noFill/>
              <a:ln w="814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09300D1-A200-A156-BB88-E127433B29EF}"/>
                  </a:ext>
                </a:extLst>
              </p:cNvPr>
              <p:cNvSpPr/>
              <p:nvPr/>
            </p:nvSpPr>
            <p:spPr>
              <a:xfrm>
                <a:off x="8766828" y="5995496"/>
                <a:ext cx="8147" cy="40738"/>
              </a:xfrm>
              <a:custGeom>
                <a:avLst/>
                <a:gdLst>
                  <a:gd name="connsiteX0" fmla="*/ 104 w 8147"/>
                  <a:gd name="connsiteY0" fmla="*/ 699 h 40738"/>
                  <a:gd name="connsiteX1" fmla="*/ 104 w 8147"/>
                  <a:gd name="connsiteY1" fmla="*/ 41437 h 4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40738">
                    <a:moveTo>
                      <a:pt x="104" y="699"/>
                    </a:moveTo>
                    <a:lnTo>
                      <a:pt x="104" y="41437"/>
                    </a:lnTo>
                  </a:path>
                </a:pathLst>
              </a:custGeom>
              <a:noFill/>
              <a:ln w="814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</p:grpSp>
        <p:grpSp>
          <p:nvGrpSpPr>
            <p:cNvPr id="22" name="Graphic 5">
              <a:extLst>
                <a:ext uri="{FF2B5EF4-FFF2-40B4-BE49-F238E27FC236}">
                  <a16:creationId xmlns:a16="http://schemas.microsoft.com/office/drawing/2014/main" id="{1B9E9205-F261-351B-D7D3-2ECF59FB8AC8}"/>
                </a:ext>
              </a:extLst>
            </p:cNvPr>
            <p:cNvGrpSpPr/>
            <p:nvPr/>
          </p:nvGrpSpPr>
          <p:grpSpPr>
            <a:xfrm>
              <a:off x="1763731" y="5641145"/>
              <a:ext cx="4432887" cy="10607"/>
              <a:chOff x="1051041" y="5995496"/>
              <a:chExt cx="8449071" cy="16295"/>
            </a:xfrm>
            <a:no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6AF48BF-D588-728E-C59B-C5F1109B93AB}"/>
                  </a:ext>
                </a:extLst>
              </p:cNvPr>
              <p:cNvSpPr/>
              <p:nvPr/>
            </p:nvSpPr>
            <p:spPr>
              <a:xfrm>
                <a:off x="1051041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33C657B-CE1E-830B-F1F0-E5A18D9E64BB}"/>
                  </a:ext>
                </a:extLst>
              </p:cNvPr>
              <p:cNvSpPr/>
              <p:nvPr/>
            </p:nvSpPr>
            <p:spPr>
              <a:xfrm>
                <a:off x="1205846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9125D50-FDF2-EF85-C86D-C24F6A5055DE}"/>
                  </a:ext>
                </a:extLst>
              </p:cNvPr>
              <p:cNvSpPr/>
              <p:nvPr/>
            </p:nvSpPr>
            <p:spPr>
              <a:xfrm>
                <a:off x="1352503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6624421-A88F-0EC1-9DED-DC23B140AEF7}"/>
                  </a:ext>
                </a:extLst>
              </p:cNvPr>
              <p:cNvSpPr/>
              <p:nvPr/>
            </p:nvSpPr>
            <p:spPr>
              <a:xfrm>
                <a:off x="1491012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D548762-0B70-54F2-A242-3283F79F088C}"/>
                  </a:ext>
                </a:extLst>
              </p:cNvPr>
              <p:cNvSpPr/>
              <p:nvPr/>
            </p:nvSpPr>
            <p:spPr>
              <a:xfrm>
                <a:off x="1637669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187447A-1E48-1B5E-D72E-C159A9606C22}"/>
                  </a:ext>
                </a:extLst>
              </p:cNvPr>
              <p:cNvSpPr/>
              <p:nvPr/>
            </p:nvSpPr>
            <p:spPr>
              <a:xfrm>
                <a:off x="1930983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A863002-34B1-BCF0-6232-1573C89B2608}"/>
                  </a:ext>
                </a:extLst>
              </p:cNvPr>
              <p:cNvSpPr/>
              <p:nvPr/>
            </p:nvSpPr>
            <p:spPr>
              <a:xfrm>
                <a:off x="2069493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BF5D49B-289A-8B43-136C-920E72FEA5AC}"/>
                  </a:ext>
                </a:extLst>
              </p:cNvPr>
              <p:cNvSpPr/>
              <p:nvPr/>
            </p:nvSpPr>
            <p:spPr>
              <a:xfrm>
                <a:off x="2224297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EA5BB6C-76AE-D6F1-E6EF-BD03BD544910}"/>
                  </a:ext>
                </a:extLst>
              </p:cNvPr>
              <p:cNvSpPr/>
              <p:nvPr/>
            </p:nvSpPr>
            <p:spPr>
              <a:xfrm>
                <a:off x="2370954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2A0729A-4CC6-F045-340A-2E0BF2CDC319}"/>
                  </a:ext>
                </a:extLst>
              </p:cNvPr>
              <p:cNvSpPr/>
              <p:nvPr/>
            </p:nvSpPr>
            <p:spPr>
              <a:xfrm>
                <a:off x="2509463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52731A9-4273-232F-9801-6713F6244CC5}"/>
                  </a:ext>
                </a:extLst>
              </p:cNvPr>
              <p:cNvSpPr/>
              <p:nvPr/>
            </p:nvSpPr>
            <p:spPr>
              <a:xfrm>
                <a:off x="2802777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F31DB2B-3F24-D8DF-8EDF-106555FC4183}"/>
                  </a:ext>
                </a:extLst>
              </p:cNvPr>
              <p:cNvSpPr/>
              <p:nvPr/>
            </p:nvSpPr>
            <p:spPr>
              <a:xfrm>
                <a:off x="2949434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D3BB76B-AA61-A0F5-0A6E-FC57DC782FCF}"/>
                  </a:ext>
                </a:extLst>
              </p:cNvPr>
              <p:cNvSpPr/>
              <p:nvPr/>
            </p:nvSpPr>
            <p:spPr>
              <a:xfrm>
                <a:off x="3104239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EA871A1-9B03-BC2B-7093-4FCEC9EC7C10}"/>
                  </a:ext>
                </a:extLst>
              </p:cNvPr>
              <p:cNvSpPr/>
              <p:nvPr/>
            </p:nvSpPr>
            <p:spPr>
              <a:xfrm>
                <a:off x="3234601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F9EC49A-AD9C-76A8-D59A-1C6180300614}"/>
                  </a:ext>
                </a:extLst>
              </p:cNvPr>
              <p:cNvSpPr/>
              <p:nvPr/>
            </p:nvSpPr>
            <p:spPr>
              <a:xfrm>
                <a:off x="3381258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EC2D9E4-FE60-5901-97DB-92ADAD270F6B}"/>
                  </a:ext>
                </a:extLst>
              </p:cNvPr>
              <p:cNvSpPr/>
              <p:nvPr/>
            </p:nvSpPr>
            <p:spPr>
              <a:xfrm>
                <a:off x="3674572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5187B06-F026-C276-8D2E-7319AA0FFDCC}"/>
                  </a:ext>
                </a:extLst>
              </p:cNvPr>
              <p:cNvSpPr/>
              <p:nvPr/>
            </p:nvSpPr>
            <p:spPr>
              <a:xfrm>
                <a:off x="3821229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8263164-B06F-B877-DF82-035D16260B64}"/>
                  </a:ext>
                </a:extLst>
              </p:cNvPr>
              <p:cNvSpPr/>
              <p:nvPr/>
            </p:nvSpPr>
            <p:spPr>
              <a:xfrm>
                <a:off x="3967886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307BD46-3259-B5C0-F3A7-D9B800ED0F66}"/>
                  </a:ext>
                </a:extLst>
              </p:cNvPr>
              <p:cNvSpPr/>
              <p:nvPr/>
            </p:nvSpPr>
            <p:spPr>
              <a:xfrm>
                <a:off x="4114543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977BDB-6FB4-1490-A43D-96738FFF05E3}"/>
                  </a:ext>
                </a:extLst>
              </p:cNvPr>
              <p:cNvSpPr/>
              <p:nvPr/>
            </p:nvSpPr>
            <p:spPr>
              <a:xfrm>
                <a:off x="4261200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A856394-ABF0-12C6-BC47-7356234315F7}"/>
                  </a:ext>
                </a:extLst>
              </p:cNvPr>
              <p:cNvSpPr/>
              <p:nvPr/>
            </p:nvSpPr>
            <p:spPr>
              <a:xfrm>
                <a:off x="4546366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1CF6B82-058D-7FB0-5FD2-6E42250987AC}"/>
                  </a:ext>
                </a:extLst>
              </p:cNvPr>
              <p:cNvSpPr/>
              <p:nvPr/>
            </p:nvSpPr>
            <p:spPr>
              <a:xfrm>
                <a:off x="4701171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F859360-FD4B-897A-7E2C-DDC3B3C5D3C1}"/>
                  </a:ext>
                </a:extLst>
              </p:cNvPr>
              <p:cNvSpPr/>
              <p:nvPr/>
            </p:nvSpPr>
            <p:spPr>
              <a:xfrm>
                <a:off x="4847828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0C42016-11EC-4393-902E-E68EEF35966E}"/>
                  </a:ext>
                </a:extLst>
              </p:cNvPr>
              <p:cNvSpPr/>
              <p:nvPr/>
            </p:nvSpPr>
            <p:spPr>
              <a:xfrm>
                <a:off x="4978189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B801491-C3FB-2C51-8612-D38CEC79C471}"/>
                  </a:ext>
                </a:extLst>
              </p:cNvPr>
              <p:cNvSpPr/>
              <p:nvPr/>
            </p:nvSpPr>
            <p:spPr>
              <a:xfrm>
                <a:off x="5124846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5495344-0322-593D-779F-D0B89B367BCC}"/>
                  </a:ext>
                </a:extLst>
              </p:cNvPr>
              <p:cNvSpPr/>
              <p:nvPr/>
            </p:nvSpPr>
            <p:spPr>
              <a:xfrm>
                <a:off x="5418160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C061F7F-CE9E-952D-51CA-A7E56FD1A36B}"/>
                  </a:ext>
                </a:extLst>
              </p:cNvPr>
              <p:cNvSpPr/>
              <p:nvPr/>
            </p:nvSpPr>
            <p:spPr>
              <a:xfrm>
                <a:off x="5564817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4EE85AC-3C23-6366-8670-52497D84E028}"/>
                  </a:ext>
                </a:extLst>
              </p:cNvPr>
              <p:cNvSpPr/>
              <p:nvPr/>
            </p:nvSpPr>
            <p:spPr>
              <a:xfrm>
                <a:off x="5711474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862ADE22-A795-D797-9B47-E7E675CC62BF}"/>
                  </a:ext>
                </a:extLst>
              </p:cNvPr>
              <p:cNvSpPr/>
              <p:nvPr/>
            </p:nvSpPr>
            <p:spPr>
              <a:xfrm>
                <a:off x="5858131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C1CB80E-2825-287F-7F06-82A6F95BE8CF}"/>
                  </a:ext>
                </a:extLst>
              </p:cNvPr>
              <p:cNvSpPr/>
              <p:nvPr/>
            </p:nvSpPr>
            <p:spPr>
              <a:xfrm>
                <a:off x="6004788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03AA26B-0184-EC9F-9144-58D4260B281B}"/>
                  </a:ext>
                </a:extLst>
              </p:cNvPr>
              <p:cNvSpPr/>
              <p:nvPr/>
            </p:nvSpPr>
            <p:spPr>
              <a:xfrm>
                <a:off x="6298102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02AAED64-2ED5-4E10-2B79-15508031620C}"/>
                  </a:ext>
                </a:extLst>
              </p:cNvPr>
              <p:cNvSpPr/>
              <p:nvPr/>
            </p:nvSpPr>
            <p:spPr>
              <a:xfrm>
                <a:off x="6444759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73EF51C-417D-9413-BBE1-E4962BFF24C2}"/>
                  </a:ext>
                </a:extLst>
              </p:cNvPr>
              <p:cNvSpPr/>
              <p:nvPr/>
            </p:nvSpPr>
            <p:spPr>
              <a:xfrm>
                <a:off x="6591416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42113E5-6292-EAEE-6917-0D3CC9FAE170}"/>
                  </a:ext>
                </a:extLst>
              </p:cNvPr>
              <p:cNvSpPr/>
              <p:nvPr/>
            </p:nvSpPr>
            <p:spPr>
              <a:xfrm>
                <a:off x="6729926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171F5B4-A094-91C2-AD65-FBD4626BF6AD}"/>
                  </a:ext>
                </a:extLst>
              </p:cNvPr>
              <p:cNvSpPr/>
              <p:nvPr/>
            </p:nvSpPr>
            <p:spPr>
              <a:xfrm>
                <a:off x="6876583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E19C051-22F4-385D-AFC4-130C988F3BD3}"/>
                  </a:ext>
                </a:extLst>
              </p:cNvPr>
              <p:cNvSpPr/>
              <p:nvPr/>
            </p:nvSpPr>
            <p:spPr>
              <a:xfrm>
                <a:off x="7169897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8912369-9D97-4343-D58E-BA7D8D16AD6E}"/>
                  </a:ext>
                </a:extLst>
              </p:cNvPr>
              <p:cNvSpPr/>
              <p:nvPr/>
            </p:nvSpPr>
            <p:spPr>
              <a:xfrm>
                <a:off x="7308406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D9C6557-923A-D143-EFD0-87843F116A5A}"/>
                  </a:ext>
                </a:extLst>
              </p:cNvPr>
              <p:cNvSpPr/>
              <p:nvPr/>
            </p:nvSpPr>
            <p:spPr>
              <a:xfrm>
                <a:off x="7455063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9414780-12EA-842A-0C7A-0235668F5259}"/>
                  </a:ext>
                </a:extLst>
              </p:cNvPr>
              <p:cNvSpPr/>
              <p:nvPr/>
            </p:nvSpPr>
            <p:spPr>
              <a:xfrm>
                <a:off x="7609868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75C1C68-2EBA-FE88-8158-303D6E2640E9}"/>
                  </a:ext>
                </a:extLst>
              </p:cNvPr>
              <p:cNvSpPr/>
              <p:nvPr/>
            </p:nvSpPr>
            <p:spPr>
              <a:xfrm>
                <a:off x="7748377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C5EF48A-6771-D0B4-C6B0-0BCFB57CAE8F}"/>
                  </a:ext>
                </a:extLst>
              </p:cNvPr>
              <p:cNvSpPr/>
              <p:nvPr/>
            </p:nvSpPr>
            <p:spPr>
              <a:xfrm>
                <a:off x="8041691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7D555D6A-3FC8-1563-8432-27A7059DC226}"/>
                  </a:ext>
                </a:extLst>
              </p:cNvPr>
              <p:cNvSpPr/>
              <p:nvPr/>
            </p:nvSpPr>
            <p:spPr>
              <a:xfrm>
                <a:off x="8188348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58A2F99-6C23-D068-5454-84C10D000E0B}"/>
                  </a:ext>
                </a:extLst>
              </p:cNvPr>
              <p:cNvSpPr/>
              <p:nvPr/>
            </p:nvSpPr>
            <p:spPr>
              <a:xfrm>
                <a:off x="8335005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657CF8A-BB28-D8C5-DCF1-937483A3F049}"/>
                  </a:ext>
                </a:extLst>
              </p:cNvPr>
              <p:cNvSpPr/>
              <p:nvPr/>
            </p:nvSpPr>
            <p:spPr>
              <a:xfrm>
                <a:off x="8473514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6FCEDC7-0C0A-12C1-AE8B-9117622170EE}"/>
                  </a:ext>
                </a:extLst>
              </p:cNvPr>
              <p:cNvSpPr/>
              <p:nvPr/>
            </p:nvSpPr>
            <p:spPr>
              <a:xfrm>
                <a:off x="8628319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3448B11-83D4-96C3-39B6-6F1F5216A227}"/>
                  </a:ext>
                </a:extLst>
              </p:cNvPr>
              <p:cNvSpPr/>
              <p:nvPr/>
            </p:nvSpPr>
            <p:spPr>
              <a:xfrm>
                <a:off x="8913485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1AC29E0-086D-8884-3482-1274AFACFB62}"/>
                  </a:ext>
                </a:extLst>
              </p:cNvPr>
              <p:cNvSpPr/>
              <p:nvPr/>
            </p:nvSpPr>
            <p:spPr>
              <a:xfrm>
                <a:off x="9060142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68B8B3F8-222C-DB89-1FBD-86F1649EF4A8}"/>
                  </a:ext>
                </a:extLst>
              </p:cNvPr>
              <p:cNvSpPr/>
              <p:nvPr/>
            </p:nvSpPr>
            <p:spPr>
              <a:xfrm>
                <a:off x="9206799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9856595-5493-7412-EB54-A4DF4B6E7885}"/>
                  </a:ext>
                </a:extLst>
              </p:cNvPr>
              <p:cNvSpPr/>
              <p:nvPr/>
            </p:nvSpPr>
            <p:spPr>
              <a:xfrm>
                <a:off x="9353456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A576A4F-D0AD-E100-0D98-CE872133921E}"/>
                  </a:ext>
                </a:extLst>
              </p:cNvPr>
              <p:cNvSpPr/>
              <p:nvPr/>
            </p:nvSpPr>
            <p:spPr>
              <a:xfrm>
                <a:off x="9500113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DEB8F7E-4DB7-43D1-4FE7-257697425E44}"/>
                </a:ext>
              </a:extLst>
            </p:cNvPr>
            <p:cNvSpPr txBox="1"/>
            <p:nvPr/>
          </p:nvSpPr>
          <p:spPr>
            <a:xfrm>
              <a:off x="2175020" y="5686683"/>
              <a:ext cx="69442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chemeClr val="bg1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 Nov 20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91D63CD-E9F9-F914-354F-8D8D09CEBAD0}"/>
                </a:ext>
              </a:extLst>
            </p:cNvPr>
            <p:cNvSpPr txBox="1"/>
            <p:nvPr/>
          </p:nvSpPr>
          <p:spPr>
            <a:xfrm>
              <a:off x="3091948" y="5686683"/>
              <a:ext cx="69442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chemeClr val="bg1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 Nov 21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90426D6-A50E-5D46-206D-18C8AE2DCD73}"/>
                </a:ext>
              </a:extLst>
            </p:cNvPr>
            <p:cNvSpPr txBox="1"/>
            <p:nvPr/>
          </p:nvSpPr>
          <p:spPr>
            <a:xfrm>
              <a:off x="4006739" y="5686683"/>
              <a:ext cx="69442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chemeClr val="bg1"/>
                  </a:solidFill>
                  <a:latin typeface="Arial"/>
                  <a:cs typeface="Arial"/>
                  <a:sym typeface="Arial"/>
                  <a:rtl val="0"/>
                </a:rPr>
                <a:t>1 </a:t>
              </a:r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Nov 22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AAA4AED-29E6-A548-A4B3-C9F47C4A60D0}"/>
                </a:ext>
              </a:extLst>
            </p:cNvPr>
            <p:cNvSpPr txBox="1"/>
            <p:nvPr/>
          </p:nvSpPr>
          <p:spPr>
            <a:xfrm>
              <a:off x="4923667" y="5686683"/>
              <a:ext cx="69442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chemeClr val="bg1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 Nov 23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4DB0B8F-4255-0A1F-442E-32816FB58E10}"/>
                </a:ext>
              </a:extLst>
            </p:cNvPr>
            <p:cNvSpPr txBox="1"/>
            <p:nvPr/>
          </p:nvSpPr>
          <p:spPr>
            <a:xfrm>
              <a:off x="3827136" y="6000106"/>
              <a:ext cx="271991" cy="1720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42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Date</a:t>
              </a:r>
            </a:p>
          </p:txBody>
        </p:sp>
        <p:grpSp>
          <p:nvGrpSpPr>
            <p:cNvPr id="84" name="Graphic 5">
              <a:extLst>
                <a:ext uri="{FF2B5EF4-FFF2-40B4-BE49-F238E27FC236}">
                  <a16:creationId xmlns:a16="http://schemas.microsoft.com/office/drawing/2014/main" id="{78D9E941-B6E7-385E-F700-64145F7378EE}"/>
                </a:ext>
              </a:extLst>
            </p:cNvPr>
            <p:cNvGrpSpPr/>
            <p:nvPr/>
          </p:nvGrpSpPr>
          <p:grpSpPr>
            <a:xfrm>
              <a:off x="1635490" y="2162084"/>
              <a:ext cx="21374" cy="3479061"/>
              <a:chOff x="806613" y="650664"/>
              <a:chExt cx="40738" cy="5344832"/>
            </a:xfrm>
            <a:noFill/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3CFBF4E-5489-1108-341F-0ABBB55077FA}"/>
                  </a:ext>
                </a:extLst>
              </p:cNvPr>
              <p:cNvSpPr/>
              <p:nvPr/>
            </p:nvSpPr>
            <p:spPr>
              <a:xfrm>
                <a:off x="806613" y="5995496"/>
                <a:ext cx="40738" cy="8147"/>
              </a:xfrm>
              <a:custGeom>
                <a:avLst/>
                <a:gdLst>
                  <a:gd name="connsiteX0" fmla="*/ 0 w 40738"/>
                  <a:gd name="connsiteY0" fmla="*/ 0 h 8147"/>
                  <a:gd name="connsiteX1" fmla="*/ 40738 w 40738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738" h="8147">
                    <a:moveTo>
                      <a:pt x="0" y="0"/>
                    </a:moveTo>
                    <a:lnTo>
                      <a:pt x="40738" y="0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95FF607-92C6-AAD8-F415-09301A5E617D}"/>
                  </a:ext>
                </a:extLst>
              </p:cNvPr>
              <p:cNvSpPr/>
              <p:nvPr/>
            </p:nvSpPr>
            <p:spPr>
              <a:xfrm>
                <a:off x="806613" y="5457754"/>
                <a:ext cx="40738" cy="8147"/>
              </a:xfrm>
              <a:custGeom>
                <a:avLst/>
                <a:gdLst>
                  <a:gd name="connsiteX0" fmla="*/ 0 w 40738"/>
                  <a:gd name="connsiteY0" fmla="*/ 0 h 8147"/>
                  <a:gd name="connsiteX1" fmla="*/ 40738 w 40738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738" h="8147">
                    <a:moveTo>
                      <a:pt x="0" y="0"/>
                    </a:moveTo>
                    <a:lnTo>
                      <a:pt x="40738" y="0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C2566F5B-0FD4-8E9A-A950-E8F7AE0B75F2}"/>
                  </a:ext>
                </a:extLst>
              </p:cNvPr>
              <p:cNvSpPr/>
              <p:nvPr/>
            </p:nvSpPr>
            <p:spPr>
              <a:xfrm>
                <a:off x="806613" y="4928159"/>
                <a:ext cx="40738" cy="8147"/>
              </a:xfrm>
              <a:custGeom>
                <a:avLst/>
                <a:gdLst>
                  <a:gd name="connsiteX0" fmla="*/ 0 w 40738"/>
                  <a:gd name="connsiteY0" fmla="*/ 0 h 8147"/>
                  <a:gd name="connsiteX1" fmla="*/ 40738 w 40738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738" h="8147">
                    <a:moveTo>
                      <a:pt x="0" y="0"/>
                    </a:moveTo>
                    <a:lnTo>
                      <a:pt x="40738" y="0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CBE01539-C419-5157-C53C-522EF17A88B2}"/>
                  </a:ext>
                </a:extLst>
              </p:cNvPr>
              <p:cNvSpPr/>
              <p:nvPr/>
            </p:nvSpPr>
            <p:spPr>
              <a:xfrm>
                <a:off x="806613" y="4390417"/>
                <a:ext cx="40738" cy="8147"/>
              </a:xfrm>
              <a:custGeom>
                <a:avLst/>
                <a:gdLst>
                  <a:gd name="connsiteX0" fmla="*/ 0 w 40738"/>
                  <a:gd name="connsiteY0" fmla="*/ 0 h 8147"/>
                  <a:gd name="connsiteX1" fmla="*/ 40738 w 40738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738" h="8147">
                    <a:moveTo>
                      <a:pt x="0" y="0"/>
                    </a:moveTo>
                    <a:lnTo>
                      <a:pt x="40738" y="0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27D4973-269D-A1E4-87C0-B13676E5A265}"/>
                  </a:ext>
                </a:extLst>
              </p:cNvPr>
              <p:cNvSpPr/>
              <p:nvPr/>
            </p:nvSpPr>
            <p:spPr>
              <a:xfrm>
                <a:off x="806613" y="3852675"/>
                <a:ext cx="40738" cy="8147"/>
              </a:xfrm>
              <a:custGeom>
                <a:avLst/>
                <a:gdLst>
                  <a:gd name="connsiteX0" fmla="*/ 0 w 40738"/>
                  <a:gd name="connsiteY0" fmla="*/ 0 h 8147"/>
                  <a:gd name="connsiteX1" fmla="*/ 40738 w 40738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738" h="8147">
                    <a:moveTo>
                      <a:pt x="0" y="0"/>
                    </a:moveTo>
                    <a:lnTo>
                      <a:pt x="40738" y="0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2F95194-1AD8-C24D-6C54-C4FEAFD242BA}"/>
                  </a:ext>
                </a:extLst>
              </p:cNvPr>
              <p:cNvSpPr/>
              <p:nvPr/>
            </p:nvSpPr>
            <p:spPr>
              <a:xfrm>
                <a:off x="806613" y="3323080"/>
                <a:ext cx="40738" cy="8147"/>
              </a:xfrm>
              <a:custGeom>
                <a:avLst/>
                <a:gdLst>
                  <a:gd name="connsiteX0" fmla="*/ 0 w 40738"/>
                  <a:gd name="connsiteY0" fmla="*/ 0 h 8147"/>
                  <a:gd name="connsiteX1" fmla="*/ 40738 w 40738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738" h="8147">
                    <a:moveTo>
                      <a:pt x="0" y="0"/>
                    </a:moveTo>
                    <a:lnTo>
                      <a:pt x="40738" y="0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23D85D5-7F88-BC8F-6DA9-984EEB1C13D7}"/>
                  </a:ext>
                </a:extLst>
              </p:cNvPr>
              <p:cNvSpPr/>
              <p:nvPr/>
            </p:nvSpPr>
            <p:spPr>
              <a:xfrm>
                <a:off x="806613" y="2785338"/>
                <a:ext cx="40738" cy="8147"/>
              </a:xfrm>
              <a:custGeom>
                <a:avLst/>
                <a:gdLst>
                  <a:gd name="connsiteX0" fmla="*/ 0 w 40738"/>
                  <a:gd name="connsiteY0" fmla="*/ 0 h 8147"/>
                  <a:gd name="connsiteX1" fmla="*/ 40738 w 40738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738" h="8147">
                    <a:moveTo>
                      <a:pt x="0" y="0"/>
                    </a:moveTo>
                    <a:lnTo>
                      <a:pt x="40738" y="0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0189F1E5-F20D-1980-87F6-F086E2864F96}"/>
                  </a:ext>
                </a:extLst>
              </p:cNvPr>
              <p:cNvSpPr/>
              <p:nvPr/>
            </p:nvSpPr>
            <p:spPr>
              <a:xfrm>
                <a:off x="806613" y="2247595"/>
                <a:ext cx="40738" cy="8147"/>
              </a:xfrm>
              <a:custGeom>
                <a:avLst/>
                <a:gdLst>
                  <a:gd name="connsiteX0" fmla="*/ 0 w 40738"/>
                  <a:gd name="connsiteY0" fmla="*/ 0 h 8147"/>
                  <a:gd name="connsiteX1" fmla="*/ 40738 w 40738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738" h="8147">
                    <a:moveTo>
                      <a:pt x="0" y="0"/>
                    </a:moveTo>
                    <a:lnTo>
                      <a:pt x="40738" y="0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6A3EA6C-9DC3-2B61-9F50-BA74F61BAA73}"/>
                  </a:ext>
                </a:extLst>
              </p:cNvPr>
              <p:cNvSpPr/>
              <p:nvPr/>
            </p:nvSpPr>
            <p:spPr>
              <a:xfrm>
                <a:off x="806613" y="1718001"/>
                <a:ext cx="40738" cy="8147"/>
              </a:xfrm>
              <a:custGeom>
                <a:avLst/>
                <a:gdLst>
                  <a:gd name="connsiteX0" fmla="*/ 0 w 40738"/>
                  <a:gd name="connsiteY0" fmla="*/ 0 h 8147"/>
                  <a:gd name="connsiteX1" fmla="*/ 40738 w 40738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738" h="8147">
                    <a:moveTo>
                      <a:pt x="0" y="0"/>
                    </a:moveTo>
                    <a:lnTo>
                      <a:pt x="40738" y="0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53CBE6BB-4D88-173D-54DF-3DE5C43C3F1A}"/>
                  </a:ext>
                </a:extLst>
              </p:cNvPr>
              <p:cNvSpPr/>
              <p:nvPr/>
            </p:nvSpPr>
            <p:spPr>
              <a:xfrm>
                <a:off x="806613" y="1180258"/>
                <a:ext cx="40738" cy="8147"/>
              </a:xfrm>
              <a:custGeom>
                <a:avLst/>
                <a:gdLst>
                  <a:gd name="connsiteX0" fmla="*/ 0 w 40738"/>
                  <a:gd name="connsiteY0" fmla="*/ 0 h 8147"/>
                  <a:gd name="connsiteX1" fmla="*/ 40738 w 40738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738" h="8147">
                    <a:moveTo>
                      <a:pt x="0" y="0"/>
                    </a:moveTo>
                    <a:lnTo>
                      <a:pt x="40738" y="0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AE2ACB2-5954-4C6B-0B6B-C4BD8E6F6032}"/>
                  </a:ext>
                </a:extLst>
              </p:cNvPr>
              <p:cNvSpPr/>
              <p:nvPr/>
            </p:nvSpPr>
            <p:spPr>
              <a:xfrm>
                <a:off x="806613" y="650664"/>
                <a:ext cx="40738" cy="8147"/>
              </a:xfrm>
              <a:custGeom>
                <a:avLst/>
                <a:gdLst>
                  <a:gd name="connsiteX0" fmla="*/ 0 w 40738"/>
                  <a:gd name="connsiteY0" fmla="*/ 0 h 8147"/>
                  <a:gd name="connsiteX1" fmla="*/ 40738 w 40738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738" h="8147">
                    <a:moveTo>
                      <a:pt x="0" y="0"/>
                    </a:moveTo>
                    <a:lnTo>
                      <a:pt x="40738" y="0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7A657B9-F711-5D8A-B82C-0AD7554B6471}"/>
                </a:ext>
              </a:extLst>
            </p:cNvPr>
            <p:cNvSpPr txBox="1"/>
            <p:nvPr/>
          </p:nvSpPr>
          <p:spPr>
            <a:xfrm>
              <a:off x="1239023" y="4822433"/>
              <a:ext cx="47481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1.0%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34CC156-A347-16A8-5AD4-5E1034E8FDC5}"/>
                </a:ext>
              </a:extLst>
            </p:cNvPr>
            <p:cNvSpPr txBox="1"/>
            <p:nvPr/>
          </p:nvSpPr>
          <p:spPr>
            <a:xfrm>
              <a:off x="1239023" y="4122378"/>
              <a:ext cx="47481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2.0%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D65FDDB-3FD0-61CD-5F7A-15F35609AE00}"/>
                </a:ext>
              </a:extLst>
            </p:cNvPr>
            <p:cNvSpPr txBox="1"/>
            <p:nvPr/>
          </p:nvSpPr>
          <p:spPr>
            <a:xfrm>
              <a:off x="1239023" y="3427626"/>
              <a:ext cx="47481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3.0%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B964F7A-46E1-D411-7CA1-331D0759F9F1}"/>
                </a:ext>
              </a:extLst>
            </p:cNvPr>
            <p:cNvSpPr txBox="1"/>
            <p:nvPr/>
          </p:nvSpPr>
          <p:spPr>
            <a:xfrm>
              <a:off x="1239023" y="2732875"/>
              <a:ext cx="47481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4.0%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99EA1C3-18B1-9856-1EC2-DCB19AE4CF45}"/>
                </a:ext>
              </a:extLst>
            </p:cNvPr>
            <p:cNvSpPr txBox="1"/>
            <p:nvPr/>
          </p:nvSpPr>
          <p:spPr>
            <a:xfrm>
              <a:off x="1239023" y="2038123"/>
              <a:ext cx="47481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5.0%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5936C26-1C5B-FDB7-512D-3760E3576F9B}"/>
                </a:ext>
              </a:extLst>
            </p:cNvPr>
            <p:cNvSpPr txBox="1"/>
            <p:nvPr/>
          </p:nvSpPr>
          <p:spPr>
            <a:xfrm rot="16200000">
              <a:off x="473229" y="3716092"/>
              <a:ext cx="1248322" cy="138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42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Total Case Fatality Rate</a:t>
              </a: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4E3E86C-1DE3-9464-89A4-1540AD095696}"/>
                </a:ext>
              </a:extLst>
            </p:cNvPr>
            <p:cNvSpPr/>
            <p:nvPr/>
          </p:nvSpPr>
          <p:spPr>
            <a:xfrm>
              <a:off x="1656863" y="5659723"/>
              <a:ext cx="4612425" cy="5303"/>
            </a:xfrm>
            <a:custGeom>
              <a:avLst/>
              <a:gdLst>
                <a:gd name="connsiteX0" fmla="*/ 104 w 8791271"/>
                <a:gd name="connsiteY0" fmla="*/ 0 h 8147"/>
                <a:gd name="connsiteX1" fmla="*/ 8791376 w 8791271"/>
                <a:gd name="connsiteY1" fmla="*/ 0 h 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1271" h="8147">
                  <a:moveTo>
                    <a:pt x="104" y="0"/>
                  </a:moveTo>
                  <a:lnTo>
                    <a:pt x="8791376" y="0"/>
                  </a:lnTo>
                </a:path>
              </a:pathLst>
            </a:custGeom>
            <a:noFill/>
            <a:ln w="19050" cap="sq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EFED844-9945-673E-B1C6-D2B19C09342F}"/>
                </a:ext>
              </a:extLst>
            </p:cNvPr>
            <p:cNvSpPr/>
            <p:nvPr/>
          </p:nvSpPr>
          <p:spPr>
            <a:xfrm>
              <a:off x="1433741" y="1934036"/>
              <a:ext cx="4274" cy="5303"/>
            </a:xfrm>
            <a:custGeom>
              <a:avLst/>
              <a:gdLst/>
              <a:ahLst/>
              <a:cxnLst/>
              <a:rect l="l" t="t" r="r" b="b"/>
              <a:pathLst>
                <a:path w="8147" h="8147"/>
              </a:pathLst>
            </a:custGeom>
            <a:noFill/>
            <a:ln w="8143" cap="sq">
              <a:noFill/>
              <a:custDash>
                <a:ds d="75000" sp="150000"/>
              </a:custDash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3645B0F-52B9-CA02-D1BD-9F06708A4477}"/>
                </a:ext>
              </a:extLst>
            </p:cNvPr>
            <p:cNvSpPr/>
            <p:nvPr/>
          </p:nvSpPr>
          <p:spPr>
            <a:xfrm>
              <a:off x="1433741" y="1934036"/>
              <a:ext cx="4274" cy="5303"/>
            </a:xfrm>
            <a:custGeom>
              <a:avLst/>
              <a:gdLst/>
              <a:ahLst/>
              <a:cxnLst/>
              <a:rect l="l" t="t" r="r" b="b"/>
              <a:pathLst>
                <a:path w="8147" h="8147"/>
              </a:pathLst>
            </a:custGeom>
            <a:noFill/>
            <a:ln w="8143" cap="sq">
              <a:noFill/>
              <a:custDash>
                <a:ds d="75000" sp="150000"/>
              </a:custDash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364D00A-213E-FD73-6BE6-2FAFC1348FD5}"/>
                </a:ext>
              </a:extLst>
            </p:cNvPr>
            <p:cNvCxnSpPr/>
            <p:nvPr/>
          </p:nvCxnSpPr>
          <p:spPr>
            <a:xfrm>
              <a:off x="5333217" y="5661023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5BB3091-A653-FDCC-0888-499B29EF7A1D}"/>
                </a:ext>
              </a:extLst>
            </p:cNvPr>
            <p:cNvCxnSpPr/>
            <p:nvPr/>
          </p:nvCxnSpPr>
          <p:spPr>
            <a:xfrm>
              <a:off x="4417074" y="5667693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83BB1756-62D5-C169-2AB5-BAB9C5BFB64D}"/>
                </a:ext>
              </a:extLst>
            </p:cNvPr>
            <p:cNvCxnSpPr/>
            <p:nvPr/>
          </p:nvCxnSpPr>
          <p:spPr>
            <a:xfrm>
              <a:off x="3507314" y="5665214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E01EE02-741E-6695-675B-0512314A89CE}"/>
                </a:ext>
              </a:extLst>
            </p:cNvPr>
            <p:cNvCxnSpPr/>
            <p:nvPr/>
          </p:nvCxnSpPr>
          <p:spPr>
            <a:xfrm>
              <a:off x="2580497" y="56683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Text Placeholder 18">
            <a:extLst>
              <a:ext uri="{FF2B5EF4-FFF2-40B4-BE49-F238E27FC236}">
                <a16:creationId xmlns:a16="http://schemas.microsoft.com/office/drawing/2014/main" id="{611892AE-C242-A996-2F3E-E5938F8EDCA7}"/>
              </a:ext>
            </a:extLst>
          </p:cNvPr>
          <p:cNvSpPr txBox="1">
            <a:spLocks/>
          </p:cNvSpPr>
          <p:nvPr/>
        </p:nvSpPr>
        <p:spPr>
          <a:xfrm>
            <a:off x="4082938" y="3972061"/>
            <a:ext cx="2042135" cy="396000"/>
          </a:xfrm>
          <a:prstGeom prst="rect">
            <a:avLst/>
          </a:prstGeom>
          <a:solidFill>
            <a:srgbClr val="DDE9FA"/>
          </a:solidFill>
        </p:spPr>
        <p:txBody>
          <a:bodyPr lIns="36000"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3) Date: </a:t>
            </a:r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8 Jan 2022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Total Cases (per 1M): </a:t>
            </a:r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16M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4437F12-5C88-719C-A2AF-040214C0817F}"/>
              </a:ext>
            </a:extLst>
          </p:cNvPr>
          <p:cNvCxnSpPr>
            <a:cxnSpLocks/>
            <a:stCxn id="156" idx="111"/>
          </p:cNvCxnSpPr>
          <p:nvPr/>
        </p:nvCxnSpPr>
        <p:spPr>
          <a:xfrm flipV="1">
            <a:off x="2153423" y="2046509"/>
            <a:ext cx="246210" cy="150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D6B5B94-7EAA-4FC4-40CD-DF0EE2DD3DE9}"/>
              </a:ext>
            </a:extLst>
          </p:cNvPr>
          <p:cNvCxnSpPr>
            <a:cxnSpLocks/>
            <a:stCxn id="158" idx="727"/>
            <a:endCxn id="183" idx="1"/>
          </p:cNvCxnSpPr>
          <p:nvPr/>
        </p:nvCxnSpPr>
        <p:spPr>
          <a:xfrm flipV="1">
            <a:off x="3699265" y="4170061"/>
            <a:ext cx="383673" cy="37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1848BA6-8C95-CB3A-C761-FBCC948B4123}"/>
              </a:ext>
            </a:extLst>
          </p:cNvPr>
          <p:cNvCxnSpPr>
            <a:cxnSpLocks/>
            <a:stCxn id="176" idx="1"/>
            <a:endCxn id="158" idx="538"/>
          </p:cNvCxnSpPr>
          <p:nvPr/>
        </p:nvCxnSpPr>
        <p:spPr>
          <a:xfrm flipH="1" flipV="1">
            <a:off x="3224972" y="5123247"/>
            <a:ext cx="153454" cy="34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C6C3D29-0D21-4833-3FB1-ADD8422F7925}"/>
              </a:ext>
            </a:extLst>
          </p:cNvPr>
          <p:cNvGrpSpPr/>
          <p:nvPr/>
        </p:nvGrpSpPr>
        <p:grpSpPr>
          <a:xfrm>
            <a:off x="1874816" y="1923399"/>
            <a:ext cx="5020617" cy="3879083"/>
            <a:chOff x="1874816" y="1847199"/>
            <a:chExt cx="5020617" cy="3879083"/>
          </a:xfrm>
        </p:grpSpPr>
        <p:grpSp>
          <p:nvGrpSpPr>
            <p:cNvPr id="112" name="Graphic 5">
              <a:extLst>
                <a:ext uri="{FF2B5EF4-FFF2-40B4-BE49-F238E27FC236}">
                  <a16:creationId xmlns:a16="http://schemas.microsoft.com/office/drawing/2014/main" id="{3E84FE1C-1340-594F-B58A-0D5B979E5FF4}"/>
                </a:ext>
              </a:extLst>
            </p:cNvPr>
            <p:cNvGrpSpPr/>
            <p:nvPr/>
          </p:nvGrpSpPr>
          <p:grpSpPr>
            <a:xfrm>
              <a:off x="6269289" y="1971160"/>
              <a:ext cx="21374" cy="3669985"/>
              <a:chOff x="9638622" y="357350"/>
              <a:chExt cx="40738" cy="5638146"/>
            </a:xfrm>
            <a:no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D9F272EB-4A29-3977-0F6E-F7CB259B62CE}"/>
                  </a:ext>
                </a:extLst>
              </p:cNvPr>
              <p:cNvSpPr/>
              <p:nvPr/>
            </p:nvSpPr>
            <p:spPr>
              <a:xfrm>
                <a:off x="9638622" y="5995496"/>
                <a:ext cx="40738" cy="8147"/>
              </a:xfrm>
              <a:custGeom>
                <a:avLst/>
                <a:gdLst>
                  <a:gd name="connsiteX0" fmla="*/ 1183 w 40738"/>
                  <a:gd name="connsiteY0" fmla="*/ 0 h 8147"/>
                  <a:gd name="connsiteX1" fmla="*/ 41921 w 40738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738" h="8147">
                    <a:moveTo>
                      <a:pt x="1183" y="0"/>
                    </a:moveTo>
                    <a:lnTo>
                      <a:pt x="41921" y="0"/>
                    </a:lnTo>
                  </a:path>
                </a:pathLst>
              </a:custGeom>
              <a:noFill/>
              <a:ln w="814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9AA3D173-9444-6489-6DA4-5AC6995DC2E9}"/>
                  </a:ext>
                </a:extLst>
              </p:cNvPr>
              <p:cNvSpPr/>
              <p:nvPr/>
            </p:nvSpPr>
            <p:spPr>
              <a:xfrm>
                <a:off x="9638622" y="5433311"/>
                <a:ext cx="40738" cy="8147"/>
              </a:xfrm>
              <a:custGeom>
                <a:avLst/>
                <a:gdLst>
                  <a:gd name="connsiteX0" fmla="*/ 1183 w 40738"/>
                  <a:gd name="connsiteY0" fmla="*/ 0 h 8147"/>
                  <a:gd name="connsiteX1" fmla="*/ 41921 w 40738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738" h="8147">
                    <a:moveTo>
                      <a:pt x="1183" y="0"/>
                    </a:moveTo>
                    <a:lnTo>
                      <a:pt x="41921" y="0"/>
                    </a:lnTo>
                  </a:path>
                </a:pathLst>
              </a:custGeom>
              <a:noFill/>
              <a:ln w="814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674B5A5-D150-6FA1-E2E4-577B60C5953D}"/>
                  </a:ext>
                </a:extLst>
              </p:cNvPr>
              <p:cNvSpPr/>
              <p:nvPr/>
            </p:nvSpPr>
            <p:spPr>
              <a:xfrm>
                <a:off x="9638622" y="4871126"/>
                <a:ext cx="40738" cy="8147"/>
              </a:xfrm>
              <a:custGeom>
                <a:avLst/>
                <a:gdLst>
                  <a:gd name="connsiteX0" fmla="*/ 1183 w 40738"/>
                  <a:gd name="connsiteY0" fmla="*/ 0 h 8147"/>
                  <a:gd name="connsiteX1" fmla="*/ 41921 w 40738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738" h="8147">
                    <a:moveTo>
                      <a:pt x="1183" y="0"/>
                    </a:moveTo>
                    <a:lnTo>
                      <a:pt x="41921" y="0"/>
                    </a:lnTo>
                  </a:path>
                </a:pathLst>
              </a:custGeom>
              <a:noFill/>
              <a:ln w="814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FC7E38B-51C5-2613-9BFB-547A8C428149}"/>
                  </a:ext>
                </a:extLst>
              </p:cNvPr>
              <p:cNvSpPr/>
              <p:nvPr/>
            </p:nvSpPr>
            <p:spPr>
              <a:xfrm>
                <a:off x="9638622" y="4300793"/>
                <a:ext cx="40738" cy="8147"/>
              </a:xfrm>
              <a:custGeom>
                <a:avLst/>
                <a:gdLst>
                  <a:gd name="connsiteX0" fmla="*/ 1183 w 40738"/>
                  <a:gd name="connsiteY0" fmla="*/ 0 h 8147"/>
                  <a:gd name="connsiteX1" fmla="*/ 41921 w 40738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738" h="8147">
                    <a:moveTo>
                      <a:pt x="1183" y="0"/>
                    </a:moveTo>
                    <a:lnTo>
                      <a:pt x="41921" y="0"/>
                    </a:lnTo>
                  </a:path>
                </a:pathLst>
              </a:custGeom>
              <a:noFill/>
              <a:ln w="814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F1FE5E4-A520-128E-B721-8A4C6CC593AF}"/>
                  </a:ext>
                </a:extLst>
              </p:cNvPr>
              <p:cNvSpPr/>
              <p:nvPr/>
            </p:nvSpPr>
            <p:spPr>
              <a:xfrm>
                <a:off x="9638622" y="3738608"/>
                <a:ext cx="40738" cy="8147"/>
              </a:xfrm>
              <a:custGeom>
                <a:avLst/>
                <a:gdLst>
                  <a:gd name="connsiteX0" fmla="*/ 1183 w 40738"/>
                  <a:gd name="connsiteY0" fmla="*/ 0 h 8147"/>
                  <a:gd name="connsiteX1" fmla="*/ 41921 w 40738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738" h="8147">
                    <a:moveTo>
                      <a:pt x="1183" y="0"/>
                    </a:moveTo>
                    <a:lnTo>
                      <a:pt x="41921" y="0"/>
                    </a:lnTo>
                  </a:path>
                </a:pathLst>
              </a:custGeom>
              <a:noFill/>
              <a:ln w="814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9D6E41BA-8423-0491-346E-03EEEFBA95EF}"/>
                  </a:ext>
                </a:extLst>
              </p:cNvPr>
              <p:cNvSpPr/>
              <p:nvPr/>
            </p:nvSpPr>
            <p:spPr>
              <a:xfrm>
                <a:off x="9638622" y="3176423"/>
                <a:ext cx="40738" cy="8147"/>
              </a:xfrm>
              <a:custGeom>
                <a:avLst/>
                <a:gdLst>
                  <a:gd name="connsiteX0" fmla="*/ 1183 w 40738"/>
                  <a:gd name="connsiteY0" fmla="*/ 0 h 8147"/>
                  <a:gd name="connsiteX1" fmla="*/ 41921 w 40738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738" h="8147">
                    <a:moveTo>
                      <a:pt x="1183" y="0"/>
                    </a:moveTo>
                    <a:lnTo>
                      <a:pt x="41921" y="0"/>
                    </a:lnTo>
                  </a:path>
                </a:pathLst>
              </a:custGeom>
              <a:noFill/>
              <a:ln w="814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1E551027-FEAF-1AA2-FD67-58ED6E7EA354}"/>
                  </a:ext>
                </a:extLst>
              </p:cNvPr>
              <p:cNvSpPr/>
              <p:nvPr/>
            </p:nvSpPr>
            <p:spPr>
              <a:xfrm>
                <a:off x="9638622" y="2614238"/>
                <a:ext cx="40738" cy="8147"/>
              </a:xfrm>
              <a:custGeom>
                <a:avLst/>
                <a:gdLst>
                  <a:gd name="connsiteX0" fmla="*/ 1183 w 40738"/>
                  <a:gd name="connsiteY0" fmla="*/ 0 h 8147"/>
                  <a:gd name="connsiteX1" fmla="*/ 41921 w 40738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738" h="8147">
                    <a:moveTo>
                      <a:pt x="1183" y="0"/>
                    </a:moveTo>
                    <a:lnTo>
                      <a:pt x="41921" y="0"/>
                    </a:lnTo>
                  </a:path>
                </a:pathLst>
              </a:custGeom>
              <a:noFill/>
              <a:ln w="814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13C684CE-A424-6B3E-6473-D30EB0546582}"/>
                  </a:ext>
                </a:extLst>
              </p:cNvPr>
              <p:cNvSpPr/>
              <p:nvPr/>
            </p:nvSpPr>
            <p:spPr>
              <a:xfrm>
                <a:off x="9638622" y="2052053"/>
                <a:ext cx="40738" cy="8147"/>
              </a:xfrm>
              <a:custGeom>
                <a:avLst/>
                <a:gdLst>
                  <a:gd name="connsiteX0" fmla="*/ 1183 w 40738"/>
                  <a:gd name="connsiteY0" fmla="*/ 0 h 8147"/>
                  <a:gd name="connsiteX1" fmla="*/ 41921 w 40738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738" h="8147">
                    <a:moveTo>
                      <a:pt x="1183" y="0"/>
                    </a:moveTo>
                    <a:lnTo>
                      <a:pt x="41921" y="0"/>
                    </a:lnTo>
                  </a:path>
                </a:pathLst>
              </a:custGeom>
              <a:noFill/>
              <a:ln w="814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E6D6378B-5727-ADF7-BF34-51535AE34D0A}"/>
                  </a:ext>
                </a:extLst>
              </p:cNvPr>
              <p:cNvSpPr/>
              <p:nvPr/>
            </p:nvSpPr>
            <p:spPr>
              <a:xfrm>
                <a:off x="9638622" y="1489868"/>
                <a:ext cx="40738" cy="8147"/>
              </a:xfrm>
              <a:custGeom>
                <a:avLst/>
                <a:gdLst>
                  <a:gd name="connsiteX0" fmla="*/ 1183 w 40738"/>
                  <a:gd name="connsiteY0" fmla="*/ 0 h 8147"/>
                  <a:gd name="connsiteX1" fmla="*/ 41921 w 40738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738" h="8147">
                    <a:moveTo>
                      <a:pt x="1183" y="0"/>
                    </a:moveTo>
                    <a:lnTo>
                      <a:pt x="41921" y="0"/>
                    </a:lnTo>
                  </a:path>
                </a:pathLst>
              </a:custGeom>
              <a:noFill/>
              <a:ln w="814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A0A25F78-6CD4-2B89-2CAA-B8D3BA4571C2}"/>
                  </a:ext>
                </a:extLst>
              </p:cNvPr>
              <p:cNvSpPr/>
              <p:nvPr/>
            </p:nvSpPr>
            <p:spPr>
              <a:xfrm>
                <a:off x="9638622" y="919535"/>
                <a:ext cx="40738" cy="8147"/>
              </a:xfrm>
              <a:custGeom>
                <a:avLst/>
                <a:gdLst>
                  <a:gd name="connsiteX0" fmla="*/ 1183 w 40738"/>
                  <a:gd name="connsiteY0" fmla="*/ 0 h 8147"/>
                  <a:gd name="connsiteX1" fmla="*/ 41921 w 40738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738" h="8147">
                    <a:moveTo>
                      <a:pt x="1183" y="0"/>
                    </a:moveTo>
                    <a:lnTo>
                      <a:pt x="41921" y="0"/>
                    </a:lnTo>
                  </a:path>
                </a:pathLst>
              </a:custGeom>
              <a:noFill/>
              <a:ln w="814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FF96806-E8C2-9004-38C7-9DD04F03ADE4}"/>
                  </a:ext>
                </a:extLst>
              </p:cNvPr>
              <p:cNvSpPr/>
              <p:nvPr/>
            </p:nvSpPr>
            <p:spPr>
              <a:xfrm>
                <a:off x="9638622" y="357350"/>
                <a:ext cx="40738" cy="8147"/>
              </a:xfrm>
              <a:custGeom>
                <a:avLst/>
                <a:gdLst>
                  <a:gd name="connsiteX0" fmla="*/ 1183 w 40738"/>
                  <a:gd name="connsiteY0" fmla="*/ 0 h 8147"/>
                  <a:gd name="connsiteX1" fmla="*/ 41921 w 40738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738" h="8147">
                    <a:moveTo>
                      <a:pt x="1183" y="0"/>
                    </a:moveTo>
                    <a:lnTo>
                      <a:pt x="41921" y="0"/>
                    </a:lnTo>
                  </a:path>
                </a:pathLst>
              </a:custGeom>
              <a:noFill/>
              <a:ln w="814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585B79A-283C-B0AF-2FE6-D0F4B9AA702F}"/>
                </a:ext>
              </a:extLst>
            </p:cNvPr>
            <p:cNvSpPr txBox="1"/>
            <p:nvPr/>
          </p:nvSpPr>
          <p:spPr>
            <a:xfrm rot="5400000" flipH="1">
              <a:off x="6011627" y="3715938"/>
              <a:ext cx="1628899" cy="138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42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Total Confirmed Cases (per 1M)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E41E3C2-5023-1CEB-A2C9-B1BD07DA5A45}"/>
                </a:ext>
              </a:extLst>
            </p:cNvPr>
            <p:cNvSpPr txBox="1"/>
            <p:nvPr/>
          </p:nvSpPr>
          <p:spPr>
            <a:xfrm>
              <a:off x="6304233" y="5480061"/>
              <a:ext cx="3626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0M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C3A1D39-06B7-76C9-29DC-D0F1F156838C}"/>
                </a:ext>
              </a:extLst>
            </p:cNvPr>
            <p:cNvSpPr txBox="1"/>
            <p:nvPr/>
          </p:nvSpPr>
          <p:spPr>
            <a:xfrm>
              <a:off x="6254109" y="4785309"/>
              <a:ext cx="4331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10M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43CA385-B2D1-6DDD-4E1F-8C7C040B02F3}"/>
                </a:ext>
              </a:extLst>
            </p:cNvPr>
            <p:cNvSpPr txBox="1"/>
            <p:nvPr/>
          </p:nvSpPr>
          <p:spPr>
            <a:xfrm>
              <a:off x="6254109" y="4048130"/>
              <a:ext cx="4331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20M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13E8F8-80F7-6E99-CAC3-6A447BA53087}"/>
                </a:ext>
              </a:extLst>
            </p:cNvPr>
            <p:cNvSpPr txBox="1"/>
            <p:nvPr/>
          </p:nvSpPr>
          <p:spPr>
            <a:xfrm>
              <a:off x="6254109" y="3316254"/>
              <a:ext cx="4331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30M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8150EE0-990A-97C9-B8FB-EF3ED3D81ACE}"/>
                </a:ext>
              </a:extLst>
            </p:cNvPr>
            <p:cNvSpPr txBox="1"/>
            <p:nvPr/>
          </p:nvSpPr>
          <p:spPr>
            <a:xfrm>
              <a:off x="6254109" y="2584378"/>
              <a:ext cx="4331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40M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3EA48A4-664B-E596-8C7B-4D7EA770B277}"/>
                </a:ext>
              </a:extLst>
            </p:cNvPr>
            <p:cNvSpPr txBox="1"/>
            <p:nvPr/>
          </p:nvSpPr>
          <p:spPr>
            <a:xfrm>
              <a:off x="6254109" y="1847199"/>
              <a:ext cx="4331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50M</a:t>
              </a: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0CC18EE-9029-E432-6650-4D27120BF84D}"/>
                </a:ext>
              </a:extLst>
            </p:cNvPr>
            <p:cNvSpPr/>
            <p:nvPr/>
          </p:nvSpPr>
          <p:spPr>
            <a:xfrm>
              <a:off x="1874816" y="2120809"/>
              <a:ext cx="4180780" cy="3522987"/>
            </a:xfrm>
            <a:custGeom>
              <a:avLst/>
              <a:gdLst>
                <a:gd name="connsiteX0" fmla="*/ 104 w 7968555"/>
                <a:gd name="connsiteY0" fmla="*/ 5412316 h 5412316"/>
                <a:gd name="connsiteX1" fmla="*/ 4887 w 7968555"/>
                <a:gd name="connsiteY1" fmla="*/ 5412316 h 5412316"/>
                <a:gd name="connsiteX2" fmla="*/ 9670 w 7968555"/>
                <a:gd name="connsiteY2" fmla="*/ 5412316 h 5412316"/>
                <a:gd name="connsiteX3" fmla="*/ 14454 w 7968555"/>
                <a:gd name="connsiteY3" fmla="*/ 5412316 h 5412316"/>
                <a:gd name="connsiteX4" fmla="*/ 19236 w 7968555"/>
                <a:gd name="connsiteY4" fmla="*/ 5412316 h 5412316"/>
                <a:gd name="connsiteX5" fmla="*/ 24020 w 7968555"/>
                <a:gd name="connsiteY5" fmla="*/ 5412316 h 5412316"/>
                <a:gd name="connsiteX6" fmla="*/ 28802 w 7968555"/>
                <a:gd name="connsiteY6" fmla="*/ 5412316 h 5412316"/>
                <a:gd name="connsiteX7" fmla="*/ 33586 w 7968555"/>
                <a:gd name="connsiteY7" fmla="*/ 5412316 h 5412316"/>
                <a:gd name="connsiteX8" fmla="*/ 38368 w 7968555"/>
                <a:gd name="connsiteY8" fmla="*/ 5412316 h 5412316"/>
                <a:gd name="connsiteX9" fmla="*/ 43152 w 7968555"/>
                <a:gd name="connsiteY9" fmla="*/ 5412316 h 5412316"/>
                <a:gd name="connsiteX10" fmla="*/ 47935 w 7968555"/>
                <a:gd name="connsiteY10" fmla="*/ 5412316 h 5412316"/>
                <a:gd name="connsiteX11" fmla="*/ 52718 w 7968555"/>
                <a:gd name="connsiteY11" fmla="*/ 5412316 h 5412316"/>
                <a:gd name="connsiteX12" fmla="*/ 57501 w 7968555"/>
                <a:gd name="connsiteY12" fmla="*/ 5412316 h 5412316"/>
                <a:gd name="connsiteX13" fmla="*/ 62284 w 7968555"/>
                <a:gd name="connsiteY13" fmla="*/ 5412316 h 5412316"/>
                <a:gd name="connsiteX14" fmla="*/ 67067 w 7968555"/>
                <a:gd name="connsiteY14" fmla="*/ 5412316 h 5412316"/>
                <a:gd name="connsiteX15" fmla="*/ 71850 w 7968555"/>
                <a:gd name="connsiteY15" fmla="*/ 5412316 h 5412316"/>
                <a:gd name="connsiteX16" fmla="*/ 76633 w 7968555"/>
                <a:gd name="connsiteY16" fmla="*/ 5412316 h 5412316"/>
                <a:gd name="connsiteX17" fmla="*/ 81416 w 7968555"/>
                <a:gd name="connsiteY17" fmla="*/ 5412316 h 5412316"/>
                <a:gd name="connsiteX18" fmla="*/ 86199 w 7968555"/>
                <a:gd name="connsiteY18" fmla="*/ 5412316 h 5412316"/>
                <a:gd name="connsiteX19" fmla="*/ 90982 w 7968555"/>
                <a:gd name="connsiteY19" fmla="*/ 5412316 h 5412316"/>
                <a:gd name="connsiteX20" fmla="*/ 95765 w 7968555"/>
                <a:gd name="connsiteY20" fmla="*/ 5412316 h 5412316"/>
                <a:gd name="connsiteX21" fmla="*/ 100549 w 7968555"/>
                <a:gd name="connsiteY21" fmla="*/ 5412308 h 5412316"/>
                <a:gd name="connsiteX22" fmla="*/ 105331 w 7968555"/>
                <a:gd name="connsiteY22" fmla="*/ 5412308 h 5412316"/>
                <a:gd name="connsiteX23" fmla="*/ 110115 w 7968555"/>
                <a:gd name="connsiteY23" fmla="*/ 5412308 h 5412316"/>
                <a:gd name="connsiteX24" fmla="*/ 114897 w 7968555"/>
                <a:gd name="connsiteY24" fmla="*/ 5412308 h 5412316"/>
                <a:gd name="connsiteX25" fmla="*/ 119681 w 7968555"/>
                <a:gd name="connsiteY25" fmla="*/ 5412308 h 5412316"/>
                <a:gd name="connsiteX26" fmla="*/ 124463 w 7968555"/>
                <a:gd name="connsiteY26" fmla="*/ 5412308 h 5412316"/>
                <a:gd name="connsiteX27" fmla="*/ 129247 w 7968555"/>
                <a:gd name="connsiteY27" fmla="*/ 5412308 h 5412316"/>
                <a:gd name="connsiteX28" fmla="*/ 134030 w 7968555"/>
                <a:gd name="connsiteY28" fmla="*/ 5412308 h 5412316"/>
                <a:gd name="connsiteX29" fmla="*/ 138813 w 7968555"/>
                <a:gd name="connsiteY29" fmla="*/ 5412308 h 5412316"/>
                <a:gd name="connsiteX30" fmla="*/ 143596 w 7968555"/>
                <a:gd name="connsiteY30" fmla="*/ 5412308 h 5412316"/>
                <a:gd name="connsiteX31" fmla="*/ 148379 w 7968555"/>
                <a:gd name="connsiteY31" fmla="*/ 5412308 h 5412316"/>
                <a:gd name="connsiteX32" fmla="*/ 153162 w 7968555"/>
                <a:gd name="connsiteY32" fmla="*/ 5412308 h 5412316"/>
                <a:gd name="connsiteX33" fmla="*/ 157945 w 7968555"/>
                <a:gd name="connsiteY33" fmla="*/ 5412308 h 5412316"/>
                <a:gd name="connsiteX34" fmla="*/ 162728 w 7968555"/>
                <a:gd name="connsiteY34" fmla="*/ 5412308 h 5412316"/>
                <a:gd name="connsiteX35" fmla="*/ 167511 w 7968555"/>
                <a:gd name="connsiteY35" fmla="*/ 5412300 h 5412316"/>
                <a:gd name="connsiteX36" fmla="*/ 172294 w 7968555"/>
                <a:gd name="connsiteY36" fmla="*/ 5412300 h 5412316"/>
                <a:gd name="connsiteX37" fmla="*/ 177077 w 7968555"/>
                <a:gd name="connsiteY37" fmla="*/ 5412300 h 5412316"/>
                <a:gd name="connsiteX38" fmla="*/ 181860 w 7968555"/>
                <a:gd name="connsiteY38" fmla="*/ 5412300 h 5412316"/>
                <a:gd name="connsiteX39" fmla="*/ 186644 w 7968555"/>
                <a:gd name="connsiteY39" fmla="*/ 5412300 h 5412316"/>
                <a:gd name="connsiteX40" fmla="*/ 191426 w 7968555"/>
                <a:gd name="connsiteY40" fmla="*/ 5412300 h 5412316"/>
                <a:gd name="connsiteX41" fmla="*/ 196210 w 7968555"/>
                <a:gd name="connsiteY41" fmla="*/ 5412300 h 5412316"/>
                <a:gd name="connsiteX42" fmla="*/ 200992 w 7968555"/>
                <a:gd name="connsiteY42" fmla="*/ 5412300 h 5412316"/>
                <a:gd name="connsiteX43" fmla="*/ 205776 w 7968555"/>
                <a:gd name="connsiteY43" fmla="*/ 5412300 h 5412316"/>
                <a:gd name="connsiteX44" fmla="*/ 210559 w 7968555"/>
                <a:gd name="connsiteY44" fmla="*/ 5412300 h 5412316"/>
                <a:gd name="connsiteX45" fmla="*/ 215342 w 7968555"/>
                <a:gd name="connsiteY45" fmla="*/ 5412300 h 5412316"/>
                <a:gd name="connsiteX46" fmla="*/ 220125 w 7968555"/>
                <a:gd name="connsiteY46" fmla="*/ 5412300 h 5412316"/>
                <a:gd name="connsiteX47" fmla="*/ 224908 w 7968555"/>
                <a:gd name="connsiteY47" fmla="*/ 5412300 h 5412316"/>
                <a:gd name="connsiteX48" fmla="*/ 229691 w 7968555"/>
                <a:gd name="connsiteY48" fmla="*/ 5412300 h 5412316"/>
                <a:gd name="connsiteX49" fmla="*/ 234474 w 7968555"/>
                <a:gd name="connsiteY49" fmla="*/ 5412275 h 5412316"/>
                <a:gd name="connsiteX50" fmla="*/ 239258 w 7968555"/>
                <a:gd name="connsiteY50" fmla="*/ 5412275 h 5412316"/>
                <a:gd name="connsiteX51" fmla="*/ 244040 w 7968555"/>
                <a:gd name="connsiteY51" fmla="*/ 5412275 h 5412316"/>
                <a:gd name="connsiteX52" fmla="*/ 248824 w 7968555"/>
                <a:gd name="connsiteY52" fmla="*/ 5412275 h 5412316"/>
                <a:gd name="connsiteX53" fmla="*/ 253606 w 7968555"/>
                <a:gd name="connsiteY53" fmla="*/ 5412275 h 5412316"/>
                <a:gd name="connsiteX54" fmla="*/ 258390 w 7968555"/>
                <a:gd name="connsiteY54" fmla="*/ 5412275 h 5412316"/>
                <a:gd name="connsiteX55" fmla="*/ 263172 w 7968555"/>
                <a:gd name="connsiteY55" fmla="*/ 5412275 h 5412316"/>
                <a:gd name="connsiteX56" fmla="*/ 267956 w 7968555"/>
                <a:gd name="connsiteY56" fmla="*/ 5411933 h 5412316"/>
                <a:gd name="connsiteX57" fmla="*/ 272739 w 7968555"/>
                <a:gd name="connsiteY57" fmla="*/ 5411933 h 5412316"/>
                <a:gd name="connsiteX58" fmla="*/ 277522 w 7968555"/>
                <a:gd name="connsiteY58" fmla="*/ 5411933 h 5412316"/>
                <a:gd name="connsiteX59" fmla="*/ 282305 w 7968555"/>
                <a:gd name="connsiteY59" fmla="*/ 5411933 h 5412316"/>
                <a:gd name="connsiteX60" fmla="*/ 287088 w 7968555"/>
                <a:gd name="connsiteY60" fmla="*/ 5411933 h 5412316"/>
                <a:gd name="connsiteX61" fmla="*/ 291871 w 7968555"/>
                <a:gd name="connsiteY61" fmla="*/ 5411933 h 5412316"/>
                <a:gd name="connsiteX62" fmla="*/ 296654 w 7968555"/>
                <a:gd name="connsiteY62" fmla="*/ 5411933 h 5412316"/>
                <a:gd name="connsiteX63" fmla="*/ 301437 w 7968555"/>
                <a:gd name="connsiteY63" fmla="*/ 5411331 h 5412316"/>
                <a:gd name="connsiteX64" fmla="*/ 306220 w 7968555"/>
                <a:gd name="connsiteY64" fmla="*/ 5411331 h 5412316"/>
                <a:gd name="connsiteX65" fmla="*/ 311003 w 7968555"/>
                <a:gd name="connsiteY65" fmla="*/ 5411331 h 5412316"/>
                <a:gd name="connsiteX66" fmla="*/ 315786 w 7968555"/>
                <a:gd name="connsiteY66" fmla="*/ 5411331 h 5412316"/>
                <a:gd name="connsiteX67" fmla="*/ 320569 w 7968555"/>
                <a:gd name="connsiteY67" fmla="*/ 5411331 h 5412316"/>
                <a:gd name="connsiteX68" fmla="*/ 325353 w 7968555"/>
                <a:gd name="connsiteY68" fmla="*/ 5411331 h 5412316"/>
                <a:gd name="connsiteX69" fmla="*/ 330135 w 7968555"/>
                <a:gd name="connsiteY69" fmla="*/ 5411331 h 5412316"/>
                <a:gd name="connsiteX70" fmla="*/ 334919 w 7968555"/>
                <a:gd name="connsiteY70" fmla="*/ 5409391 h 5412316"/>
                <a:gd name="connsiteX71" fmla="*/ 339701 w 7968555"/>
                <a:gd name="connsiteY71" fmla="*/ 5409391 h 5412316"/>
                <a:gd name="connsiteX72" fmla="*/ 344485 w 7968555"/>
                <a:gd name="connsiteY72" fmla="*/ 5409391 h 5412316"/>
                <a:gd name="connsiteX73" fmla="*/ 349267 w 7968555"/>
                <a:gd name="connsiteY73" fmla="*/ 5409391 h 5412316"/>
                <a:gd name="connsiteX74" fmla="*/ 354051 w 7968555"/>
                <a:gd name="connsiteY74" fmla="*/ 5409391 h 5412316"/>
                <a:gd name="connsiteX75" fmla="*/ 358833 w 7968555"/>
                <a:gd name="connsiteY75" fmla="*/ 5409391 h 5412316"/>
                <a:gd name="connsiteX76" fmla="*/ 363617 w 7968555"/>
                <a:gd name="connsiteY76" fmla="*/ 5409391 h 5412316"/>
                <a:gd name="connsiteX77" fmla="*/ 368400 w 7968555"/>
                <a:gd name="connsiteY77" fmla="*/ 5405627 h 5412316"/>
                <a:gd name="connsiteX78" fmla="*/ 373183 w 7968555"/>
                <a:gd name="connsiteY78" fmla="*/ 5405627 h 5412316"/>
                <a:gd name="connsiteX79" fmla="*/ 377966 w 7968555"/>
                <a:gd name="connsiteY79" fmla="*/ 5405627 h 5412316"/>
                <a:gd name="connsiteX80" fmla="*/ 382749 w 7968555"/>
                <a:gd name="connsiteY80" fmla="*/ 5405627 h 5412316"/>
                <a:gd name="connsiteX81" fmla="*/ 387532 w 7968555"/>
                <a:gd name="connsiteY81" fmla="*/ 5405627 h 5412316"/>
                <a:gd name="connsiteX82" fmla="*/ 392315 w 7968555"/>
                <a:gd name="connsiteY82" fmla="*/ 5405627 h 5412316"/>
                <a:gd name="connsiteX83" fmla="*/ 397098 w 7968555"/>
                <a:gd name="connsiteY83" fmla="*/ 5405627 h 5412316"/>
                <a:gd name="connsiteX84" fmla="*/ 401884 w 7968555"/>
                <a:gd name="connsiteY84" fmla="*/ 5402091 h 5412316"/>
                <a:gd name="connsiteX85" fmla="*/ 406667 w 7968555"/>
                <a:gd name="connsiteY85" fmla="*/ 5402091 h 5412316"/>
                <a:gd name="connsiteX86" fmla="*/ 411449 w 7968555"/>
                <a:gd name="connsiteY86" fmla="*/ 5402091 h 5412316"/>
                <a:gd name="connsiteX87" fmla="*/ 416232 w 7968555"/>
                <a:gd name="connsiteY87" fmla="*/ 5402091 h 5412316"/>
                <a:gd name="connsiteX88" fmla="*/ 421014 w 7968555"/>
                <a:gd name="connsiteY88" fmla="*/ 5402091 h 5412316"/>
                <a:gd name="connsiteX89" fmla="*/ 425797 w 7968555"/>
                <a:gd name="connsiteY89" fmla="*/ 5402091 h 5412316"/>
                <a:gd name="connsiteX90" fmla="*/ 430580 w 7968555"/>
                <a:gd name="connsiteY90" fmla="*/ 5402091 h 5412316"/>
                <a:gd name="connsiteX91" fmla="*/ 435362 w 7968555"/>
                <a:gd name="connsiteY91" fmla="*/ 5398775 h 5412316"/>
                <a:gd name="connsiteX92" fmla="*/ 440145 w 7968555"/>
                <a:gd name="connsiteY92" fmla="*/ 5398775 h 5412316"/>
                <a:gd name="connsiteX93" fmla="*/ 444928 w 7968555"/>
                <a:gd name="connsiteY93" fmla="*/ 5398775 h 5412316"/>
                <a:gd name="connsiteX94" fmla="*/ 449710 w 7968555"/>
                <a:gd name="connsiteY94" fmla="*/ 5398775 h 5412316"/>
                <a:gd name="connsiteX95" fmla="*/ 454493 w 7968555"/>
                <a:gd name="connsiteY95" fmla="*/ 5398775 h 5412316"/>
                <a:gd name="connsiteX96" fmla="*/ 459276 w 7968555"/>
                <a:gd name="connsiteY96" fmla="*/ 5398775 h 5412316"/>
                <a:gd name="connsiteX97" fmla="*/ 464058 w 7968555"/>
                <a:gd name="connsiteY97" fmla="*/ 5398775 h 5412316"/>
                <a:gd name="connsiteX98" fmla="*/ 468841 w 7968555"/>
                <a:gd name="connsiteY98" fmla="*/ 5395899 h 5412316"/>
                <a:gd name="connsiteX99" fmla="*/ 473624 w 7968555"/>
                <a:gd name="connsiteY99" fmla="*/ 5395899 h 5412316"/>
                <a:gd name="connsiteX100" fmla="*/ 478414 w 7968555"/>
                <a:gd name="connsiteY100" fmla="*/ 5395899 h 5412316"/>
                <a:gd name="connsiteX101" fmla="*/ 483197 w 7968555"/>
                <a:gd name="connsiteY101" fmla="*/ 5395899 h 5412316"/>
                <a:gd name="connsiteX102" fmla="*/ 487980 w 7968555"/>
                <a:gd name="connsiteY102" fmla="*/ 5395899 h 5412316"/>
                <a:gd name="connsiteX103" fmla="*/ 492762 w 7968555"/>
                <a:gd name="connsiteY103" fmla="*/ 5395899 h 5412316"/>
                <a:gd name="connsiteX104" fmla="*/ 497545 w 7968555"/>
                <a:gd name="connsiteY104" fmla="*/ 5395899 h 5412316"/>
                <a:gd name="connsiteX105" fmla="*/ 502328 w 7968555"/>
                <a:gd name="connsiteY105" fmla="*/ 5393397 h 5412316"/>
                <a:gd name="connsiteX106" fmla="*/ 507110 w 7968555"/>
                <a:gd name="connsiteY106" fmla="*/ 5393397 h 5412316"/>
                <a:gd name="connsiteX107" fmla="*/ 511893 w 7968555"/>
                <a:gd name="connsiteY107" fmla="*/ 5393397 h 5412316"/>
                <a:gd name="connsiteX108" fmla="*/ 516676 w 7968555"/>
                <a:gd name="connsiteY108" fmla="*/ 5393397 h 5412316"/>
                <a:gd name="connsiteX109" fmla="*/ 521458 w 7968555"/>
                <a:gd name="connsiteY109" fmla="*/ 5393397 h 5412316"/>
                <a:gd name="connsiteX110" fmla="*/ 526241 w 7968555"/>
                <a:gd name="connsiteY110" fmla="*/ 5393397 h 5412316"/>
                <a:gd name="connsiteX111" fmla="*/ 531024 w 7968555"/>
                <a:gd name="connsiteY111" fmla="*/ 5393397 h 5412316"/>
                <a:gd name="connsiteX112" fmla="*/ 535806 w 7968555"/>
                <a:gd name="connsiteY112" fmla="*/ 5390896 h 5412316"/>
                <a:gd name="connsiteX113" fmla="*/ 540589 w 7968555"/>
                <a:gd name="connsiteY113" fmla="*/ 5390896 h 5412316"/>
                <a:gd name="connsiteX114" fmla="*/ 545371 w 7968555"/>
                <a:gd name="connsiteY114" fmla="*/ 5390896 h 5412316"/>
                <a:gd name="connsiteX115" fmla="*/ 550154 w 7968555"/>
                <a:gd name="connsiteY115" fmla="*/ 5390896 h 5412316"/>
                <a:gd name="connsiteX116" fmla="*/ 554937 w 7968555"/>
                <a:gd name="connsiteY116" fmla="*/ 5390896 h 5412316"/>
                <a:gd name="connsiteX117" fmla="*/ 559719 w 7968555"/>
                <a:gd name="connsiteY117" fmla="*/ 5390896 h 5412316"/>
                <a:gd name="connsiteX118" fmla="*/ 564502 w 7968555"/>
                <a:gd name="connsiteY118" fmla="*/ 5390896 h 5412316"/>
                <a:gd name="connsiteX119" fmla="*/ 569285 w 7968555"/>
                <a:gd name="connsiteY119" fmla="*/ 5388411 h 5412316"/>
                <a:gd name="connsiteX120" fmla="*/ 574075 w 7968555"/>
                <a:gd name="connsiteY120" fmla="*/ 5388411 h 5412316"/>
                <a:gd name="connsiteX121" fmla="*/ 578858 w 7968555"/>
                <a:gd name="connsiteY121" fmla="*/ 5388411 h 5412316"/>
                <a:gd name="connsiteX122" fmla="*/ 583641 w 7968555"/>
                <a:gd name="connsiteY122" fmla="*/ 5388411 h 5412316"/>
                <a:gd name="connsiteX123" fmla="*/ 588423 w 7968555"/>
                <a:gd name="connsiteY123" fmla="*/ 5388411 h 5412316"/>
                <a:gd name="connsiteX124" fmla="*/ 593206 w 7968555"/>
                <a:gd name="connsiteY124" fmla="*/ 5388411 h 5412316"/>
                <a:gd name="connsiteX125" fmla="*/ 597989 w 7968555"/>
                <a:gd name="connsiteY125" fmla="*/ 5388411 h 5412316"/>
                <a:gd name="connsiteX126" fmla="*/ 602771 w 7968555"/>
                <a:gd name="connsiteY126" fmla="*/ 5385877 h 5412316"/>
                <a:gd name="connsiteX127" fmla="*/ 607554 w 7968555"/>
                <a:gd name="connsiteY127" fmla="*/ 5385877 h 5412316"/>
                <a:gd name="connsiteX128" fmla="*/ 612337 w 7968555"/>
                <a:gd name="connsiteY128" fmla="*/ 5385877 h 5412316"/>
                <a:gd name="connsiteX129" fmla="*/ 617119 w 7968555"/>
                <a:gd name="connsiteY129" fmla="*/ 5385877 h 5412316"/>
                <a:gd name="connsiteX130" fmla="*/ 621902 w 7968555"/>
                <a:gd name="connsiteY130" fmla="*/ 5385877 h 5412316"/>
                <a:gd name="connsiteX131" fmla="*/ 626685 w 7968555"/>
                <a:gd name="connsiteY131" fmla="*/ 5385877 h 5412316"/>
                <a:gd name="connsiteX132" fmla="*/ 631467 w 7968555"/>
                <a:gd name="connsiteY132" fmla="*/ 5385877 h 5412316"/>
                <a:gd name="connsiteX133" fmla="*/ 636250 w 7968555"/>
                <a:gd name="connsiteY133" fmla="*/ 5382993 h 5412316"/>
                <a:gd name="connsiteX134" fmla="*/ 641033 w 7968555"/>
                <a:gd name="connsiteY134" fmla="*/ 5382993 h 5412316"/>
                <a:gd name="connsiteX135" fmla="*/ 645815 w 7968555"/>
                <a:gd name="connsiteY135" fmla="*/ 5382993 h 5412316"/>
                <a:gd name="connsiteX136" fmla="*/ 650598 w 7968555"/>
                <a:gd name="connsiteY136" fmla="*/ 5382993 h 5412316"/>
                <a:gd name="connsiteX137" fmla="*/ 655380 w 7968555"/>
                <a:gd name="connsiteY137" fmla="*/ 5382993 h 5412316"/>
                <a:gd name="connsiteX138" fmla="*/ 660163 w 7968555"/>
                <a:gd name="connsiteY138" fmla="*/ 5382993 h 5412316"/>
                <a:gd name="connsiteX139" fmla="*/ 664954 w 7968555"/>
                <a:gd name="connsiteY139" fmla="*/ 5382993 h 5412316"/>
                <a:gd name="connsiteX140" fmla="*/ 669737 w 7968555"/>
                <a:gd name="connsiteY140" fmla="*/ 5379848 h 5412316"/>
                <a:gd name="connsiteX141" fmla="*/ 674519 w 7968555"/>
                <a:gd name="connsiteY141" fmla="*/ 5379848 h 5412316"/>
                <a:gd name="connsiteX142" fmla="*/ 679302 w 7968555"/>
                <a:gd name="connsiteY142" fmla="*/ 5379848 h 5412316"/>
                <a:gd name="connsiteX143" fmla="*/ 684084 w 7968555"/>
                <a:gd name="connsiteY143" fmla="*/ 5379848 h 5412316"/>
                <a:gd name="connsiteX144" fmla="*/ 688867 w 7968555"/>
                <a:gd name="connsiteY144" fmla="*/ 5379848 h 5412316"/>
                <a:gd name="connsiteX145" fmla="*/ 693650 w 7968555"/>
                <a:gd name="connsiteY145" fmla="*/ 5379848 h 5412316"/>
                <a:gd name="connsiteX146" fmla="*/ 698432 w 7968555"/>
                <a:gd name="connsiteY146" fmla="*/ 5379848 h 5412316"/>
                <a:gd name="connsiteX147" fmla="*/ 703215 w 7968555"/>
                <a:gd name="connsiteY147" fmla="*/ 5376296 h 5412316"/>
                <a:gd name="connsiteX148" fmla="*/ 707998 w 7968555"/>
                <a:gd name="connsiteY148" fmla="*/ 5376296 h 5412316"/>
                <a:gd name="connsiteX149" fmla="*/ 712780 w 7968555"/>
                <a:gd name="connsiteY149" fmla="*/ 5376296 h 5412316"/>
                <a:gd name="connsiteX150" fmla="*/ 717563 w 7968555"/>
                <a:gd name="connsiteY150" fmla="*/ 5376296 h 5412316"/>
                <a:gd name="connsiteX151" fmla="*/ 722346 w 7968555"/>
                <a:gd name="connsiteY151" fmla="*/ 5376296 h 5412316"/>
                <a:gd name="connsiteX152" fmla="*/ 727128 w 7968555"/>
                <a:gd name="connsiteY152" fmla="*/ 5376296 h 5412316"/>
                <a:gd name="connsiteX153" fmla="*/ 731911 w 7968555"/>
                <a:gd name="connsiteY153" fmla="*/ 5376296 h 5412316"/>
                <a:gd name="connsiteX154" fmla="*/ 736694 w 7968555"/>
                <a:gd name="connsiteY154" fmla="*/ 5372686 h 5412316"/>
                <a:gd name="connsiteX155" fmla="*/ 741476 w 7968555"/>
                <a:gd name="connsiteY155" fmla="*/ 5372686 h 5412316"/>
                <a:gd name="connsiteX156" fmla="*/ 746259 w 7968555"/>
                <a:gd name="connsiteY156" fmla="*/ 5372686 h 5412316"/>
                <a:gd name="connsiteX157" fmla="*/ 751042 w 7968555"/>
                <a:gd name="connsiteY157" fmla="*/ 5372686 h 5412316"/>
                <a:gd name="connsiteX158" fmla="*/ 755824 w 7968555"/>
                <a:gd name="connsiteY158" fmla="*/ 5372686 h 5412316"/>
                <a:gd name="connsiteX159" fmla="*/ 760615 w 7968555"/>
                <a:gd name="connsiteY159" fmla="*/ 5372686 h 5412316"/>
                <a:gd name="connsiteX160" fmla="*/ 765398 w 7968555"/>
                <a:gd name="connsiteY160" fmla="*/ 5372686 h 5412316"/>
                <a:gd name="connsiteX161" fmla="*/ 770180 w 7968555"/>
                <a:gd name="connsiteY161" fmla="*/ 5368718 h 5412316"/>
                <a:gd name="connsiteX162" fmla="*/ 774963 w 7968555"/>
                <a:gd name="connsiteY162" fmla="*/ 5368718 h 5412316"/>
                <a:gd name="connsiteX163" fmla="*/ 779746 w 7968555"/>
                <a:gd name="connsiteY163" fmla="*/ 5368718 h 5412316"/>
                <a:gd name="connsiteX164" fmla="*/ 784528 w 7968555"/>
                <a:gd name="connsiteY164" fmla="*/ 5368718 h 5412316"/>
                <a:gd name="connsiteX165" fmla="*/ 789311 w 7968555"/>
                <a:gd name="connsiteY165" fmla="*/ 5368718 h 5412316"/>
                <a:gd name="connsiteX166" fmla="*/ 794094 w 7968555"/>
                <a:gd name="connsiteY166" fmla="*/ 5368718 h 5412316"/>
                <a:gd name="connsiteX167" fmla="*/ 798876 w 7968555"/>
                <a:gd name="connsiteY167" fmla="*/ 5368718 h 5412316"/>
                <a:gd name="connsiteX168" fmla="*/ 803659 w 7968555"/>
                <a:gd name="connsiteY168" fmla="*/ 5364433 h 5412316"/>
                <a:gd name="connsiteX169" fmla="*/ 808441 w 7968555"/>
                <a:gd name="connsiteY169" fmla="*/ 5364433 h 5412316"/>
                <a:gd name="connsiteX170" fmla="*/ 813224 w 7968555"/>
                <a:gd name="connsiteY170" fmla="*/ 5364433 h 5412316"/>
                <a:gd name="connsiteX171" fmla="*/ 818007 w 7968555"/>
                <a:gd name="connsiteY171" fmla="*/ 5364433 h 5412316"/>
                <a:gd name="connsiteX172" fmla="*/ 822789 w 7968555"/>
                <a:gd name="connsiteY172" fmla="*/ 5364433 h 5412316"/>
                <a:gd name="connsiteX173" fmla="*/ 827572 w 7968555"/>
                <a:gd name="connsiteY173" fmla="*/ 5364433 h 5412316"/>
                <a:gd name="connsiteX174" fmla="*/ 832355 w 7968555"/>
                <a:gd name="connsiteY174" fmla="*/ 5364433 h 5412316"/>
                <a:gd name="connsiteX175" fmla="*/ 837137 w 7968555"/>
                <a:gd name="connsiteY175" fmla="*/ 5359886 h 5412316"/>
                <a:gd name="connsiteX176" fmla="*/ 841920 w 7968555"/>
                <a:gd name="connsiteY176" fmla="*/ 5359886 h 5412316"/>
                <a:gd name="connsiteX177" fmla="*/ 846703 w 7968555"/>
                <a:gd name="connsiteY177" fmla="*/ 5359886 h 5412316"/>
                <a:gd name="connsiteX178" fmla="*/ 851493 w 7968555"/>
                <a:gd name="connsiteY178" fmla="*/ 5359886 h 5412316"/>
                <a:gd name="connsiteX179" fmla="*/ 856276 w 7968555"/>
                <a:gd name="connsiteY179" fmla="*/ 5359886 h 5412316"/>
                <a:gd name="connsiteX180" fmla="*/ 861059 w 7968555"/>
                <a:gd name="connsiteY180" fmla="*/ 5359886 h 5412316"/>
                <a:gd name="connsiteX181" fmla="*/ 865841 w 7968555"/>
                <a:gd name="connsiteY181" fmla="*/ 5359886 h 5412316"/>
                <a:gd name="connsiteX182" fmla="*/ 870624 w 7968555"/>
                <a:gd name="connsiteY182" fmla="*/ 5355299 h 5412316"/>
                <a:gd name="connsiteX183" fmla="*/ 875407 w 7968555"/>
                <a:gd name="connsiteY183" fmla="*/ 5355299 h 5412316"/>
                <a:gd name="connsiteX184" fmla="*/ 880189 w 7968555"/>
                <a:gd name="connsiteY184" fmla="*/ 5355299 h 5412316"/>
                <a:gd name="connsiteX185" fmla="*/ 884972 w 7968555"/>
                <a:gd name="connsiteY185" fmla="*/ 5355299 h 5412316"/>
                <a:gd name="connsiteX186" fmla="*/ 889755 w 7968555"/>
                <a:gd name="connsiteY186" fmla="*/ 5355299 h 5412316"/>
                <a:gd name="connsiteX187" fmla="*/ 894537 w 7968555"/>
                <a:gd name="connsiteY187" fmla="*/ 5355299 h 5412316"/>
                <a:gd name="connsiteX188" fmla="*/ 899320 w 7968555"/>
                <a:gd name="connsiteY188" fmla="*/ 5355299 h 5412316"/>
                <a:gd name="connsiteX189" fmla="*/ 904103 w 7968555"/>
                <a:gd name="connsiteY189" fmla="*/ 5350516 h 5412316"/>
                <a:gd name="connsiteX190" fmla="*/ 908885 w 7968555"/>
                <a:gd name="connsiteY190" fmla="*/ 5350516 h 5412316"/>
                <a:gd name="connsiteX191" fmla="*/ 913668 w 7968555"/>
                <a:gd name="connsiteY191" fmla="*/ 5350516 h 5412316"/>
                <a:gd name="connsiteX192" fmla="*/ 918450 w 7968555"/>
                <a:gd name="connsiteY192" fmla="*/ 5350516 h 5412316"/>
                <a:gd name="connsiteX193" fmla="*/ 923233 w 7968555"/>
                <a:gd name="connsiteY193" fmla="*/ 5350516 h 5412316"/>
                <a:gd name="connsiteX194" fmla="*/ 928016 w 7968555"/>
                <a:gd name="connsiteY194" fmla="*/ 5350516 h 5412316"/>
                <a:gd name="connsiteX195" fmla="*/ 932798 w 7968555"/>
                <a:gd name="connsiteY195" fmla="*/ 5350516 h 5412316"/>
                <a:gd name="connsiteX196" fmla="*/ 937581 w 7968555"/>
                <a:gd name="connsiteY196" fmla="*/ 5345457 h 5412316"/>
                <a:gd name="connsiteX197" fmla="*/ 942364 w 7968555"/>
                <a:gd name="connsiteY197" fmla="*/ 5345457 h 5412316"/>
                <a:gd name="connsiteX198" fmla="*/ 947155 w 7968555"/>
                <a:gd name="connsiteY198" fmla="*/ 5345457 h 5412316"/>
                <a:gd name="connsiteX199" fmla="*/ 951937 w 7968555"/>
                <a:gd name="connsiteY199" fmla="*/ 5345457 h 5412316"/>
                <a:gd name="connsiteX200" fmla="*/ 956720 w 7968555"/>
                <a:gd name="connsiteY200" fmla="*/ 5345457 h 5412316"/>
                <a:gd name="connsiteX201" fmla="*/ 961502 w 7968555"/>
                <a:gd name="connsiteY201" fmla="*/ 5345457 h 5412316"/>
                <a:gd name="connsiteX202" fmla="*/ 966285 w 7968555"/>
                <a:gd name="connsiteY202" fmla="*/ 5345457 h 5412316"/>
                <a:gd name="connsiteX203" fmla="*/ 971068 w 7968555"/>
                <a:gd name="connsiteY203" fmla="*/ 5340251 h 5412316"/>
                <a:gd name="connsiteX204" fmla="*/ 975850 w 7968555"/>
                <a:gd name="connsiteY204" fmla="*/ 5340251 h 5412316"/>
                <a:gd name="connsiteX205" fmla="*/ 980633 w 7968555"/>
                <a:gd name="connsiteY205" fmla="*/ 5340251 h 5412316"/>
                <a:gd name="connsiteX206" fmla="*/ 985416 w 7968555"/>
                <a:gd name="connsiteY206" fmla="*/ 5340251 h 5412316"/>
                <a:gd name="connsiteX207" fmla="*/ 990198 w 7968555"/>
                <a:gd name="connsiteY207" fmla="*/ 5340251 h 5412316"/>
                <a:gd name="connsiteX208" fmla="*/ 994981 w 7968555"/>
                <a:gd name="connsiteY208" fmla="*/ 5340251 h 5412316"/>
                <a:gd name="connsiteX209" fmla="*/ 999764 w 7968555"/>
                <a:gd name="connsiteY209" fmla="*/ 5340251 h 5412316"/>
                <a:gd name="connsiteX210" fmla="*/ 1004546 w 7968555"/>
                <a:gd name="connsiteY210" fmla="*/ 5334442 h 5412316"/>
                <a:gd name="connsiteX211" fmla="*/ 1009329 w 7968555"/>
                <a:gd name="connsiteY211" fmla="*/ 5334442 h 5412316"/>
                <a:gd name="connsiteX212" fmla="*/ 1014112 w 7968555"/>
                <a:gd name="connsiteY212" fmla="*/ 5334442 h 5412316"/>
                <a:gd name="connsiteX213" fmla="*/ 1018894 w 7968555"/>
                <a:gd name="connsiteY213" fmla="*/ 5334442 h 5412316"/>
                <a:gd name="connsiteX214" fmla="*/ 1023677 w 7968555"/>
                <a:gd name="connsiteY214" fmla="*/ 5334442 h 5412316"/>
                <a:gd name="connsiteX215" fmla="*/ 1028460 w 7968555"/>
                <a:gd name="connsiteY215" fmla="*/ 5334442 h 5412316"/>
                <a:gd name="connsiteX216" fmla="*/ 1033242 w 7968555"/>
                <a:gd name="connsiteY216" fmla="*/ 5334442 h 5412316"/>
                <a:gd name="connsiteX217" fmla="*/ 1038025 w 7968555"/>
                <a:gd name="connsiteY217" fmla="*/ 5327402 h 5412316"/>
                <a:gd name="connsiteX218" fmla="*/ 1042816 w 7968555"/>
                <a:gd name="connsiteY218" fmla="*/ 5327402 h 5412316"/>
                <a:gd name="connsiteX219" fmla="*/ 1047598 w 7968555"/>
                <a:gd name="connsiteY219" fmla="*/ 5327402 h 5412316"/>
                <a:gd name="connsiteX220" fmla="*/ 1052381 w 7968555"/>
                <a:gd name="connsiteY220" fmla="*/ 5327402 h 5412316"/>
                <a:gd name="connsiteX221" fmla="*/ 1057164 w 7968555"/>
                <a:gd name="connsiteY221" fmla="*/ 5327402 h 5412316"/>
                <a:gd name="connsiteX222" fmla="*/ 1061946 w 7968555"/>
                <a:gd name="connsiteY222" fmla="*/ 5327402 h 5412316"/>
                <a:gd name="connsiteX223" fmla="*/ 1066729 w 7968555"/>
                <a:gd name="connsiteY223" fmla="*/ 5327402 h 5412316"/>
                <a:gd name="connsiteX224" fmla="*/ 1071511 w 7968555"/>
                <a:gd name="connsiteY224" fmla="*/ 5320142 h 5412316"/>
                <a:gd name="connsiteX225" fmla="*/ 1076294 w 7968555"/>
                <a:gd name="connsiteY225" fmla="*/ 5320142 h 5412316"/>
                <a:gd name="connsiteX226" fmla="*/ 1081077 w 7968555"/>
                <a:gd name="connsiteY226" fmla="*/ 5320142 h 5412316"/>
                <a:gd name="connsiteX227" fmla="*/ 1085859 w 7968555"/>
                <a:gd name="connsiteY227" fmla="*/ 5320142 h 5412316"/>
                <a:gd name="connsiteX228" fmla="*/ 1090642 w 7968555"/>
                <a:gd name="connsiteY228" fmla="*/ 5320142 h 5412316"/>
                <a:gd name="connsiteX229" fmla="*/ 1095425 w 7968555"/>
                <a:gd name="connsiteY229" fmla="*/ 5320142 h 5412316"/>
                <a:gd name="connsiteX230" fmla="*/ 1100207 w 7968555"/>
                <a:gd name="connsiteY230" fmla="*/ 5320142 h 5412316"/>
                <a:gd name="connsiteX231" fmla="*/ 1104990 w 7968555"/>
                <a:gd name="connsiteY231" fmla="*/ 5312622 h 5412316"/>
                <a:gd name="connsiteX232" fmla="*/ 1109773 w 7968555"/>
                <a:gd name="connsiteY232" fmla="*/ 5312622 h 5412316"/>
                <a:gd name="connsiteX233" fmla="*/ 1114555 w 7968555"/>
                <a:gd name="connsiteY233" fmla="*/ 5312622 h 5412316"/>
                <a:gd name="connsiteX234" fmla="*/ 1119338 w 7968555"/>
                <a:gd name="connsiteY234" fmla="*/ 5312622 h 5412316"/>
                <a:gd name="connsiteX235" fmla="*/ 1124121 w 7968555"/>
                <a:gd name="connsiteY235" fmla="*/ 5312622 h 5412316"/>
                <a:gd name="connsiteX236" fmla="*/ 1128903 w 7968555"/>
                <a:gd name="connsiteY236" fmla="*/ 5312622 h 5412316"/>
                <a:gd name="connsiteX237" fmla="*/ 1133694 w 7968555"/>
                <a:gd name="connsiteY237" fmla="*/ 5312622 h 5412316"/>
                <a:gd name="connsiteX238" fmla="*/ 1138477 w 7968555"/>
                <a:gd name="connsiteY238" fmla="*/ 5305175 h 5412316"/>
                <a:gd name="connsiteX239" fmla="*/ 1143259 w 7968555"/>
                <a:gd name="connsiteY239" fmla="*/ 5305175 h 5412316"/>
                <a:gd name="connsiteX240" fmla="*/ 1148042 w 7968555"/>
                <a:gd name="connsiteY240" fmla="*/ 5305175 h 5412316"/>
                <a:gd name="connsiteX241" fmla="*/ 1152825 w 7968555"/>
                <a:gd name="connsiteY241" fmla="*/ 5305175 h 5412316"/>
                <a:gd name="connsiteX242" fmla="*/ 1157607 w 7968555"/>
                <a:gd name="connsiteY242" fmla="*/ 5305175 h 5412316"/>
                <a:gd name="connsiteX243" fmla="*/ 1162390 w 7968555"/>
                <a:gd name="connsiteY243" fmla="*/ 5305175 h 5412316"/>
                <a:gd name="connsiteX244" fmla="*/ 1167173 w 7968555"/>
                <a:gd name="connsiteY244" fmla="*/ 5305175 h 5412316"/>
                <a:gd name="connsiteX245" fmla="*/ 1171955 w 7968555"/>
                <a:gd name="connsiteY245" fmla="*/ 5297101 h 5412316"/>
                <a:gd name="connsiteX246" fmla="*/ 1176738 w 7968555"/>
                <a:gd name="connsiteY246" fmla="*/ 5297101 h 5412316"/>
                <a:gd name="connsiteX247" fmla="*/ 1181521 w 7968555"/>
                <a:gd name="connsiteY247" fmla="*/ 5297101 h 5412316"/>
                <a:gd name="connsiteX248" fmla="*/ 1186303 w 7968555"/>
                <a:gd name="connsiteY248" fmla="*/ 5297101 h 5412316"/>
                <a:gd name="connsiteX249" fmla="*/ 1191086 w 7968555"/>
                <a:gd name="connsiteY249" fmla="*/ 5297101 h 5412316"/>
                <a:gd name="connsiteX250" fmla="*/ 1195868 w 7968555"/>
                <a:gd name="connsiteY250" fmla="*/ 5297101 h 5412316"/>
                <a:gd name="connsiteX251" fmla="*/ 1200651 w 7968555"/>
                <a:gd name="connsiteY251" fmla="*/ 5297101 h 5412316"/>
                <a:gd name="connsiteX252" fmla="*/ 1205434 w 7968555"/>
                <a:gd name="connsiteY252" fmla="*/ 5288375 h 5412316"/>
                <a:gd name="connsiteX253" fmla="*/ 1210216 w 7968555"/>
                <a:gd name="connsiteY253" fmla="*/ 5288375 h 5412316"/>
                <a:gd name="connsiteX254" fmla="*/ 1214999 w 7968555"/>
                <a:gd name="connsiteY254" fmla="*/ 5288375 h 5412316"/>
                <a:gd name="connsiteX255" fmla="*/ 1219782 w 7968555"/>
                <a:gd name="connsiteY255" fmla="*/ 5288375 h 5412316"/>
                <a:gd name="connsiteX256" fmla="*/ 1224564 w 7968555"/>
                <a:gd name="connsiteY256" fmla="*/ 5288375 h 5412316"/>
                <a:gd name="connsiteX257" fmla="*/ 1229355 w 7968555"/>
                <a:gd name="connsiteY257" fmla="*/ 5288375 h 5412316"/>
                <a:gd name="connsiteX258" fmla="*/ 1234138 w 7968555"/>
                <a:gd name="connsiteY258" fmla="*/ 5288375 h 5412316"/>
                <a:gd name="connsiteX259" fmla="*/ 1238921 w 7968555"/>
                <a:gd name="connsiteY259" fmla="*/ 5278760 h 5412316"/>
                <a:gd name="connsiteX260" fmla="*/ 1243703 w 7968555"/>
                <a:gd name="connsiteY260" fmla="*/ 5278760 h 5412316"/>
                <a:gd name="connsiteX261" fmla="*/ 1248486 w 7968555"/>
                <a:gd name="connsiteY261" fmla="*/ 5278760 h 5412316"/>
                <a:gd name="connsiteX262" fmla="*/ 1253268 w 7968555"/>
                <a:gd name="connsiteY262" fmla="*/ 5278760 h 5412316"/>
                <a:gd name="connsiteX263" fmla="*/ 1258051 w 7968555"/>
                <a:gd name="connsiteY263" fmla="*/ 5278760 h 5412316"/>
                <a:gd name="connsiteX264" fmla="*/ 1262834 w 7968555"/>
                <a:gd name="connsiteY264" fmla="*/ 5278760 h 5412316"/>
                <a:gd name="connsiteX265" fmla="*/ 1267616 w 7968555"/>
                <a:gd name="connsiteY265" fmla="*/ 5278760 h 5412316"/>
                <a:gd name="connsiteX266" fmla="*/ 1272399 w 7968555"/>
                <a:gd name="connsiteY266" fmla="*/ 5269138 h 5412316"/>
                <a:gd name="connsiteX267" fmla="*/ 1277182 w 7968555"/>
                <a:gd name="connsiteY267" fmla="*/ 5269138 h 5412316"/>
                <a:gd name="connsiteX268" fmla="*/ 1281964 w 7968555"/>
                <a:gd name="connsiteY268" fmla="*/ 5269138 h 5412316"/>
                <a:gd name="connsiteX269" fmla="*/ 1286747 w 7968555"/>
                <a:gd name="connsiteY269" fmla="*/ 5269138 h 5412316"/>
                <a:gd name="connsiteX270" fmla="*/ 1291530 w 7968555"/>
                <a:gd name="connsiteY270" fmla="*/ 5269138 h 5412316"/>
                <a:gd name="connsiteX271" fmla="*/ 1296312 w 7968555"/>
                <a:gd name="connsiteY271" fmla="*/ 5269138 h 5412316"/>
                <a:gd name="connsiteX272" fmla="*/ 1301095 w 7968555"/>
                <a:gd name="connsiteY272" fmla="*/ 5269138 h 5412316"/>
                <a:gd name="connsiteX273" fmla="*/ 1305878 w 7968555"/>
                <a:gd name="connsiteY273" fmla="*/ 5257658 h 5412316"/>
                <a:gd name="connsiteX274" fmla="*/ 1310660 w 7968555"/>
                <a:gd name="connsiteY274" fmla="*/ 5257658 h 5412316"/>
                <a:gd name="connsiteX275" fmla="*/ 1315443 w 7968555"/>
                <a:gd name="connsiteY275" fmla="*/ 5257658 h 5412316"/>
                <a:gd name="connsiteX276" fmla="*/ 1320234 w 7968555"/>
                <a:gd name="connsiteY276" fmla="*/ 5257658 h 5412316"/>
                <a:gd name="connsiteX277" fmla="*/ 1325016 w 7968555"/>
                <a:gd name="connsiteY277" fmla="*/ 5257658 h 5412316"/>
                <a:gd name="connsiteX278" fmla="*/ 1329799 w 7968555"/>
                <a:gd name="connsiteY278" fmla="*/ 5257658 h 5412316"/>
                <a:gd name="connsiteX279" fmla="*/ 1334582 w 7968555"/>
                <a:gd name="connsiteY279" fmla="*/ 5257658 h 5412316"/>
                <a:gd name="connsiteX280" fmla="*/ 1339364 w 7968555"/>
                <a:gd name="connsiteY280" fmla="*/ 5241607 h 5412316"/>
                <a:gd name="connsiteX281" fmla="*/ 1344147 w 7968555"/>
                <a:gd name="connsiteY281" fmla="*/ 5241607 h 5412316"/>
                <a:gd name="connsiteX282" fmla="*/ 1348930 w 7968555"/>
                <a:gd name="connsiteY282" fmla="*/ 5241607 h 5412316"/>
                <a:gd name="connsiteX283" fmla="*/ 1353712 w 7968555"/>
                <a:gd name="connsiteY283" fmla="*/ 5241607 h 5412316"/>
                <a:gd name="connsiteX284" fmla="*/ 1358495 w 7968555"/>
                <a:gd name="connsiteY284" fmla="*/ 5241607 h 5412316"/>
                <a:gd name="connsiteX285" fmla="*/ 1363278 w 7968555"/>
                <a:gd name="connsiteY285" fmla="*/ 5241607 h 5412316"/>
                <a:gd name="connsiteX286" fmla="*/ 1368060 w 7968555"/>
                <a:gd name="connsiteY286" fmla="*/ 5241607 h 5412316"/>
                <a:gd name="connsiteX287" fmla="*/ 1372843 w 7968555"/>
                <a:gd name="connsiteY287" fmla="*/ 5223332 h 5412316"/>
                <a:gd name="connsiteX288" fmla="*/ 1377625 w 7968555"/>
                <a:gd name="connsiteY288" fmla="*/ 5223332 h 5412316"/>
                <a:gd name="connsiteX289" fmla="*/ 1382408 w 7968555"/>
                <a:gd name="connsiteY289" fmla="*/ 5223332 h 5412316"/>
                <a:gd name="connsiteX290" fmla="*/ 1387191 w 7968555"/>
                <a:gd name="connsiteY290" fmla="*/ 5223332 h 5412316"/>
                <a:gd name="connsiteX291" fmla="*/ 1391973 w 7968555"/>
                <a:gd name="connsiteY291" fmla="*/ 5223332 h 5412316"/>
                <a:gd name="connsiteX292" fmla="*/ 1396756 w 7968555"/>
                <a:gd name="connsiteY292" fmla="*/ 5223332 h 5412316"/>
                <a:gd name="connsiteX293" fmla="*/ 1401539 w 7968555"/>
                <a:gd name="connsiteY293" fmla="*/ 5223332 h 5412316"/>
                <a:gd name="connsiteX294" fmla="*/ 1406321 w 7968555"/>
                <a:gd name="connsiteY294" fmla="*/ 5202467 h 5412316"/>
                <a:gd name="connsiteX295" fmla="*/ 1411104 w 7968555"/>
                <a:gd name="connsiteY295" fmla="*/ 5202467 h 5412316"/>
                <a:gd name="connsiteX296" fmla="*/ 1415895 w 7968555"/>
                <a:gd name="connsiteY296" fmla="*/ 5202467 h 5412316"/>
                <a:gd name="connsiteX297" fmla="*/ 1420677 w 7968555"/>
                <a:gd name="connsiteY297" fmla="*/ 5202467 h 5412316"/>
                <a:gd name="connsiteX298" fmla="*/ 1425460 w 7968555"/>
                <a:gd name="connsiteY298" fmla="*/ 5202467 h 5412316"/>
                <a:gd name="connsiteX299" fmla="*/ 1430243 w 7968555"/>
                <a:gd name="connsiteY299" fmla="*/ 5202467 h 5412316"/>
                <a:gd name="connsiteX300" fmla="*/ 1435025 w 7968555"/>
                <a:gd name="connsiteY300" fmla="*/ 5202467 h 5412316"/>
                <a:gd name="connsiteX301" fmla="*/ 1439808 w 7968555"/>
                <a:gd name="connsiteY301" fmla="*/ 5180786 h 5412316"/>
                <a:gd name="connsiteX302" fmla="*/ 1444591 w 7968555"/>
                <a:gd name="connsiteY302" fmla="*/ 5180786 h 5412316"/>
                <a:gd name="connsiteX303" fmla="*/ 1449373 w 7968555"/>
                <a:gd name="connsiteY303" fmla="*/ 5180786 h 5412316"/>
                <a:gd name="connsiteX304" fmla="*/ 1454156 w 7968555"/>
                <a:gd name="connsiteY304" fmla="*/ 5180786 h 5412316"/>
                <a:gd name="connsiteX305" fmla="*/ 1458939 w 7968555"/>
                <a:gd name="connsiteY305" fmla="*/ 5180786 h 5412316"/>
                <a:gd name="connsiteX306" fmla="*/ 1463721 w 7968555"/>
                <a:gd name="connsiteY306" fmla="*/ 5180786 h 5412316"/>
                <a:gd name="connsiteX307" fmla="*/ 1468504 w 7968555"/>
                <a:gd name="connsiteY307" fmla="*/ 5180786 h 5412316"/>
                <a:gd name="connsiteX308" fmla="*/ 1473287 w 7968555"/>
                <a:gd name="connsiteY308" fmla="*/ 5158885 h 5412316"/>
                <a:gd name="connsiteX309" fmla="*/ 1478069 w 7968555"/>
                <a:gd name="connsiteY309" fmla="*/ 5158885 h 5412316"/>
                <a:gd name="connsiteX310" fmla="*/ 1482852 w 7968555"/>
                <a:gd name="connsiteY310" fmla="*/ 5158885 h 5412316"/>
                <a:gd name="connsiteX311" fmla="*/ 1487634 w 7968555"/>
                <a:gd name="connsiteY311" fmla="*/ 5158885 h 5412316"/>
                <a:gd name="connsiteX312" fmla="*/ 1492417 w 7968555"/>
                <a:gd name="connsiteY312" fmla="*/ 5158885 h 5412316"/>
                <a:gd name="connsiteX313" fmla="*/ 1497200 w 7968555"/>
                <a:gd name="connsiteY313" fmla="*/ 5158885 h 5412316"/>
                <a:gd name="connsiteX314" fmla="*/ 1501982 w 7968555"/>
                <a:gd name="connsiteY314" fmla="*/ 5158885 h 5412316"/>
                <a:gd name="connsiteX315" fmla="*/ 1506773 w 7968555"/>
                <a:gd name="connsiteY315" fmla="*/ 5136870 h 5412316"/>
                <a:gd name="connsiteX316" fmla="*/ 1511556 w 7968555"/>
                <a:gd name="connsiteY316" fmla="*/ 5136870 h 5412316"/>
                <a:gd name="connsiteX317" fmla="*/ 1516338 w 7968555"/>
                <a:gd name="connsiteY317" fmla="*/ 5136870 h 5412316"/>
                <a:gd name="connsiteX318" fmla="*/ 1521121 w 7968555"/>
                <a:gd name="connsiteY318" fmla="*/ 5136870 h 5412316"/>
                <a:gd name="connsiteX319" fmla="*/ 1525904 w 7968555"/>
                <a:gd name="connsiteY319" fmla="*/ 5136870 h 5412316"/>
                <a:gd name="connsiteX320" fmla="*/ 1530686 w 7968555"/>
                <a:gd name="connsiteY320" fmla="*/ 5136870 h 5412316"/>
                <a:gd name="connsiteX321" fmla="*/ 1535469 w 7968555"/>
                <a:gd name="connsiteY321" fmla="*/ 5136870 h 5412316"/>
                <a:gd name="connsiteX322" fmla="*/ 1540252 w 7968555"/>
                <a:gd name="connsiteY322" fmla="*/ 5115442 h 5412316"/>
                <a:gd name="connsiteX323" fmla="*/ 1545034 w 7968555"/>
                <a:gd name="connsiteY323" fmla="*/ 5115442 h 5412316"/>
                <a:gd name="connsiteX324" fmla="*/ 1549817 w 7968555"/>
                <a:gd name="connsiteY324" fmla="*/ 5115442 h 5412316"/>
                <a:gd name="connsiteX325" fmla="*/ 1554600 w 7968555"/>
                <a:gd name="connsiteY325" fmla="*/ 5115442 h 5412316"/>
                <a:gd name="connsiteX326" fmla="*/ 1559382 w 7968555"/>
                <a:gd name="connsiteY326" fmla="*/ 5115442 h 5412316"/>
                <a:gd name="connsiteX327" fmla="*/ 1564165 w 7968555"/>
                <a:gd name="connsiteY327" fmla="*/ 5115442 h 5412316"/>
                <a:gd name="connsiteX328" fmla="*/ 1568948 w 7968555"/>
                <a:gd name="connsiteY328" fmla="*/ 5115442 h 5412316"/>
                <a:gd name="connsiteX329" fmla="*/ 1573730 w 7968555"/>
                <a:gd name="connsiteY329" fmla="*/ 5092840 h 5412316"/>
                <a:gd name="connsiteX330" fmla="*/ 1578513 w 7968555"/>
                <a:gd name="connsiteY330" fmla="*/ 5092840 h 5412316"/>
                <a:gd name="connsiteX331" fmla="*/ 1583296 w 7968555"/>
                <a:gd name="connsiteY331" fmla="*/ 5092840 h 5412316"/>
                <a:gd name="connsiteX332" fmla="*/ 1588078 w 7968555"/>
                <a:gd name="connsiteY332" fmla="*/ 5092840 h 5412316"/>
                <a:gd name="connsiteX333" fmla="*/ 1592861 w 7968555"/>
                <a:gd name="connsiteY333" fmla="*/ 5092840 h 5412316"/>
                <a:gd name="connsiteX334" fmla="*/ 1597644 w 7968555"/>
                <a:gd name="connsiteY334" fmla="*/ 5092840 h 5412316"/>
                <a:gd name="connsiteX335" fmla="*/ 1602434 w 7968555"/>
                <a:gd name="connsiteY335" fmla="*/ 5092840 h 5412316"/>
                <a:gd name="connsiteX336" fmla="*/ 1607217 w 7968555"/>
                <a:gd name="connsiteY336" fmla="*/ 5069946 h 5412316"/>
                <a:gd name="connsiteX337" fmla="*/ 1612000 w 7968555"/>
                <a:gd name="connsiteY337" fmla="*/ 5069946 h 5412316"/>
                <a:gd name="connsiteX338" fmla="*/ 1616782 w 7968555"/>
                <a:gd name="connsiteY338" fmla="*/ 5069946 h 5412316"/>
                <a:gd name="connsiteX339" fmla="*/ 1621565 w 7968555"/>
                <a:gd name="connsiteY339" fmla="*/ 5069946 h 5412316"/>
                <a:gd name="connsiteX340" fmla="*/ 1626348 w 7968555"/>
                <a:gd name="connsiteY340" fmla="*/ 5069946 h 5412316"/>
                <a:gd name="connsiteX341" fmla="*/ 1631130 w 7968555"/>
                <a:gd name="connsiteY341" fmla="*/ 5069946 h 5412316"/>
                <a:gd name="connsiteX342" fmla="*/ 1635913 w 7968555"/>
                <a:gd name="connsiteY342" fmla="*/ 5069946 h 5412316"/>
                <a:gd name="connsiteX343" fmla="*/ 1640695 w 7968555"/>
                <a:gd name="connsiteY343" fmla="*/ 5046252 h 5412316"/>
                <a:gd name="connsiteX344" fmla="*/ 1645478 w 7968555"/>
                <a:gd name="connsiteY344" fmla="*/ 5046252 h 5412316"/>
                <a:gd name="connsiteX345" fmla="*/ 1650261 w 7968555"/>
                <a:gd name="connsiteY345" fmla="*/ 5046252 h 5412316"/>
                <a:gd name="connsiteX346" fmla="*/ 1655043 w 7968555"/>
                <a:gd name="connsiteY346" fmla="*/ 5046252 h 5412316"/>
                <a:gd name="connsiteX347" fmla="*/ 1659826 w 7968555"/>
                <a:gd name="connsiteY347" fmla="*/ 5046252 h 5412316"/>
                <a:gd name="connsiteX348" fmla="*/ 1664609 w 7968555"/>
                <a:gd name="connsiteY348" fmla="*/ 5046252 h 5412316"/>
                <a:gd name="connsiteX349" fmla="*/ 1669391 w 7968555"/>
                <a:gd name="connsiteY349" fmla="*/ 5046252 h 5412316"/>
                <a:gd name="connsiteX350" fmla="*/ 1674174 w 7968555"/>
                <a:gd name="connsiteY350" fmla="*/ 5025126 h 5412316"/>
                <a:gd name="connsiteX351" fmla="*/ 1678957 w 7968555"/>
                <a:gd name="connsiteY351" fmla="*/ 5025126 h 5412316"/>
                <a:gd name="connsiteX352" fmla="*/ 1683739 w 7968555"/>
                <a:gd name="connsiteY352" fmla="*/ 5025126 h 5412316"/>
                <a:gd name="connsiteX353" fmla="*/ 1688522 w 7968555"/>
                <a:gd name="connsiteY353" fmla="*/ 5025126 h 5412316"/>
                <a:gd name="connsiteX354" fmla="*/ 1693305 w 7968555"/>
                <a:gd name="connsiteY354" fmla="*/ 5025126 h 5412316"/>
                <a:gd name="connsiteX355" fmla="*/ 1698095 w 7968555"/>
                <a:gd name="connsiteY355" fmla="*/ 5025126 h 5412316"/>
                <a:gd name="connsiteX356" fmla="*/ 1702878 w 7968555"/>
                <a:gd name="connsiteY356" fmla="*/ 5025126 h 5412316"/>
                <a:gd name="connsiteX357" fmla="*/ 1707661 w 7968555"/>
                <a:gd name="connsiteY357" fmla="*/ 5002377 h 5412316"/>
                <a:gd name="connsiteX358" fmla="*/ 1712443 w 7968555"/>
                <a:gd name="connsiteY358" fmla="*/ 5002377 h 5412316"/>
                <a:gd name="connsiteX359" fmla="*/ 1717226 w 7968555"/>
                <a:gd name="connsiteY359" fmla="*/ 5002377 h 5412316"/>
                <a:gd name="connsiteX360" fmla="*/ 1722009 w 7968555"/>
                <a:gd name="connsiteY360" fmla="*/ 5002377 h 5412316"/>
                <a:gd name="connsiteX361" fmla="*/ 1726791 w 7968555"/>
                <a:gd name="connsiteY361" fmla="*/ 5002377 h 5412316"/>
                <a:gd name="connsiteX362" fmla="*/ 1731574 w 7968555"/>
                <a:gd name="connsiteY362" fmla="*/ 5002377 h 5412316"/>
                <a:gd name="connsiteX363" fmla="*/ 1736357 w 7968555"/>
                <a:gd name="connsiteY363" fmla="*/ 5002377 h 5412316"/>
                <a:gd name="connsiteX364" fmla="*/ 1741139 w 7968555"/>
                <a:gd name="connsiteY364" fmla="*/ 4974782 h 5412316"/>
                <a:gd name="connsiteX365" fmla="*/ 1745922 w 7968555"/>
                <a:gd name="connsiteY365" fmla="*/ 4974782 h 5412316"/>
                <a:gd name="connsiteX366" fmla="*/ 1750704 w 7968555"/>
                <a:gd name="connsiteY366" fmla="*/ 4974782 h 5412316"/>
                <a:gd name="connsiteX367" fmla="*/ 1755487 w 7968555"/>
                <a:gd name="connsiteY367" fmla="*/ 4974782 h 5412316"/>
                <a:gd name="connsiteX368" fmla="*/ 1760270 w 7968555"/>
                <a:gd name="connsiteY368" fmla="*/ 4974782 h 5412316"/>
                <a:gd name="connsiteX369" fmla="*/ 1765052 w 7968555"/>
                <a:gd name="connsiteY369" fmla="*/ 4974782 h 5412316"/>
                <a:gd name="connsiteX370" fmla="*/ 1769835 w 7968555"/>
                <a:gd name="connsiteY370" fmla="*/ 4974782 h 5412316"/>
                <a:gd name="connsiteX371" fmla="*/ 1774618 w 7968555"/>
                <a:gd name="connsiteY371" fmla="*/ 4948106 h 5412316"/>
                <a:gd name="connsiteX372" fmla="*/ 1779400 w 7968555"/>
                <a:gd name="connsiteY372" fmla="*/ 4948106 h 5412316"/>
                <a:gd name="connsiteX373" fmla="*/ 1784183 w 7968555"/>
                <a:gd name="connsiteY373" fmla="*/ 4948106 h 5412316"/>
                <a:gd name="connsiteX374" fmla="*/ 1788974 w 7968555"/>
                <a:gd name="connsiteY374" fmla="*/ 4948106 h 5412316"/>
                <a:gd name="connsiteX375" fmla="*/ 1793757 w 7968555"/>
                <a:gd name="connsiteY375" fmla="*/ 4948106 h 5412316"/>
                <a:gd name="connsiteX376" fmla="*/ 1798539 w 7968555"/>
                <a:gd name="connsiteY376" fmla="*/ 4948106 h 5412316"/>
                <a:gd name="connsiteX377" fmla="*/ 1803322 w 7968555"/>
                <a:gd name="connsiteY377" fmla="*/ 4948106 h 5412316"/>
                <a:gd name="connsiteX378" fmla="*/ 1808104 w 7968555"/>
                <a:gd name="connsiteY378" fmla="*/ 4923997 h 5412316"/>
                <a:gd name="connsiteX379" fmla="*/ 1812887 w 7968555"/>
                <a:gd name="connsiteY379" fmla="*/ 4923997 h 5412316"/>
                <a:gd name="connsiteX380" fmla="*/ 1817670 w 7968555"/>
                <a:gd name="connsiteY380" fmla="*/ 4923997 h 5412316"/>
                <a:gd name="connsiteX381" fmla="*/ 1822452 w 7968555"/>
                <a:gd name="connsiteY381" fmla="*/ 4923997 h 5412316"/>
                <a:gd name="connsiteX382" fmla="*/ 1827235 w 7968555"/>
                <a:gd name="connsiteY382" fmla="*/ 4923997 h 5412316"/>
                <a:gd name="connsiteX383" fmla="*/ 1832018 w 7968555"/>
                <a:gd name="connsiteY383" fmla="*/ 4923997 h 5412316"/>
                <a:gd name="connsiteX384" fmla="*/ 1836800 w 7968555"/>
                <a:gd name="connsiteY384" fmla="*/ 4923997 h 5412316"/>
                <a:gd name="connsiteX385" fmla="*/ 1841583 w 7968555"/>
                <a:gd name="connsiteY385" fmla="*/ 4903262 h 5412316"/>
                <a:gd name="connsiteX386" fmla="*/ 1846366 w 7968555"/>
                <a:gd name="connsiteY386" fmla="*/ 4903262 h 5412316"/>
                <a:gd name="connsiteX387" fmla="*/ 1851148 w 7968555"/>
                <a:gd name="connsiteY387" fmla="*/ 4903262 h 5412316"/>
                <a:gd name="connsiteX388" fmla="*/ 1855931 w 7968555"/>
                <a:gd name="connsiteY388" fmla="*/ 4903262 h 5412316"/>
                <a:gd name="connsiteX389" fmla="*/ 1860714 w 7968555"/>
                <a:gd name="connsiteY389" fmla="*/ 4903262 h 5412316"/>
                <a:gd name="connsiteX390" fmla="*/ 1865496 w 7968555"/>
                <a:gd name="connsiteY390" fmla="*/ 4903262 h 5412316"/>
                <a:gd name="connsiteX391" fmla="*/ 1870279 w 7968555"/>
                <a:gd name="connsiteY391" fmla="*/ 4903262 h 5412316"/>
                <a:gd name="connsiteX392" fmla="*/ 1875061 w 7968555"/>
                <a:gd name="connsiteY392" fmla="*/ 4884204 h 5412316"/>
                <a:gd name="connsiteX393" fmla="*/ 1879852 w 7968555"/>
                <a:gd name="connsiteY393" fmla="*/ 4884204 h 5412316"/>
                <a:gd name="connsiteX394" fmla="*/ 1884635 w 7968555"/>
                <a:gd name="connsiteY394" fmla="*/ 4884204 h 5412316"/>
                <a:gd name="connsiteX395" fmla="*/ 1889418 w 7968555"/>
                <a:gd name="connsiteY395" fmla="*/ 4884204 h 5412316"/>
                <a:gd name="connsiteX396" fmla="*/ 1894200 w 7968555"/>
                <a:gd name="connsiteY396" fmla="*/ 4884204 h 5412316"/>
                <a:gd name="connsiteX397" fmla="*/ 1898983 w 7968555"/>
                <a:gd name="connsiteY397" fmla="*/ 4884204 h 5412316"/>
                <a:gd name="connsiteX398" fmla="*/ 1903765 w 7968555"/>
                <a:gd name="connsiteY398" fmla="*/ 4884204 h 5412316"/>
                <a:gd name="connsiteX399" fmla="*/ 1908548 w 7968555"/>
                <a:gd name="connsiteY399" fmla="*/ 4864161 h 5412316"/>
                <a:gd name="connsiteX400" fmla="*/ 1913331 w 7968555"/>
                <a:gd name="connsiteY400" fmla="*/ 4864161 h 5412316"/>
                <a:gd name="connsiteX401" fmla="*/ 1918114 w 7968555"/>
                <a:gd name="connsiteY401" fmla="*/ 4864161 h 5412316"/>
                <a:gd name="connsiteX402" fmla="*/ 1922896 w 7968555"/>
                <a:gd name="connsiteY402" fmla="*/ 4864161 h 5412316"/>
                <a:gd name="connsiteX403" fmla="*/ 1927679 w 7968555"/>
                <a:gd name="connsiteY403" fmla="*/ 4864161 h 5412316"/>
                <a:gd name="connsiteX404" fmla="*/ 1932461 w 7968555"/>
                <a:gd name="connsiteY404" fmla="*/ 4864161 h 5412316"/>
                <a:gd name="connsiteX405" fmla="*/ 1937244 w 7968555"/>
                <a:gd name="connsiteY405" fmla="*/ 4864161 h 5412316"/>
                <a:gd name="connsiteX406" fmla="*/ 1942027 w 7968555"/>
                <a:gd name="connsiteY406" fmla="*/ 4847043 h 5412316"/>
                <a:gd name="connsiteX407" fmla="*/ 1946809 w 7968555"/>
                <a:gd name="connsiteY407" fmla="*/ 4847043 h 5412316"/>
                <a:gd name="connsiteX408" fmla="*/ 1951592 w 7968555"/>
                <a:gd name="connsiteY408" fmla="*/ 4847043 h 5412316"/>
                <a:gd name="connsiteX409" fmla="*/ 1956375 w 7968555"/>
                <a:gd name="connsiteY409" fmla="*/ 4847043 h 5412316"/>
                <a:gd name="connsiteX410" fmla="*/ 1961157 w 7968555"/>
                <a:gd name="connsiteY410" fmla="*/ 4847043 h 5412316"/>
                <a:gd name="connsiteX411" fmla="*/ 1965940 w 7968555"/>
                <a:gd name="connsiteY411" fmla="*/ 4847043 h 5412316"/>
                <a:gd name="connsiteX412" fmla="*/ 1970723 w 7968555"/>
                <a:gd name="connsiteY412" fmla="*/ 4847043 h 5412316"/>
                <a:gd name="connsiteX413" fmla="*/ 1975513 w 7968555"/>
                <a:gd name="connsiteY413" fmla="*/ 4826601 h 5412316"/>
                <a:gd name="connsiteX414" fmla="*/ 1980296 w 7968555"/>
                <a:gd name="connsiteY414" fmla="*/ 4826601 h 5412316"/>
                <a:gd name="connsiteX415" fmla="*/ 1985079 w 7968555"/>
                <a:gd name="connsiteY415" fmla="*/ 4826601 h 5412316"/>
                <a:gd name="connsiteX416" fmla="*/ 1989861 w 7968555"/>
                <a:gd name="connsiteY416" fmla="*/ 4826601 h 5412316"/>
                <a:gd name="connsiteX417" fmla="*/ 1994644 w 7968555"/>
                <a:gd name="connsiteY417" fmla="*/ 4826601 h 5412316"/>
                <a:gd name="connsiteX418" fmla="*/ 1999427 w 7968555"/>
                <a:gd name="connsiteY418" fmla="*/ 4826601 h 5412316"/>
                <a:gd name="connsiteX419" fmla="*/ 2004209 w 7968555"/>
                <a:gd name="connsiteY419" fmla="*/ 4826601 h 5412316"/>
                <a:gd name="connsiteX420" fmla="*/ 2008992 w 7968555"/>
                <a:gd name="connsiteY420" fmla="*/ 4806378 h 5412316"/>
                <a:gd name="connsiteX421" fmla="*/ 2013775 w 7968555"/>
                <a:gd name="connsiteY421" fmla="*/ 4806378 h 5412316"/>
                <a:gd name="connsiteX422" fmla="*/ 2018557 w 7968555"/>
                <a:gd name="connsiteY422" fmla="*/ 4806378 h 5412316"/>
                <a:gd name="connsiteX423" fmla="*/ 2023340 w 7968555"/>
                <a:gd name="connsiteY423" fmla="*/ 4806378 h 5412316"/>
                <a:gd name="connsiteX424" fmla="*/ 2028122 w 7968555"/>
                <a:gd name="connsiteY424" fmla="*/ 4806378 h 5412316"/>
                <a:gd name="connsiteX425" fmla="*/ 2032905 w 7968555"/>
                <a:gd name="connsiteY425" fmla="*/ 4806378 h 5412316"/>
                <a:gd name="connsiteX426" fmla="*/ 2037688 w 7968555"/>
                <a:gd name="connsiteY426" fmla="*/ 4806378 h 5412316"/>
                <a:gd name="connsiteX427" fmla="*/ 2042471 w 7968555"/>
                <a:gd name="connsiteY427" fmla="*/ 4782946 h 5412316"/>
                <a:gd name="connsiteX428" fmla="*/ 2047253 w 7968555"/>
                <a:gd name="connsiteY428" fmla="*/ 4782946 h 5412316"/>
                <a:gd name="connsiteX429" fmla="*/ 2052036 w 7968555"/>
                <a:gd name="connsiteY429" fmla="*/ 4782946 h 5412316"/>
                <a:gd name="connsiteX430" fmla="*/ 2056818 w 7968555"/>
                <a:gd name="connsiteY430" fmla="*/ 4782946 h 5412316"/>
                <a:gd name="connsiteX431" fmla="*/ 2061601 w 7968555"/>
                <a:gd name="connsiteY431" fmla="*/ 4782946 h 5412316"/>
                <a:gd name="connsiteX432" fmla="*/ 2066384 w 7968555"/>
                <a:gd name="connsiteY432" fmla="*/ 4782946 h 5412316"/>
                <a:gd name="connsiteX433" fmla="*/ 2071174 w 7968555"/>
                <a:gd name="connsiteY433" fmla="*/ 4782946 h 5412316"/>
                <a:gd name="connsiteX434" fmla="*/ 2075957 w 7968555"/>
                <a:gd name="connsiteY434" fmla="*/ 4757859 h 5412316"/>
                <a:gd name="connsiteX435" fmla="*/ 2080740 w 7968555"/>
                <a:gd name="connsiteY435" fmla="*/ 4757859 h 5412316"/>
                <a:gd name="connsiteX436" fmla="*/ 2085522 w 7968555"/>
                <a:gd name="connsiteY436" fmla="*/ 4757859 h 5412316"/>
                <a:gd name="connsiteX437" fmla="*/ 2090305 w 7968555"/>
                <a:gd name="connsiteY437" fmla="*/ 4757859 h 5412316"/>
                <a:gd name="connsiteX438" fmla="*/ 2095088 w 7968555"/>
                <a:gd name="connsiteY438" fmla="*/ 4757859 h 5412316"/>
                <a:gd name="connsiteX439" fmla="*/ 2099870 w 7968555"/>
                <a:gd name="connsiteY439" fmla="*/ 4757859 h 5412316"/>
                <a:gd name="connsiteX440" fmla="*/ 2104653 w 7968555"/>
                <a:gd name="connsiteY440" fmla="*/ 4757859 h 5412316"/>
                <a:gd name="connsiteX441" fmla="*/ 2109436 w 7968555"/>
                <a:gd name="connsiteY441" fmla="*/ 4731559 h 5412316"/>
                <a:gd name="connsiteX442" fmla="*/ 2114218 w 7968555"/>
                <a:gd name="connsiteY442" fmla="*/ 4731559 h 5412316"/>
                <a:gd name="connsiteX443" fmla="*/ 2119001 w 7968555"/>
                <a:gd name="connsiteY443" fmla="*/ 4731559 h 5412316"/>
                <a:gd name="connsiteX444" fmla="*/ 2123784 w 7968555"/>
                <a:gd name="connsiteY444" fmla="*/ 4731559 h 5412316"/>
                <a:gd name="connsiteX445" fmla="*/ 2128566 w 7968555"/>
                <a:gd name="connsiteY445" fmla="*/ 4731559 h 5412316"/>
                <a:gd name="connsiteX446" fmla="*/ 2133349 w 7968555"/>
                <a:gd name="connsiteY446" fmla="*/ 4731559 h 5412316"/>
                <a:gd name="connsiteX447" fmla="*/ 2138132 w 7968555"/>
                <a:gd name="connsiteY447" fmla="*/ 4731559 h 5412316"/>
                <a:gd name="connsiteX448" fmla="*/ 2142914 w 7968555"/>
                <a:gd name="connsiteY448" fmla="*/ 4705845 h 5412316"/>
                <a:gd name="connsiteX449" fmla="*/ 2147697 w 7968555"/>
                <a:gd name="connsiteY449" fmla="*/ 4705845 h 5412316"/>
                <a:gd name="connsiteX450" fmla="*/ 2152479 w 7968555"/>
                <a:gd name="connsiteY450" fmla="*/ 4705845 h 5412316"/>
                <a:gd name="connsiteX451" fmla="*/ 2157262 w 7968555"/>
                <a:gd name="connsiteY451" fmla="*/ 4705845 h 5412316"/>
                <a:gd name="connsiteX452" fmla="*/ 2162053 w 7968555"/>
                <a:gd name="connsiteY452" fmla="*/ 4705845 h 5412316"/>
                <a:gd name="connsiteX453" fmla="*/ 2166836 w 7968555"/>
                <a:gd name="connsiteY453" fmla="*/ 4705845 h 5412316"/>
                <a:gd name="connsiteX454" fmla="*/ 2171618 w 7968555"/>
                <a:gd name="connsiteY454" fmla="*/ 4705845 h 5412316"/>
                <a:gd name="connsiteX455" fmla="*/ 2176401 w 7968555"/>
                <a:gd name="connsiteY455" fmla="*/ 4681549 h 5412316"/>
                <a:gd name="connsiteX456" fmla="*/ 2181184 w 7968555"/>
                <a:gd name="connsiteY456" fmla="*/ 4681549 h 5412316"/>
                <a:gd name="connsiteX457" fmla="*/ 2185966 w 7968555"/>
                <a:gd name="connsiteY457" fmla="*/ 4681549 h 5412316"/>
                <a:gd name="connsiteX458" fmla="*/ 2190749 w 7968555"/>
                <a:gd name="connsiteY458" fmla="*/ 4681549 h 5412316"/>
                <a:gd name="connsiteX459" fmla="*/ 2195531 w 7968555"/>
                <a:gd name="connsiteY459" fmla="*/ 4681549 h 5412316"/>
                <a:gd name="connsiteX460" fmla="*/ 2200314 w 7968555"/>
                <a:gd name="connsiteY460" fmla="*/ 4681549 h 5412316"/>
                <a:gd name="connsiteX461" fmla="*/ 2205097 w 7968555"/>
                <a:gd name="connsiteY461" fmla="*/ 4681549 h 5412316"/>
                <a:gd name="connsiteX462" fmla="*/ 2209880 w 7968555"/>
                <a:gd name="connsiteY462" fmla="*/ 4658801 h 5412316"/>
                <a:gd name="connsiteX463" fmla="*/ 2214662 w 7968555"/>
                <a:gd name="connsiteY463" fmla="*/ 4658801 h 5412316"/>
                <a:gd name="connsiteX464" fmla="*/ 2219445 w 7968555"/>
                <a:gd name="connsiteY464" fmla="*/ 4658801 h 5412316"/>
                <a:gd name="connsiteX465" fmla="*/ 2224227 w 7968555"/>
                <a:gd name="connsiteY465" fmla="*/ 4658801 h 5412316"/>
                <a:gd name="connsiteX466" fmla="*/ 2229010 w 7968555"/>
                <a:gd name="connsiteY466" fmla="*/ 4658801 h 5412316"/>
                <a:gd name="connsiteX467" fmla="*/ 2233793 w 7968555"/>
                <a:gd name="connsiteY467" fmla="*/ 4658801 h 5412316"/>
                <a:gd name="connsiteX468" fmla="*/ 2238575 w 7968555"/>
                <a:gd name="connsiteY468" fmla="*/ 4658801 h 5412316"/>
                <a:gd name="connsiteX469" fmla="*/ 2243358 w 7968555"/>
                <a:gd name="connsiteY469" fmla="*/ 4637706 h 5412316"/>
                <a:gd name="connsiteX470" fmla="*/ 2248141 w 7968555"/>
                <a:gd name="connsiteY470" fmla="*/ 4637706 h 5412316"/>
                <a:gd name="connsiteX471" fmla="*/ 2252923 w 7968555"/>
                <a:gd name="connsiteY471" fmla="*/ 4637706 h 5412316"/>
                <a:gd name="connsiteX472" fmla="*/ 2257714 w 7968555"/>
                <a:gd name="connsiteY472" fmla="*/ 4637706 h 5412316"/>
                <a:gd name="connsiteX473" fmla="*/ 2262497 w 7968555"/>
                <a:gd name="connsiteY473" fmla="*/ 4637706 h 5412316"/>
                <a:gd name="connsiteX474" fmla="*/ 2267279 w 7968555"/>
                <a:gd name="connsiteY474" fmla="*/ 4637706 h 5412316"/>
                <a:gd name="connsiteX475" fmla="*/ 2272062 w 7968555"/>
                <a:gd name="connsiteY475" fmla="*/ 4637706 h 5412316"/>
                <a:gd name="connsiteX476" fmla="*/ 2276845 w 7968555"/>
                <a:gd name="connsiteY476" fmla="*/ 4617900 h 5412316"/>
                <a:gd name="connsiteX477" fmla="*/ 2281627 w 7968555"/>
                <a:gd name="connsiteY477" fmla="*/ 4617900 h 5412316"/>
                <a:gd name="connsiteX478" fmla="*/ 2286410 w 7968555"/>
                <a:gd name="connsiteY478" fmla="*/ 4617900 h 5412316"/>
                <a:gd name="connsiteX479" fmla="*/ 2291193 w 7968555"/>
                <a:gd name="connsiteY479" fmla="*/ 4617900 h 5412316"/>
                <a:gd name="connsiteX480" fmla="*/ 2295975 w 7968555"/>
                <a:gd name="connsiteY480" fmla="*/ 4617900 h 5412316"/>
                <a:gd name="connsiteX481" fmla="*/ 2300758 w 7968555"/>
                <a:gd name="connsiteY481" fmla="*/ 4617900 h 5412316"/>
                <a:gd name="connsiteX482" fmla="*/ 2305541 w 7968555"/>
                <a:gd name="connsiteY482" fmla="*/ 4617900 h 5412316"/>
                <a:gd name="connsiteX483" fmla="*/ 2310323 w 7968555"/>
                <a:gd name="connsiteY483" fmla="*/ 4598802 h 5412316"/>
                <a:gd name="connsiteX484" fmla="*/ 2315106 w 7968555"/>
                <a:gd name="connsiteY484" fmla="*/ 4598802 h 5412316"/>
                <a:gd name="connsiteX485" fmla="*/ 2319888 w 7968555"/>
                <a:gd name="connsiteY485" fmla="*/ 4598802 h 5412316"/>
                <a:gd name="connsiteX486" fmla="*/ 2324671 w 7968555"/>
                <a:gd name="connsiteY486" fmla="*/ 4598802 h 5412316"/>
                <a:gd name="connsiteX487" fmla="*/ 2329454 w 7968555"/>
                <a:gd name="connsiteY487" fmla="*/ 4598802 h 5412316"/>
                <a:gd name="connsiteX488" fmla="*/ 2334236 w 7968555"/>
                <a:gd name="connsiteY488" fmla="*/ 4598802 h 5412316"/>
                <a:gd name="connsiteX489" fmla="*/ 2339019 w 7968555"/>
                <a:gd name="connsiteY489" fmla="*/ 4598802 h 5412316"/>
                <a:gd name="connsiteX490" fmla="*/ 2343802 w 7968555"/>
                <a:gd name="connsiteY490" fmla="*/ 4581162 h 5412316"/>
                <a:gd name="connsiteX491" fmla="*/ 2348593 w 7968555"/>
                <a:gd name="connsiteY491" fmla="*/ 4581162 h 5412316"/>
                <a:gd name="connsiteX492" fmla="*/ 2353375 w 7968555"/>
                <a:gd name="connsiteY492" fmla="*/ 4581162 h 5412316"/>
                <a:gd name="connsiteX493" fmla="*/ 2358158 w 7968555"/>
                <a:gd name="connsiteY493" fmla="*/ 4581162 h 5412316"/>
                <a:gd name="connsiteX494" fmla="*/ 2362940 w 7968555"/>
                <a:gd name="connsiteY494" fmla="*/ 4581162 h 5412316"/>
                <a:gd name="connsiteX495" fmla="*/ 2367723 w 7968555"/>
                <a:gd name="connsiteY495" fmla="*/ 4581162 h 5412316"/>
                <a:gd name="connsiteX496" fmla="*/ 2372506 w 7968555"/>
                <a:gd name="connsiteY496" fmla="*/ 4581162 h 5412316"/>
                <a:gd name="connsiteX497" fmla="*/ 2377288 w 7968555"/>
                <a:gd name="connsiteY497" fmla="*/ 4563954 h 5412316"/>
                <a:gd name="connsiteX498" fmla="*/ 2382071 w 7968555"/>
                <a:gd name="connsiteY498" fmla="*/ 4563954 h 5412316"/>
                <a:gd name="connsiteX499" fmla="*/ 2386854 w 7968555"/>
                <a:gd name="connsiteY499" fmla="*/ 4563954 h 5412316"/>
                <a:gd name="connsiteX500" fmla="*/ 2391636 w 7968555"/>
                <a:gd name="connsiteY500" fmla="*/ 4563954 h 5412316"/>
                <a:gd name="connsiteX501" fmla="*/ 2396419 w 7968555"/>
                <a:gd name="connsiteY501" fmla="*/ 4563954 h 5412316"/>
                <a:gd name="connsiteX502" fmla="*/ 2401202 w 7968555"/>
                <a:gd name="connsiteY502" fmla="*/ 4563954 h 5412316"/>
                <a:gd name="connsiteX503" fmla="*/ 2405984 w 7968555"/>
                <a:gd name="connsiteY503" fmla="*/ 4563954 h 5412316"/>
                <a:gd name="connsiteX504" fmla="*/ 2410767 w 7968555"/>
                <a:gd name="connsiteY504" fmla="*/ 4547855 h 5412316"/>
                <a:gd name="connsiteX505" fmla="*/ 2415549 w 7968555"/>
                <a:gd name="connsiteY505" fmla="*/ 4547855 h 5412316"/>
                <a:gd name="connsiteX506" fmla="*/ 2420332 w 7968555"/>
                <a:gd name="connsiteY506" fmla="*/ 4547855 h 5412316"/>
                <a:gd name="connsiteX507" fmla="*/ 2425115 w 7968555"/>
                <a:gd name="connsiteY507" fmla="*/ 4547855 h 5412316"/>
                <a:gd name="connsiteX508" fmla="*/ 2429898 w 7968555"/>
                <a:gd name="connsiteY508" fmla="*/ 4547855 h 5412316"/>
                <a:gd name="connsiteX509" fmla="*/ 2434680 w 7968555"/>
                <a:gd name="connsiteY509" fmla="*/ 4547855 h 5412316"/>
                <a:gd name="connsiteX510" fmla="*/ 2439463 w 7968555"/>
                <a:gd name="connsiteY510" fmla="*/ 4547855 h 5412316"/>
                <a:gd name="connsiteX511" fmla="*/ 2444254 w 7968555"/>
                <a:gd name="connsiteY511" fmla="*/ 4533743 h 5412316"/>
                <a:gd name="connsiteX512" fmla="*/ 2449036 w 7968555"/>
                <a:gd name="connsiteY512" fmla="*/ 4533743 h 5412316"/>
                <a:gd name="connsiteX513" fmla="*/ 2453819 w 7968555"/>
                <a:gd name="connsiteY513" fmla="*/ 4533743 h 5412316"/>
                <a:gd name="connsiteX514" fmla="*/ 2458601 w 7968555"/>
                <a:gd name="connsiteY514" fmla="*/ 4533743 h 5412316"/>
                <a:gd name="connsiteX515" fmla="*/ 2463384 w 7968555"/>
                <a:gd name="connsiteY515" fmla="*/ 4533743 h 5412316"/>
                <a:gd name="connsiteX516" fmla="*/ 2468167 w 7968555"/>
                <a:gd name="connsiteY516" fmla="*/ 4533743 h 5412316"/>
                <a:gd name="connsiteX517" fmla="*/ 2472950 w 7968555"/>
                <a:gd name="connsiteY517" fmla="*/ 4533743 h 5412316"/>
                <a:gd name="connsiteX518" fmla="*/ 2477732 w 7968555"/>
                <a:gd name="connsiteY518" fmla="*/ 4520487 h 5412316"/>
                <a:gd name="connsiteX519" fmla="*/ 2482515 w 7968555"/>
                <a:gd name="connsiteY519" fmla="*/ 4520487 h 5412316"/>
                <a:gd name="connsiteX520" fmla="*/ 2487297 w 7968555"/>
                <a:gd name="connsiteY520" fmla="*/ 4520487 h 5412316"/>
                <a:gd name="connsiteX521" fmla="*/ 2492080 w 7968555"/>
                <a:gd name="connsiteY521" fmla="*/ 4520487 h 5412316"/>
                <a:gd name="connsiteX522" fmla="*/ 2496863 w 7968555"/>
                <a:gd name="connsiteY522" fmla="*/ 4520487 h 5412316"/>
                <a:gd name="connsiteX523" fmla="*/ 2501645 w 7968555"/>
                <a:gd name="connsiteY523" fmla="*/ 4520487 h 5412316"/>
                <a:gd name="connsiteX524" fmla="*/ 2506428 w 7968555"/>
                <a:gd name="connsiteY524" fmla="*/ 4520487 h 5412316"/>
                <a:gd name="connsiteX525" fmla="*/ 2511211 w 7968555"/>
                <a:gd name="connsiteY525" fmla="*/ 4507850 h 5412316"/>
                <a:gd name="connsiteX526" fmla="*/ 2515993 w 7968555"/>
                <a:gd name="connsiteY526" fmla="*/ 4507850 h 5412316"/>
                <a:gd name="connsiteX527" fmla="*/ 2520776 w 7968555"/>
                <a:gd name="connsiteY527" fmla="*/ 4507850 h 5412316"/>
                <a:gd name="connsiteX528" fmla="*/ 2525559 w 7968555"/>
                <a:gd name="connsiteY528" fmla="*/ 4507850 h 5412316"/>
                <a:gd name="connsiteX529" fmla="*/ 2530341 w 7968555"/>
                <a:gd name="connsiteY529" fmla="*/ 4507850 h 5412316"/>
                <a:gd name="connsiteX530" fmla="*/ 2535132 w 7968555"/>
                <a:gd name="connsiteY530" fmla="*/ 4507850 h 5412316"/>
                <a:gd name="connsiteX531" fmla="*/ 2539915 w 7968555"/>
                <a:gd name="connsiteY531" fmla="*/ 4507850 h 5412316"/>
                <a:gd name="connsiteX532" fmla="*/ 2544697 w 7968555"/>
                <a:gd name="connsiteY532" fmla="*/ 4495539 h 5412316"/>
                <a:gd name="connsiteX533" fmla="*/ 2549480 w 7968555"/>
                <a:gd name="connsiteY533" fmla="*/ 4495539 h 5412316"/>
                <a:gd name="connsiteX534" fmla="*/ 2554262 w 7968555"/>
                <a:gd name="connsiteY534" fmla="*/ 4495539 h 5412316"/>
                <a:gd name="connsiteX535" fmla="*/ 2559045 w 7968555"/>
                <a:gd name="connsiteY535" fmla="*/ 4495539 h 5412316"/>
                <a:gd name="connsiteX536" fmla="*/ 2563828 w 7968555"/>
                <a:gd name="connsiteY536" fmla="*/ 4495539 h 5412316"/>
                <a:gd name="connsiteX537" fmla="*/ 2568611 w 7968555"/>
                <a:gd name="connsiteY537" fmla="*/ 4495539 h 5412316"/>
                <a:gd name="connsiteX538" fmla="*/ 2573393 w 7968555"/>
                <a:gd name="connsiteY538" fmla="*/ 4495539 h 5412316"/>
                <a:gd name="connsiteX539" fmla="*/ 2578176 w 7968555"/>
                <a:gd name="connsiteY539" fmla="*/ 4482039 h 5412316"/>
                <a:gd name="connsiteX540" fmla="*/ 2582958 w 7968555"/>
                <a:gd name="connsiteY540" fmla="*/ 4482039 h 5412316"/>
                <a:gd name="connsiteX541" fmla="*/ 2587741 w 7968555"/>
                <a:gd name="connsiteY541" fmla="*/ 4482039 h 5412316"/>
                <a:gd name="connsiteX542" fmla="*/ 2592524 w 7968555"/>
                <a:gd name="connsiteY542" fmla="*/ 4482039 h 5412316"/>
                <a:gd name="connsiteX543" fmla="*/ 2597306 w 7968555"/>
                <a:gd name="connsiteY543" fmla="*/ 4482039 h 5412316"/>
                <a:gd name="connsiteX544" fmla="*/ 2602089 w 7968555"/>
                <a:gd name="connsiteY544" fmla="*/ 4482039 h 5412316"/>
                <a:gd name="connsiteX545" fmla="*/ 2606872 w 7968555"/>
                <a:gd name="connsiteY545" fmla="*/ 4482039 h 5412316"/>
                <a:gd name="connsiteX546" fmla="*/ 2611654 w 7968555"/>
                <a:gd name="connsiteY546" fmla="*/ 4463641 h 5412316"/>
                <a:gd name="connsiteX547" fmla="*/ 2616437 w 7968555"/>
                <a:gd name="connsiteY547" fmla="*/ 4463641 h 5412316"/>
                <a:gd name="connsiteX548" fmla="*/ 2621220 w 7968555"/>
                <a:gd name="connsiteY548" fmla="*/ 4463641 h 5412316"/>
                <a:gd name="connsiteX549" fmla="*/ 2626002 w 7968555"/>
                <a:gd name="connsiteY549" fmla="*/ 4463641 h 5412316"/>
                <a:gd name="connsiteX550" fmla="*/ 2630793 w 7968555"/>
                <a:gd name="connsiteY550" fmla="*/ 4463641 h 5412316"/>
                <a:gd name="connsiteX551" fmla="*/ 2635576 w 7968555"/>
                <a:gd name="connsiteY551" fmla="*/ 4463641 h 5412316"/>
                <a:gd name="connsiteX552" fmla="*/ 2640358 w 7968555"/>
                <a:gd name="connsiteY552" fmla="*/ 4463641 h 5412316"/>
                <a:gd name="connsiteX553" fmla="*/ 2645141 w 7968555"/>
                <a:gd name="connsiteY553" fmla="*/ 4440127 h 5412316"/>
                <a:gd name="connsiteX554" fmla="*/ 2649924 w 7968555"/>
                <a:gd name="connsiteY554" fmla="*/ 4440127 h 5412316"/>
                <a:gd name="connsiteX555" fmla="*/ 2654706 w 7968555"/>
                <a:gd name="connsiteY555" fmla="*/ 4440127 h 5412316"/>
                <a:gd name="connsiteX556" fmla="*/ 2659489 w 7968555"/>
                <a:gd name="connsiteY556" fmla="*/ 4440127 h 5412316"/>
                <a:gd name="connsiteX557" fmla="*/ 2664272 w 7968555"/>
                <a:gd name="connsiteY557" fmla="*/ 4440127 h 5412316"/>
                <a:gd name="connsiteX558" fmla="*/ 2669054 w 7968555"/>
                <a:gd name="connsiteY558" fmla="*/ 4440127 h 5412316"/>
                <a:gd name="connsiteX559" fmla="*/ 2673837 w 7968555"/>
                <a:gd name="connsiteY559" fmla="*/ 4440127 h 5412316"/>
                <a:gd name="connsiteX560" fmla="*/ 2678619 w 7968555"/>
                <a:gd name="connsiteY560" fmla="*/ 4416418 h 5412316"/>
                <a:gd name="connsiteX561" fmla="*/ 2683402 w 7968555"/>
                <a:gd name="connsiteY561" fmla="*/ 4416418 h 5412316"/>
                <a:gd name="connsiteX562" fmla="*/ 2688185 w 7968555"/>
                <a:gd name="connsiteY562" fmla="*/ 4416418 h 5412316"/>
                <a:gd name="connsiteX563" fmla="*/ 2692968 w 7968555"/>
                <a:gd name="connsiteY563" fmla="*/ 4416418 h 5412316"/>
                <a:gd name="connsiteX564" fmla="*/ 2697750 w 7968555"/>
                <a:gd name="connsiteY564" fmla="*/ 4416418 h 5412316"/>
                <a:gd name="connsiteX565" fmla="*/ 2702533 w 7968555"/>
                <a:gd name="connsiteY565" fmla="*/ 4416418 h 5412316"/>
                <a:gd name="connsiteX566" fmla="*/ 2707315 w 7968555"/>
                <a:gd name="connsiteY566" fmla="*/ 4416418 h 5412316"/>
                <a:gd name="connsiteX567" fmla="*/ 2712098 w 7968555"/>
                <a:gd name="connsiteY567" fmla="*/ 4389864 h 5412316"/>
                <a:gd name="connsiteX568" fmla="*/ 2716881 w 7968555"/>
                <a:gd name="connsiteY568" fmla="*/ 4389864 h 5412316"/>
                <a:gd name="connsiteX569" fmla="*/ 2721663 w 7968555"/>
                <a:gd name="connsiteY569" fmla="*/ 4389864 h 5412316"/>
                <a:gd name="connsiteX570" fmla="*/ 2726454 w 7968555"/>
                <a:gd name="connsiteY570" fmla="*/ 4389864 h 5412316"/>
                <a:gd name="connsiteX571" fmla="*/ 2731237 w 7968555"/>
                <a:gd name="connsiteY571" fmla="*/ 4389864 h 5412316"/>
                <a:gd name="connsiteX572" fmla="*/ 2736020 w 7968555"/>
                <a:gd name="connsiteY572" fmla="*/ 4389864 h 5412316"/>
                <a:gd name="connsiteX573" fmla="*/ 2740802 w 7968555"/>
                <a:gd name="connsiteY573" fmla="*/ 4389864 h 5412316"/>
                <a:gd name="connsiteX574" fmla="*/ 2745585 w 7968555"/>
                <a:gd name="connsiteY574" fmla="*/ 4363882 h 5412316"/>
                <a:gd name="connsiteX575" fmla="*/ 2750367 w 7968555"/>
                <a:gd name="connsiteY575" fmla="*/ 4363882 h 5412316"/>
                <a:gd name="connsiteX576" fmla="*/ 2755150 w 7968555"/>
                <a:gd name="connsiteY576" fmla="*/ 4363882 h 5412316"/>
                <a:gd name="connsiteX577" fmla="*/ 2759933 w 7968555"/>
                <a:gd name="connsiteY577" fmla="*/ 4363882 h 5412316"/>
                <a:gd name="connsiteX578" fmla="*/ 2764715 w 7968555"/>
                <a:gd name="connsiteY578" fmla="*/ 4363882 h 5412316"/>
                <a:gd name="connsiteX579" fmla="*/ 2769498 w 7968555"/>
                <a:gd name="connsiteY579" fmla="*/ 4363882 h 5412316"/>
                <a:gd name="connsiteX580" fmla="*/ 2774281 w 7968555"/>
                <a:gd name="connsiteY580" fmla="*/ 4363882 h 5412316"/>
                <a:gd name="connsiteX581" fmla="*/ 2779063 w 7968555"/>
                <a:gd name="connsiteY581" fmla="*/ 4333003 h 5412316"/>
                <a:gd name="connsiteX582" fmla="*/ 2783846 w 7968555"/>
                <a:gd name="connsiteY582" fmla="*/ 4333003 h 5412316"/>
                <a:gd name="connsiteX583" fmla="*/ 2788629 w 7968555"/>
                <a:gd name="connsiteY583" fmla="*/ 4333003 h 5412316"/>
                <a:gd name="connsiteX584" fmla="*/ 2793411 w 7968555"/>
                <a:gd name="connsiteY584" fmla="*/ 4333003 h 5412316"/>
                <a:gd name="connsiteX585" fmla="*/ 2798194 w 7968555"/>
                <a:gd name="connsiteY585" fmla="*/ 4333003 h 5412316"/>
                <a:gd name="connsiteX586" fmla="*/ 2802976 w 7968555"/>
                <a:gd name="connsiteY586" fmla="*/ 4333003 h 5412316"/>
                <a:gd name="connsiteX587" fmla="*/ 2807759 w 7968555"/>
                <a:gd name="connsiteY587" fmla="*/ 4333003 h 5412316"/>
                <a:gd name="connsiteX588" fmla="*/ 2812542 w 7968555"/>
                <a:gd name="connsiteY588" fmla="*/ 4297894 h 5412316"/>
                <a:gd name="connsiteX589" fmla="*/ 2817333 w 7968555"/>
                <a:gd name="connsiteY589" fmla="*/ 4297894 h 5412316"/>
                <a:gd name="connsiteX590" fmla="*/ 2822115 w 7968555"/>
                <a:gd name="connsiteY590" fmla="*/ 4297894 h 5412316"/>
                <a:gd name="connsiteX591" fmla="*/ 2826898 w 7968555"/>
                <a:gd name="connsiteY591" fmla="*/ 4297894 h 5412316"/>
                <a:gd name="connsiteX592" fmla="*/ 2831681 w 7968555"/>
                <a:gd name="connsiteY592" fmla="*/ 4297894 h 5412316"/>
                <a:gd name="connsiteX593" fmla="*/ 2836463 w 7968555"/>
                <a:gd name="connsiteY593" fmla="*/ 4297894 h 5412316"/>
                <a:gd name="connsiteX594" fmla="*/ 2841246 w 7968555"/>
                <a:gd name="connsiteY594" fmla="*/ 4297894 h 5412316"/>
                <a:gd name="connsiteX595" fmla="*/ 2846029 w 7968555"/>
                <a:gd name="connsiteY595" fmla="*/ 4267120 h 5412316"/>
                <a:gd name="connsiteX596" fmla="*/ 2850811 w 7968555"/>
                <a:gd name="connsiteY596" fmla="*/ 4267120 h 5412316"/>
                <a:gd name="connsiteX597" fmla="*/ 2855594 w 7968555"/>
                <a:gd name="connsiteY597" fmla="*/ 4267120 h 5412316"/>
                <a:gd name="connsiteX598" fmla="*/ 2860376 w 7968555"/>
                <a:gd name="connsiteY598" fmla="*/ 4267120 h 5412316"/>
                <a:gd name="connsiteX599" fmla="*/ 2865159 w 7968555"/>
                <a:gd name="connsiteY599" fmla="*/ 4267120 h 5412316"/>
                <a:gd name="connsiteX600" fmla="*/ 2869942 w 7968555"/>
                <a:gd name="connsiteY600" fmla="*/ 4267120 h 5412316"/>
                <a:gd name="connsiteX601" fmla="*/ 2874724 w 7968555"/>
                <a:gd name="connsiteY601" fmla="*/ 4267120 h 5412316"/>
                <a:gd name="connsiteX602" fmla="*/ 2879507 w 7968555"/>
                <a:gd name="connsiteY602" fmla="*/ 4237031 h 5412316"/>
                <a:gd name="connsiteX603" fmla="*/ 2884290 w 7968555"/>
                <a:gd name="connsiteY603" fmla="*/ 4237031 h 5412316"/>
                <a:gd name="connsiteX604" fmla="*/ 2889072 w 7968555"/>
                <a:gd name="connsiteY604" fmla="*/ 4237031 h 5412316"/>
                <a:gd name="connsiteX605" fmla="*/ 2893855 w 7968555"/>
                <a:gd name="connsiteY605" fmla="*/ 4237031 h 5412316"/>
                <a:gd name="connsiteX606" fmla="*/ 2898638 w 7968555"/>
                <a:gd name="connsiteY606" fmla="*/ 4237031 h 5412316"/>
                <a:gd name="connsiteX607" fmla="*/ 2903420 w 7968555"/>
                <a:gd name="connsiteY607" fmla="*/ 4237031 h 5412316"/>
                <a:gd name="connsiteX608" fmla="*/ 2908203 w 7968555"/>
                <a:gd name="connsiteY608" fmla="*/ 4237031 h 5412316"/>
                <a:gd name="connsiteX609" fmla="*/ 2912994 w 7968555"/>
                <a:gd name="connsiteY609" fmla="*/ 4207546 h 5412316"/>
                <a:gd name="connsiteX610" fmla="*/ 2917777 w 7968555"/>
                <a:gd name="connsiteY610" fmla="*/ 4207546 h 5412316"/>
                <a:gd name="connsiteX611" fmla="*/ 2922559 w 7968555"/>
                <a:gd name="connsiteY611" fmla="*/ 4207546 h 5412316"/>
                <a:gd name="connsiteX612" fmla="*/ 2927342 w 7968555"/>
                <a:gd name="connsiteY612" fmla="*/ 4207546 h 5412316"/>
                <a:gd name="connsiteX613" fmla="*/ 2932124 w 7968555"/>
                <a:gd name="connsiteY613" fmla="*/ 4207546 h 5412316"/>
                <a:gd name="connsiteX614" fmla="*/ 2936907 w 7968555"/>
                <a:gd name="connsiteY614" fmla="*/ 4207546 h 5412316"/>
                <a:gd name="connsiteX615" fmla="*/ 2941690 w 7968555"/>
                <a:gd name="connsiteY615" fmla="*/ 4207546 h 5412316"/>
                <a:gd name="connsiteX616" fmla="*/ 2946472 w 7968555"/>
                <a:gd name="connsiteY616" fmla="*/ 4177929 h 5412316"/>
                <a:gd name="connsiteX617" fmla="*/ 2951255 w 7968555"/>
                <a:gd name="connsiteY617" fmla="*/ 4177929 h 5412316"/>
                <a:gd name="connsiteX618" fmla="*/ 2956038 w 7968555"/>
                <a:gd name="connsiteY618" fmla="*/ 4177929 h 5412316"/>
                <a:gd name="connsiteX619" fmla="*/ 2960820 w 7968555"/>
                <a:gd name="connsiteY619" fmla="*/ 4177929 h 5412316"/>
                <a:gd name="connsiteX620" fmla="*/ 2965603 w 7968555"/>
                <a:gd name="connsiteY620" fmla="*/ 4177929 h 5412316"/>
                <a:gd name="connsiteX621" fmla="*/ 2970386 w 7968555"/>
                <a:gd name="connsiteY621" fmla="*/ 4177929 h 5412316"/>
                <a:gd name="connsiteX622" fmla="*/ 2975168 w 7968555"/>
                <a:gd name="connsiteY622" fmla="*/ 4177929 h 5412316"/>
                <a:gd name="connsiteX623" fmla="*/ 2979951 w 7968555"/>
                <a:gd name="connsiteY623" fmla="*/ 4149021 h 5412316"/>
                <a:gd name="connsiteX624" fmla="*/ 2984733 w 7968555"/>
                <a:gd name="connsiteY624" fmla="*/ 4149021 h 5412316"/>
                <a:gd name="connsiteX625" fmla="*/ 2989516 w 7968555"/>
                <a:gd name="connsiteY625" fmla="*/ 4149021 h 5412316"/>
                <a:gd name="connsiteX626" fmla="*/ 2994299 w 7968555"/>
                <a:gd name="connsiteY626" fmla="*/ 4149021 h 5412316"/>
                <a:gd name="connsiteX627" fmla="*/ 2999081 w 7968555"/>
                <a:gd name="connsiteY627" fmla="*/ 4149021 h 5412316"/>
                <a:gd name="connsiteX628" fmla="*/ 3003872 w 7968555"/>
                <a:gd name="connsiteY628" fmla="*/ 4149021 h 5412316"/>
                <a:gd name="connsiteX629" fmla="*/ 3008655 w 7968555"/>
                <a:gd name="connsiteY629" fmla="*/ 4149021 h 5412316"/>
                <a:gd name="connsiteX630" fmla="*/ 3013438 w 7968555"/>
                <a:gd name="connsiteY630" fmla="*/ 4122973 h 5412316"/>
                <a:gd name="connsiteX631" fmla="*/ 3018220 w 7968555"/>
                <a:gd name="connsiteY631" fmla="*/ 4122973 h 5412316"/>
                <a:gd name="connsiteX632" fmla="*/ 3023003 w 7968555"/>
                <a:gd name="connsiteY632" fmla="*/ 4122973 h 5412316"/>
                <a:gd name="connsiteX633" fmla="*/ 3027785 w 7968555"/>
                <a:gd name="connsiteY633" fmla="*/ 4122973 h 5412316"/>
                <a:gd name="connsiteX634" fmla="*/ 3032568 w 7968555"/>
                <a:gd name="connsiteY634" fmla="*/ 4122973 h 5412316"/>
                <a:gd name="connsiteX635" fmla="*/ 3037351 w 7968555"/>
                <a:gd name="connsiteY635" fmla="*/ 4122973 h 5412316"/>
                <a:gd name="connsiteX636" fmla="*/ 3042133 w 7968555"/>
                <a:gd name="connsiteY636" fmla="*/ 4122973 h 5412316"/>
                <a:gd name="connsiteX637" fmla="*/ 3046916 w 7968555"/>
                <a:gd name="connsiteY637" fmla="*/ 4096143 h 5412316"/>
                <a:gd name="connsiteX638" fmla="*/ 3051699 w 7968555"/>
                <a:gd name="connsiteY638" fmla="*/ 4096143 h 5412316"/>
                <a:gd name="connsiteX639" fmla="*/ 3056481 w 7968555"/>
                <a:gd name="connsiteY639" fmla="*/ 4096143 h 5412316"/>
                <a:gd name="connsiteX640" fmla="*/ 3061264 w 7968555"/>
                <a:gd name="connsiteY640" fmla="*/ 4096143 h 5412316"/>
                <a:gd name="connsiteX641" fmla="*/ 3066047 w 7968555"/>
                <a:gd name="connsiteY641" fmla="*/ 4096143 h 5412316"/>
                <a:gd name="connsiteX642" fmla="*/ 3070829 w 7968555"/>
                <a:gd name="connsiteY642" fmla="*/ 4096143 h 5412316"/>
                <a:gd name="connsiteX643" fmla="*/ 3075612 w 7968555"/>
                <a:gd name="connsiteY643" fmla="*/ 4096143 h 5412316"/>
                <a:gd name="connsiteX644" fmla="*/ 3080395 w 7968555"/>
                <a:gd name="connsiteY644" fmla="*/ 4070755 h 5412316"/>
                <a:gd name="connsiteX645" fmla="*/ 3085177 w 7968555"/>
                <a:gd name="connsiteY645" fmla="*/ 4070755 h 5412316"/>
                <a:gd name="connsiteX646" fmla="*/ 3089960 w 7968555"/>
                <a:gd name="connsiteY646" fmla="*/ 4070755 h 5412316"/>
                <a:gd name="connsiteX647" fmla="*/ 3094751 w 7968555"/>
                <a:gd name="connsiteY647" fmla="*/ 4070755 h 5412316"/>
                <a:gd name="connsiteX648" fmla="*/ 3099533 w 7968555"/>
                <a:gd name="connsiteY648" fmla="*/ 4070755 h 5412316"/>
                <a:gd name="connsiteX649" fmla="*/ 3104316 w 7968555"/>
                <a:gd name="connsiteY649" fmla="*/ 4070755 h 5412316"/>
                <a:gd name="connsiteX650" fmla="*/ 3109099 w 7968555"/>
                <a:gd name="connsiteY650" fmla="*/ 4070755 h 5412316"/>
                <a:gd name="connsiteX651" fmla="*/ 3113881 w 7968555"/>
                <a:gd name="connsiteY651" fmla="*/ 4042352 h 5412316"/>
                <a:gd name="connsiteX652" fmla="*/ 3118664 w 7968555"/>
                <a:gd name="connsiteY652" fmla="*/ 4042352 h 5412316"/>
                <a:gd name="connsiteX653" fmla="*/ 3123446 w 7968555"/>
                <a:gd name="connsiteY653" fmla="*/ 4042352 h 5412316"/>
                <a:gd name="connsiteX654" fmla="*/ 3128229 w 7968555"/>
                <a:gd name="connsiteY654" fmla="*/ 4042352 h 5412316"/>
                <a:gd name="connsiteX655" fmla="*/ 3133012 w 7968555"/>
                <a:gd name="connsiteY655" fmla="*/ 4042352 h 5412316"/>
                <a:gd name="connsiteX656" fmla="*/ 3137795 w 7968555"/>
                <a:gd name="connsiteY656" fmla="*/ 4042352 h 5412316"/>
                <a:gd name="connsiteX657" fmla="*/ 3142577 w 7968555"/>
                <a:gd name="connsiteY657" fmla="*/ 4042352 h 5412316"/>
                <a:gd name="connsiteX658" fmla="*/ 3147360 w 7968555"/>
                <a:gd name="connsiteY658" fmla="*/ 4011587 h 5412316"/>
                <a:gd name="connsiteX659" fmla="*/ 3152142 w 7968555"/>
                <a:gd name="connsiteY659" fmla="*/ 4011587 h 5412316"/>
                <a:gd name="connsiteX660" fmla="*/ 3156925 w 7968555"/>
                <a:gd name="connsiteY660" fmla="*/ 4011587 h 5412316"/>
                <a:gd name="connsiteX661" fmla="*/ 3161708 w 7968555"/>
                <a:gd name="connsiteY661" fmla="*/ 4011587 h 5412316"/>
                <a:gd name="connsiteX662" fmla="*/ 3166490 w 7968555"/>
                <a:gd name="connsiteY662" fmla="*/ 4011587 h 5412316"/>
                <a:gd name="connsiteX663" fmla="*/ 3171273 w 7968555"/>
                <a:gd name="connsiteY663" fmla="*/ 4011587 h 5412316"/>
                <a:gd name="connsiteX664" fmla="*/ 3176056 w 7968555"/>
                <a:gd name="connsiteY664" fmla="*/ 4011587 h 5412316"/>
                <a:gd name="connsiteX665" fmla="*/ 3180838 w 7968555"/>
                <a:gd name="connsiteY665" fmla="*/ 3980202 h 5412316"/>
                <a:gd name="connsiteX666" fmla="*/ 3185621 w 7968555"/>
                <a:gd name="connsiteY666" fmla="*/ 3980202 h 5412316"/>
                <a:gd name="connsiteX667" fmla="*/ 3190404 w 7968555"/>
                <a:gd name="connsiteY667" fmla="*/ 3980202 h 5412316"/>
                <a:gd name="connsiteX668" fmla="*/ 3195194 w 7968555"/>
                <a:gd name="connsiteY668" fmla="*/ 3980202 h 5412316"/>
                <a:gd name="connsiteX669" fmla="*/ 3199977 w 7968555"/>
                <a:gd name="connsiteY669" fmla="*/ 3980202 h 5412316"/>
                <a:gd name="connsiteX670" fmla="*/ 3204760 w 7968555"/>
                <a:gd name="connsiteY670" fmla="*/ 3980202 h 5412316"/>
                <a:gd name="connsiteX671" fmla="*/ 3209542 w 7968555"/>
                <a:gd name="connsiteY671" fmla="*/ 3980202 h 5412316"/>
                <a:gd name="connsiteX672" fmla="*/ 3214325 w 7968555"/>
                <a:gd name="connsiteY672" fmla="*/ 3946936 h 5412316"/>
                <a:gd name="connsiteX673" fmla="*/ 3219108 w 7968555"/>
                <a:gd name="connsiteY673" fmla="*/ 3946936 h 5412316"/>
                <a:gd name="connsiteX674" fmla="*/ 3223890 w 7968555"/>
                <a:gd name="connsiteY674" fmla="*/ 3946936 h 5412316"/>
                <a:gd name="connsiteX675" fmla="*/ 3228673 w 7968555"/>
                <a:gd name="connsiteY675" fmla="*/ 3946936 h 5412316"/>
                <a:gd name="connsiteX676" fmla="*/ 3233456 w 7968555"/>
                <a:gd name="connsiteY676" fmla="*/ 3946936 h 5412316"/>
                <a:gd name="connsiteX677" fmla="*/ 3238238 w 7968555"/>
                <a:gd name="connsiteY677" fmla="*/ 3946936 h 5412316"/>
                <a:gd name="connsiteX678" fmla="*/ 3243021 w 7968555"/>
                <a:gd name="connsiteY678" fmla="*/ 3946936 h 5412316"/>
                <a:gd name="connsiteX679" fmla="*/ 3247803 w 7968555"/>
                <a:gd name="connsiteY679" fmla="*/ 3907909 h 5412316"/>
                <a:gd name="connsiteX680" fmla="*/ 3252586 w 7968555"/>
                <a:gd name="connsiteY680" fmla="*/ 3907909 h 5412316"/>
                <a:gd name="connsiteX681" fmla="*/ 3257369 w 7968555"/>
                <a:gd name="connsiteY681" fmla="*/ 3907909 h 5412316"/>
                <a:gd name="connsiteX682" fmla="*/ 3262152 w 7968555"/>
                <a:gd name="connsiteY682" fmla="*/ 3907909 h 5412316"/>
                <a:gd name="connsiteX683" fmla="*/ 3266934 w 7968555"/>
                <a:gd name="connsiteY683" fmla="*/ 3907909 h 5412316"/>
                <a:gd name="connsiteX684" fmla="*/ 3271717 w 7968555"/>
                <a:gd name="connsiteY684" fmla="*/ 3907909 h 5412316"/>
                <a:gd name="connsiteX685" fmla="*/ 3276499 w 7968555"/>
                <a:gd name="connsiteY685" fmla="*/ 3907909 h 5412316"/>
                <a:gd name="connsiteX686" fmla="*/ 3281282 w 7968555"/>
                <a:gd name="connsiteY686" fmla="*/ 3868327 h 5412316"/>
                <a:gd name="connsiteX687" fmla="*/ 3286073 w 7968555"/>
                <a:gd name="connsiteY687" fmla="*/ 3868327 h 5412316"/>
                <a:gd name="connsiteX688" fmla="*/ 3290855 w 7968555"/>
                <a:gd name="connsiteY688" fmla="*/ 3868327 h 5412316"/>
                <a:gd name="connsiteX689" fmla="*/ 3295638 w 7968555"/>
                <a:gd name="connsiteY689" fmla="*/ 3868327 h 5412316"/>
                <a:gd name="connsiteX690" fmla="*/ 3300421 w 7968555"/>
                <a:gd name="connsiteY690" fmla="*/ 3868327 h 5412316"/>
                <a:gd name="connsiteX691" fmla="*/ 3305203 w 7968555"/>
                <a:gd name="connsiteY691" fmla="*/ 3868327 h 5412316"/>
                <a:gd name="connsiteX692" fmla="*/ 3309986 w 7968555"/>
                <a:gd name="connsiteY692" fmla="*/ 3868327 h 5412316"/>
                <a:gd name="connsiteX693" fmla="*/ 3314769 w 7968555"/>
                <a:gd name="connsiteY693" fmla="*/ 3828494 h 5412316"/>
                <a:gd name="connsiteX694" fmla="*/ 3319551 w 7968555"/>
                <a:gd name="connsiteY694" fmla="*/ 3828494 h 5412316"/>
                <a:gd name="connsiteX695" fmla="*/ 3324334 w 7968555"/>
                <a:gd name="connsiteY695" fmla="*/ 3828494 h 5412316"/>
                <a:gd name="connsiteX696" fmla="*/ 3329117 w 7968555"/>
                <a:gd name="connsiteY696" fmla="*/ 3828494 h 5412316"/>
                <a:gd name="connsiteX697" fmla="*/ 3333899 w 7968555"/>
                <a:gd name="connsiteY697" fmla="*/ 3828494 h 5412316"/>
                <a:gd name="connsiteX698" fmla="*/ 3338682 w 7968555"/>
                <a:gd name="connsiteY698" fmla="*/ 3828494 h 5412316"/>
                <a:gd name="connsiteX699" fmla="*/ 3343465 w 7968555"/>
                <a:gd name="connsiteY699" fmla="*/ 3828494 h 5412316"/>
                <a:gd name="connsiteX700" fmla="*/ 3348247 w 7968555"/>
                <a:gd name="connsiteY700" fmla="*/ 3790005 h 5412316"/>
                <a:gd name="connsiteX701" fmla="*/ 3353030 w 7968555"/>
                <a:gd name="connsiteY701" fmla="*/ 3790005 h 5412316"/>
                <a:gd name="connsiteX702" fmla="*/ 3357813 w 7968555"/>
                <a:gd name="connsiteY702" fmla="*/ 3790005 h 5412316"/>
                <a:gd name="connsiteX703" fmla="*/ 3362595 w 7968555"/>
                <a:gd name="connsiteY703" fmla="*/ 3790005 h 5412316"/>
                <a:gd name="connsiteX704" fmla="*/ 3367378 w 7968555"/>
                <a:gd name="connsiteY704" fmla="*/ 3790005 h 5412316"/>
                <a:gd name="connsiteX705" fmla="*/ 3372160 w 7968555"/>
                <a:gd name="connsiteY705" fmla="*/ 3790005 h 5412316"/>
                <a:gd name="connsiteX706" fmla="*/ 3376951 w 7968555"/>
                <a:gd name="connsiteY706" fmla="*/ 3790005 h 5412316"/>
                <a:gd name="connsiteX707" fmla="*/ 3381734 w 7968555"/>
                <a:gd name="connsiteY707" fmla="*/ 3751173 h 5412316"/>
                <a:gd name="connsiteX708" fmla="*/ 3386516 w 7968555"/>
                <a:gd name="connsiteY708" fmla="*/ 3751173 h 5412316"/>
                <a:gd name="connsiteX709" fmla="*/ 3391299 w 7968555"/>
                <a:gd name="connsiteY709" fmla="*/ 3751173 h 5412316"/>
                <a:gd name="connsiteX710" fmla="*/ 3396082 w 7968555"/>
                <a:gd name="connsiteY710" fmla="*/ 3751173 h 5412316"/>
                <a:gd name="connsiteX711" fmla="*/ 3400865 w 7968555"/>
                <a:gd name="connsiteY711" fmla="*/ 3751173 h 5412316"/>
                <a:gd name="connsiteX712" fmla="*/ 3405647 w 7968555"/>
                <a:gd name="connsiteY712" fmla="*/ 3751173 h 5412316"/>
                <a:gd name="connsiteX713" fmla="*/ 3410430 w 7968555"/>
                <a:gd name="connsiteY713" fmla="*/ 3751173 h 5412316"/>
                <a:gd name="connsiteX714" fmla="*/ 3415212 w 7968555"/>
                <a:gd name="connsiteY714" fmla="*/ 3702727 h 5412316"/>
                <a:gd name="connsiteX715" fmla="*/ 3419995 w 7968555"/>
                <a:gd name="connsiteY715" fmla="*/ 3702727 h 5412316"/>
                <a:gd name="connsiteX716" fmla="*/ 3424778 w 7968555"/>
                <a:gd name="connsiteY716" fmla="*/ 3702727 h 5412316"/>
                <a:gd name="connsiteX717" fmla="*/ 3429560 w 7968555"/>
                <a:gd name="connsiteY717" fmla="*/ 3702727 h 5412316"/>
                <a:gd name="connsiteX718" fmla="*/ 3434343 w 7968555"/>
                <a:gd name="connsiteY718" fmla="*/ 3702727 h 5412316"/>
                <a:gd name="connsiteX719" fmla="*/ 3439126 w 7968555"/>
                <a:gd name="connsiteY719" fmla="*/ 3702727 h 5412316"/>
                <a:gd name="connsiteX720" fmla="*/ 3443908 w 7968555"/>
                <a:gd name="connsiteY720" fmla="*/ 3702727 h 5412316"/>
                <a:gd name="connsiteX721" fmla="*/ 3448691 w 7968555"/>
                <a:gd name="connsiteY721" fmla="*/ 3607914 h 5412316"/>
                <a:gd name="connsiteX722" fmla="*/ 3453474 w 7968555"/>
                <a:gd name="connsiteY722" fmla="*/ 3607914 h 5412316"/>
                <a:gd name="connsiteX723" fmla="*/ 3458256 w 7968555"/>
                <a:gd name="connsiteY723" fmla="*/ 3607914 h 5412316"/>
                <a:gd name="connsiteX724" fmla="*/ 3463039 w 7968555"/>
                <a:gd name="connsiteY724" fmla="*/ 3607914 h 5412316"/>
                <a:gd name="connsiteX725" fmla="*/ 3467822 w 7968555"/>
                <a:gd name="connsiteY725" fmla="*/ 3607914 h 5412316"/>
                <a:gd name="connsiteX726" fmla="*/ 3472612 w 7968555"/>
                <a:gd name="connsiteY726" fmla="*/ 3607914 h 5412316"/>
                <a:gd name="connsiteX727" fmla="*/ 3477395 w 7968555"/>
                <a:gd name="connsiteY727" fmla="*/ 3607914 h 5412316"/>
                <a:gd name="connsiteX728" fmla="*/ 3482178 w 7968555"/>
                <a:gd name="connsiteY728" fmla="*/ 3444978 h 5412316"/>
                <a:gd name="connsiteX729" fmla="*/ 3486960 w 7968555"/>
                <a:gd name="connsiteY729" fmla="*/ 3444978 h 5412316"/>
                <a:gd name="connsiteX730" fmla="*/ 3491743 w 7968555"/>
                <a:gd name="connsiteY730" fmla="*/ 3444978 h 5412316"/>
                <a:gd name="connsiteX731" fmla="*/ 3496526 w 7968555"/>
                <a:gd name="connsiteY731" fmla="*/ 3444978 h 5412316"/>
                <a:gd name="connsiteX732" fmla="*/ 3501308 w 7968555"/>
                <a:gd name="connsiteY732" fmla="*/ 3444978 h 5412316"/>
                <a:gd name="connsiteX733" fmla="*/ 3506091 w 7968555"/>
                <a:gd name="connsiteY733" fmla="*/ 3444978 h 5412316"/>
                <a:gd name="connsiteX734" fmla="*/ 3510873 w 7968555"/>
                <a:gd name="connsiteY734" fmla="*/ 3444978 h 5412316"/>
                <a:gd name="connsiteX735" fmla="*/ 3515656 w 7968555"/>
                <a:gd name="connsiteY735" fmla="*/ 3240872 h 5412316"/>
                <a:gd name="connsiteX736" fmla="*/ 3520439 w 7968555"/>
                <a:gd name="connsiteY736" fmla="*/ 3240872 h 5412316"/>
                <a:gd name="connsiteX737" fmla="*/ 3525222 w 7968555"/>
                <a:gd name="connsiteY737" fmla="*/ 3240872 h 5412316"/>
                <a:gd name="connsiteX738" fmla="*/ 3530004 w 7968555"/>
                <a:gd name="connsiteY738" fmla="*/ 3240872 h 5412316"/>
                <a:gd name="connsiteX739" fmla="*/ 3534787 w 7968555"/>
                <a:gd name="connsiteY739" fmla="*/ 3240872 h 5412316"/>
                <a:gd name="connsiteX740" fmla="*/ 3539569 w 7968555"/>
                <a:gd name="connsiteY740" fmla="*/ 3240872 h 5412316"/>
                <a:gd name="connsiteX741" fmla="*/ 3544352 w 7968555"/>
                <a:gd name="connsiteY741" fmla="*/ 3240872 h 5412316"/>
                <a:gd name="connsiteX742" fmla="*/ 3549135 w 7968555"/>
                <a:gd name="connsiteY742" fmla="*/ 3028993 h 5412316"/>
                <a:gd name="connsiteX743" fmla="*/ 3553917 w 7968555"/>
                <a:gd name="connsiteY743" fmla="*/ 3028993 h 5412316"/>
                <a:gd name="connsiteX744" fmla="*/ 3558700 w 7968555"/>
                <a:gd name="connsiteY744" fmla="*/ 3028993 h 5412316"/>
                <a:gd name="connsiteX745" fmla="*/ 3563491 w 7968555"/>
                <a:gd name="connsiteY745" fmla="*/ 3028993 h 5412316"/>
                <a:gd name="connsiteX746" fmla="*/ 3568273 w 7968555"/>
                <a:gd name="connsiteY746" fmla="*/ 3028993 h 5412316"/>
                <a:gd name="connsiteX747" fmla="*/ 3573056 w 7968555"/>
                <a:gd name="connsiteY747" fmla="*/ 3028993 h 5412316"/>
                <a:gd name="connsiteX748" fmla="*/ 3577839 w 7968555"/>
                <a:gd name="connsiteY748" fmla="*/ 3028993 h 5412316"/>
                <a:gd name="connsiteX749" fmla="*/ 3582621 w 7968555"/>
                <a:gd name="connsiteY749" fmla="*/ 2813359 h 5412316"/>
                <a:gd name="connsiteX750" fmla="*/ 3587404 w 7968555"/>
                <a:gd name="connsiteY750" fmla="*/ 2813359 h 5412316"/>
                <a:gd name="connsiteX751" fmla="*/ 3592187 w 7968555"/>
                <a:gd name="connsiteY751" fmla="*/ 2813359 h 5412316"/>
                <a:gd name="connsiteX752" fmla="*/ 3596969 w 7968555"/>
                <a:gd name="connsiteY752" fmla="*/ 2813359 h 5412316"/>
                <a:gd name="connsiteX753" fmla="*/ 3601752 w 7968555"/>
                <a:gd name="connsiteY753" fmla="*/ 2813359 h 5412316"/>
                <a:gd name="connsiteX754" fmla="*/ 3606535 w 7968555"/>
                <a:gd name="connsiteY754" fmla="*/ 2813359 h 5412316"/>
                <a:gd name="connsiteX755" fmla="*/ 3611317 w 7968555"/>
                <a:gd name="connsiteY755" fmla="*/ 2813359 h 5412316"/>
                <a:gd name="connsiteX756" fmla="*/ 3616100 w 7968555"/>
                <a:gd name="connsiteY756" fmla="*/ 2618329 h 5412316"/>
                <a:gd name="connsiteX757" fmla="*/ 3620883 w 7968555"/>
                <a:gd name="connsiteY757" fmla="*/ 2618329 h 5412316"/>
                <a:gd name="connsiteX758" fmla="*/ 3625665 w 7968555"/>
                <a:gd name="connsiteY758" fmla="*/ 2618329 h 5412316"/>
                <a:gd name="connsiteX759" fmla="*/ 3630448 w 7968555"/>
                <a:gd name="connsiteY759" fmla="*/ 2618329 h 5412316"/>
                <a:gd name="connsiteX760" fmla="*/ 3635230 w 7968555"/>
                <a:gd name="connsiteY760" fmla="*/ 2618329 h 5412316"/>
                <a:gd name="connsiteX761" fmla="*/ 3640013 w 7968555"/>
                <a:gd name="connsiteY761" fmla="*/ 2618329 h 5412316"/>
                <a:gd name="connsiteX762" fmla="*/ 3644796 w 7968555"/>
                <a:gd name="connsiteY762" fmla="*/ 2618329 h 5412316"/>
                <a:gd name="connsiteX763" fmla="*/ 3649579 w 7968555"/>
                <a:gd name="connsiteY763" fmla="*/ 2452232 h 5412316"/>
                <a:gd name="connsiteX764" fmla="*/ 3654361 w 7968555"/>
                <a:gd name="connsiteY764" fmla="*/ 2452232 h 5412316"/>
                <a:gd name="connsiteX765" fmla="*/ 3659152 w 7968555"/>
                <a:gd name="connsiteY765" fmla="*/ 2452232 h 5412316"/>
                <a:gd name="connsiteX766" fmla="*/ 3663935 w 7968555"/>
                <a:gd name="connsiteY766" fmla="*/ 2452232 h 5412316"/>
                <a:gd name="connsiteX767" fmla="*/ 3668717 w 7968555"/>
                <a:gd name="connsiteY767" fmla="*/ 2452232 h 5412316"/>
                <a:gd name="connsiteX768" fmla="*/ 3673500 w 7968555"/>
                <a:gd name="connsiteY768" fmla="*/ 2452232 h 5412316"/>
                <a:gd name="connsiteX769" fmla="*/ 3678282 w 7968555"/>
                <a:gd name="connsiteY769" fmla="*/ 2452232 h 5412316"/>
                <a:gd name="connsiteX770" fmla="*/ 3683065 w 7968555"/>
                <a:gd name="connsiteY770" fmla="*/ 2325048 h 5412316"/>
                <a:gd name="connsiteX771" fmla="*/ 3687848 w 7968555"/>
                <a:gd name="connsiteY771" fmla="*/ 2325048 h 5412316"/>
                <a:gd name="connsiteX772" fmla="*/ 3692630 w 7968555"/>
                <a:gd name="connsiteY772" fmla="*/ 2325048 h 5412316"/>
                <a:gd name="connsiteX773" fmla="*/ 3697413 w 7968555"/>
                <a:gd name="connsiteY773" fmla="*/ 2325048 h 5412316"/>
                <a:gd name="connsiteX774" fmla="*/ 3702196 w 7968555"/>
                <a:gd name="connsiteY774" fmla="*/ 2325048 h 5412316"/>
                <a:gd name="connsiteX775" fmla="*/ 3706978 w 7968555"/>
                <a:gd name="connsiteY775" fmla="*/ 2325048 h 5412316"/>
                <a:gd name="connsiteX776" fmla="*/ 3711761 w 7968555"/>
                <a:gd name="connsiteY776" fmla="*/ 2325048 h 5412316"/>
                <a:gd name="connsiteX777" fmla="*/ 3716544 w 7968555"/>
                <a:gd name="connsiteY777" fmla="*/ 2219178 h 5412316"/>
                <a:gd name="connsiteX778" fmla="*/ 3721326 w 7968555"/>
                <a:gd name="connsiteY778" fmla="*/ 2219178 h 5412316"/>
                <a:gd name="connsiteX779" fmla="*/ 3726109 w 7968555"/>
                <a:gd name="connsiteY779" fmla="*/ 2219178 h 5412316"/>
                <a:gd name="connsiteX780" fmla="*/ 3730892 w 7968555"/>
                <a:gd name="connsiteY780" fmla="*/ 2219178 h 5412316"/>
                <a:gd name="connsiteX781" fmla="*/ 3735674 w 7968555"/>
                <a:gd name="connsiteY781" fmla="*/ 2219178 h 5412316"/>
                <a:gd name="connsiteX782" fmla="*/ 3740457 w 7968555"/>
                <a:gd name="connsiteY782" fmla="*/ 2219178 h 5412316"/>
                <a:gd name="connsiteX783" fmla="*/ 3745240 w 7968555"/>
                <a:gd name="connsiteY783" fmla="*/ 2219178 h 5412316"/>
                <a:gd name="connsiteX784" fmla="*/ 3750022 w 7968555"/>
                <a:gd name="connsiteY784" fmla="*/ 2126140 h 5412316"/>
                <a:gd name="connsiteX785" fmla="*/ 3754813 w 7968555"/>
                <a:gd name="connsiteY785" fmla="*/ 2126140 h 5412316"/>
                <a:gd name="connsiteX786" fmla="*/ 3759596 w 7968555"/>
                <a:gd name="connsiteY786" fmla="*/ 2126140 h 5412316"/>
                <a:gd name="connsiteX787" fmla="*/ 3764378 w 7968555"/>
                <a:gd name="connsiteY787" fmla="*/ 2126140 h 5412316"/>
                <a:gd name="connsiteX788" fmla="*/ 3769161 w 7968555"/>
                <a:gd name="connsiteY788" fmla="*/ 2126140 h 5412316"/>
                <a:gd name="connsiteX789" fmla="*/ 3773943 w 7968555"/>
                <a:gd name="connsiteY789" fmla="*/ 2126140 h 5412316"/>
                <a:gd name="connsiteX790" fmla="*/ 3778726 w 7968555"/>
                <a:gd name="connsiteY790" fmla="*/ 2126140 h 5412316"/>
                <a:gd name="connsiteX791" fmla="*/ 3783509 w 7968555"/>
                <a:gd name="connsiteY791" fmla="*/ 2029958 h 5412316"/>
                <a:gd name="connsiteX792" fmla="*/ 3788292 w 7968555"/>
                <a:gd name="connsiteY792" fmla="*/ 2029958 h 5412316"/>
                <a:gd name="connsiteX793" fmla="*/ 3793074 w 7968555"/>
                <a:gd name="connsiteY793" fmla="*/ 2029958 h 5412316"/>
                <a:gd name="connsiteX794" fmla="*/ 3797857 w 7968555"/>
                <a:gd name="connsiteY794" fmla="*/ 2029958 h 5412316"/>
                <a:gd name="connsiteX795" fmla="*/ 3802640 w 7968555"/>
                <a:gd name="connsiteY795" fmla="*/ 2029958 h 5412316"/>
                <a:gd name="connsiteX796" fmla="*/ 3807422 w 7968555"/>
                <a:gd name="connsiteY796" fmla="*/ 2029958 h 5412316"/>
                <a:gd name="connsiteX797" fmla="*/ 3812205 w 7968555"/>
                <a:gd name="connsiteY797" fmla="*/ 2029958 h 5412316"/>
                <a:gd name="connsiteX798" fmla="*/ 3816987 w 7968555"/>
                <a:gd name="connsiteY798" fmla="*/ 1929351 h 5412316"/>
                <a:gd name="connsiteX799" fmla="*/ 3821770 w 7968555"/>
                <a:gd name="connsiteY799" fmla="*/ 1929351 h 5412316"/>
                <a:gd name="connsiteX800" fmla="*/ 3826553 w 7968555"/>
                <a:gd name="connsiteY800" fmla="*/ 1929351 h 5412316"/>
                <a:gd name="connsiteX801" fmla="*/ 3831335 w 7968555"/>
                <a:gd name="connsiteY801" fmla="*/ 1929351 h 5412316"/>
                <a:gd name="connsiteX802" fmla="*/ 3836118 w 7968555"/>
                <a:gd name="connsiteY802" fmla="*/ 1929351 h 5412316"/>
                <a:gd name="connsiteX803" fmla="*/ 3840901 w 7968555"/>
                <a:gd name="connsiteY803" fmla="*/ 1929351 h 5412316"/>
                <a:gd name="connsiteX804" fmla="*/ 3845692 w 7968555"/>
                <a:gd name="connsiteY804" fmla="*/ 1929351 h 5412316"/>
                <a:gd name="connsiteX805" fmla="*/ 3850474 w 7968555"/>
                <a:gd name="connsiteY805" fmla="*/ 1824768 h 5412316"/>
                <a:gd name="connsiteX806" fmla="*/ 3855257 w 7968555"/>
                <a:gd name="connsiteY806" fmla="*/ 1824768 h 5412316"/>
                <a:gd name="connsiteX807" fmla="*/ 3860039 w 7968555"/>
                <a:gd name="connsiteY807" fmla="*/ 1824768 h 5412316"/>
                <a:gd name="connsiteX808" fmla="*/ 3864822 w 7968555"/>
                <a:gd name="connsiteY808" fmla="*/ 1824768 h 5412316"/>
                <a:gd name="connsiteX809" fmla="*/ 3869605 w 7968555"/>
                <a:gd name="connsiteY809" fmla="*/ 1824768 h 5412316"/>
                <a:gd name="connsiteX810" fmla="*/ 3874387 w 7968555"/>
                <a:gd name="connsiteY810" fmla="*/ 1824768 h 5412316"/>
                <a:gd name="connsiteX811" fmla="*/ 3879170 w 7968555"/>
                <a:gd name="connsiteY811" fmla="*/ 1824768 h 5412316"/>
                <a:gd name="connsiteX812" fmla="*/ 3883953 w 7968555"/>
                <a:gd name="connsiteY812" fmla="*/ 1740799 h 5412316"/>
                <a:gd name="connsiteX813" fmla="*/ 3888735 w 7968555"/>
                <a:gd name="connsiteY813" fmla="*/ 1740799 h 5412316"/>
                <a:gd name="connsiteX814" fmla="*/ 3893518 w 7968555"/>
                <a:gd name="connsiteY814" fmla="*/ 1740799 h 5412316"/>
                <a:gd name="connsiteX815" fmla="*/ 3898300 w 7968555"/>
                <a:gd name="connsiteY815" fmla="*/ 1740799 h 5412316"/>
                <a:gd name="connsiteX816" fmla="*/ 3903083 w 7968555"/>
                <a:gd name="connsiteY816" fmla="*/ 1740799 h 5412316"/>
                <a:gd name="connsiteX817" fmla="*/ 3907866 w 7968555"/>
                <a:gd name="connsiteY817" fmla="*/ 1740799 h 5412316"/>
                <a:gd name="connsiteX818" fmla="*/ 3912648 w 7968555"/>
                <a:gd name="connsiteY818" fmla="*/ 1740799 h 5412316"/>
                <a:gd name="connsiteX819" fmla="*/ 3917431 w 7968555"/>
                <a:gd name="connsiteY819" fmla="*/ 1674095 h 5412316"/>
                <a:gd name="connsiteX820" fmla="*/ 3922214 w 7968555"/>
                <a:gd name="connsiteY820" fmla="*/ 1674095 h 5412316"/>
                <a:gd name="connsiteX821" fmla="*/ 3926997 w 7968555"/>
                <a:gd name="connsiteY821" fmla="*/ 1674095 h 5412316"/>
                <a:gd name="connsiteX822" fmla="*/ 3931779 w 7968555"/>
                <a:gd name="connsiteY822" fmla="*/ 1674095 h 5412316"/>
                <a:gd name="connsiteX823" fmla="*/ 3936570 w 7968555"/>
                <a:gd name="connsiteY823" fmla="*/ 1674095 h 5412316"/>
                <a:gd name="connsiteX824" fmla="*/ 3941352 w 7968555"/>
                <a:gd name="connsiteY824" fmla="*/ 1674095 h 5412316"/>
                <a:gd name="connsiteX825" fmla="*/ 3946135 w 7968555"/>
                <a:gd name="connsiteY825" fmla="*/ 1674095 h 5412316"/>
                <a:gd name="connsiteX826" fmla="*/ 3950918 w 7968555"/>
                <a:gd name="connsiteY826" fmla="*/ 1627824 h 5412316"/>
                <a:gd name="connsiteX827" fmla="*/ 3955701 w 7968555"/>
                <a:gd name="connsiteY827" fmla="*/ 1627824 h 5412316"/>
                <a:gd name="connsiteX828" fmla="*/ 3960483 w 7968555"/>
                <a:gd name="connsiteY828" fmla="*/ 1627824 h 5412316"/>
                <a:gd name="connsiteX829" fmla="*/ 3965266 w 7968555"/>
                <a:gd name="connsiteY829" fmla="*/ 1627824 h 5412316"/>
                <a:gd name="connsiteX830" fmla="*/ 3970049 w 7968555"/>
                <a:gd name="connsiteY830" fmla="*/ 1627824 h 5412316"/>
                <a:gd name="connsiteX831" fmla="*/ 3974831 w 7968555"/>
                <a:gd name="connsiteY831" fmla="*/ 1627824 h 5412316"/>
                <a:gd name="connsiteX832" fmla="*/ 3979614 w 7968555"/>
                <a:gd name="connsiteY832" fmla="*/ 1627824 h 5412316"/>
                <a:gd name="connsiteX833" fmla="*/ 3984396 w 7968555"/>
                <a:gd name="connsiteY833" fmla="*/ 1574718 h 5412316"/>
                <a:gd name="connsiteX834" fmla="*/ 3989179 w 7968555"/>
                <a:gd name="connsiteY834" fmla="*/ 1574718 h 5412316"/>
                <a:gd name="connsiteX835" fmla="*/ 3993962 w 7968555"/>
                <a:gd name="connsiteY835" fmla="*/ 1574718 h 5412316"/>
                <a:gd name="connsiteX836" fmla="*/ 3998744 w 7968555"/>
                <a:gd name="connsiteY836" fmla="*/ 1574718 h 5412316"/>
                <a:gd name="connsiteX837" fmla="*/ 4003527 w 7968555"/>
                <a:gd name="connsiteY837" fmla="*/ 1574718 h 5412316"/>
                <a:gd name="connsiteX838" fmla="*/ 4008310 w 7968555"/>
                <a:gd name="connsiteY838" fmla="*/ 1574718 h 5412316"/>
                <a:gd name="connsiteX839" fmla="*/ 4013092 w 7968555"/>
                <a:gd name="connsiteY839" fmla="*/ 1574718 h 5412316"/>
                <a:gd name="connsiteX840" fmla="*/ 4017875 w 7968555"/>
                <a:gd name="connsiteY840" fmla="*/ 1533760 h 5412316"/>
                <a:gd name="connsiteX841" fmla="*/ 4022657 w 7968555"/>
                <a:gd name="connsiteY841" fmla="*/ 1533760 h 5412316"/>
                <a:gd name="connsiteX842" fmla="*/ 4027440 w 7968555"/>
                <a:gd name="connsiteY842" fmla="*/ 1533760 h 5412316"/>
                <a:gd name="connsiteX843" fmla="*/ 4032223 w 7968555"/>
                <a:gd name="connsiteY843" fmla="*/ 1533760 h 5412316"/>
                <a:gd name="connsiteX844" fmla="*/ 4037014 w 7968555"/>
                <a:gd name="connsiteY844" fmla="*/ 1533760 h 5412316"/>
                <a:gd name="connsiteX845" fmla="*/ 4041796 w 7968555"/>
                <a:gd name="connsiteY845" fmla="*/ 1533760 h 5412316"/>
                <a:gd name="connsiteX846" fmla="*/ 4046579 w 7968555"/>
                <a:gd name="connsiteY846" fmla="*/ 1533760 h 5412316"/>
                <a:gd name="connsiteX847" fmla="*/ 4051362 w 7968555"/>
                <a:gd name="connsiteY847" fmla="*/ 1488736 h 5412316"/>
                <a:gd name="connsiteX848" fmla="*/ 4056144 w 7968555"/>
                <a:gd name="connsiteY848" fmla="*/ 1488736 h 5412316"/>
                <a:gd name="connsiteX849" fmla="*/ 4060927 w 7968555"/>
                <a:gd name="connsiteY849" fmla="*/ 1488736 h 5412316"/>
                <a:gd name="connsiteX850" fmla="*/ 4065709 w 7968555"/>
                <a:gd name="connsiteY850" fmla="*/ 1488736 h 5412316"/>
                <a:gd name="connsiteX851" fmla="*/ 4070492 w 7968555"/>
                <a:gd name="connsiteY851" fmla="*/ 1488736 h 5412316"/>
                <a:gd name="connsiteX852" fmla="*/ 4075275 w 7968555"/>
                <a:gd name="connsiteY852" fmla="*/ 1488736 h 5412316"/>
                <a:gd name="connsiteX853" fmla="*/ 4080058 w 7968555"/>
                <a:gd name="connsiteY853" fmla="*/ 1488736 h 5412316"/>
                <a:gd name="connsiteX854" fmla="*/ 4084840 w 7968555"/>
                <a:gd name="connsiteY854" fmla="*/ 1421665 h 5412316"/>
                <a:gd name="connsiteX855" fmla="*/ 4089623 w 7968555"/>
                <a:gd name="connsiteY855" fmla="*/ 1421665 h 5412316"/>
                <a:gd name="connsiteX856" fmla="*/ 4094406 w 7968555"/>
                <a:gd name="connsiteY856" fmla="*/ 1421665 h 5412316"/>
                <a:gd name="connsiteX857" fmla="*/ 4099188 w 7968555"/>
                <a:gd name="connsiteY857" fmla="*/ 1421665 h 5412316"/>
                <a:gd name="connsiteX858" fmla="*/ 4103971 w 7968555"/>
                <a:gd name="connsiteY858" fmla="*/ 1421665 h 5412316"/>
                <a:gd name="connsiteX859" fmla="*/ 4108753 w 7968555"/>
                <a:gd name="connsiteY859" fmla="*/ 1421665 h 5412316"/>
                <a:gd name="connsiteX860" fmla="*/ 4113536 w 7968555"/>
                <a:gd name="connsiteY860" fmla="*/ 1421665 h 5412316"/>
                <a:gd name="connsiteX861" fmla="*/ 4118319 w 7968555"/>
                <a:gd name="connsiteY861" fmla="*/ 1383152 h 5412316"/>
                <a:gd name="connsiteX862" fmla="*/ 4123101 w 7968555"/>
                <a:gd name="connsiteY862" fmla="*/ 1383152 h 5412316"/>
                <a:gd name="connsiteX863" fmla="*/ 4127892 w 7968555"/>
                <a:gd name="connsiteY863" fmla="*/ 1383152 h 5412316"/>
                <a:gd name="connsiteX864" fmla="*/ 4132675 w 7968555"/>
                <a:gd name="connsiteY864" fmla="*/ 1383152 h 5412316"/>
                <a:gd name="connsiteX865" fmla="*/ 4137457 w 7968555"/>
                <a:gd name="connsiteY865" fmla="*/ 1383152 h 5412316"/>
                <a:gd name="connsiteX866" fmla="*/ 4142240 w 7968555"/>
                <a:gd name="connsiteY866" fmla="*/ 1383152 h 5412316"/>
                <a:gd name="connsiteX867" fmla="*/ 4147023 w 7968555"/>
                <a:gd name="connsiteY867" fmla="*/ 1383152 h 5412316"/>
                <a:gd name="connsiteX868" fmla="*/ 4151805 w 7968555"/>
                <a:gd name="connsiteY868" fmla="*/ 1336995 h 5412316"/>
                <a:gd name="connsiteX869" fmla="*/ 4156588 w 7968555"/>
                <a:gd name="connsiteY869" fmla="*/ 1336995 h 5412316"/>
                <a:gd name="connsiteX870" fmla="*/ 4161371 w 7968555"/>
                <a:gd name="connsiteY870" fmla="*/ 1336995 h 5412316"/>
                <a:gd name="connsiteX871" fmla="*/ 4166153 w 7968555"/>
                <a:gd name="connsiteY871" fmla="*/ 1336995 h 5412316"/>
                <a:gd name="connsiteX872" fmla="*/ 4170936 w 7968555"/>
                <a:gd name="connsiteY872" fmla="*/ 1336995 h 5412316"/>
                <a:gd name="connsiteX873" fmla="*/ 4175719 w 7968555"/>
                <a:gd name="connsiteY873" fmla="*/ 1336995 h 5412316"/>
                <a:gd name="connsiteX874" fmla="*/ 4180501 w 7968555"/>
                <a:gd name="connsiteY874" fmla="*/ 1336995 h 5412316"/>
                <a:gd name="connsiteX875" fmla="*/ 4185284 w 7968555"/>
                <a:gd name="connsiteY875" fmla="*/ 1303998 h 5412316"/>
                <a:gd name="connsiteX876" fmla="*/ 4190066 w 7968555"/>
                <a:gd name="connsiteY876" fmla="*/ 1303998 h 5412316"/>
                <a:gd name="connsiteX877" fmla="*/ 4194849 w 7968555"/>
                <a:gd name="connsiteY877" fmla="*/ 1303998 h 5412316"/>
                <a:gd name="connsiteX878" fmla="*/ 4199632 w 7968555"/>
                <a:gd name="connsiteY878" fmla="*/ 1303998 h 5412316"/>
                <a:gd name="connsiteX879" fmla="*/ 4204415 w 7968555"/>
                <a:gd name="connsiteY879" fmla="*/ 1303998 h 5412316"/>
                <a:gd name="connsiteX880" fmla="*/ 4209197 w 7968555"/>
                <a:gd name="connsiteY880" fmla="*/ 1303998 h 5412316"/>
                <a:gd name="connsiteX881" fmla="*/ 4213980 w 7968555"/>
                <a:gd name="connsiteY881" fmla="*/ 1303998 h 5412316"/>
                <a:gd name="connsiteX882" fmla="*/ 4218771 w 7968555"/>
                <a:gd name="connsiteY882" fmla="*/ 1272776 h 5412316"/>
                <a:gd name="connsiteX883" fmla="*/ 4223554 w 7968555"/>
                <a:gd name="connsiteY883" fmla="*/ 1272776 h 5412316"/>
                <a:gd name="connsiteX884" fmla="*/ 4228336 w 7968555"/>
                <a:gd name="connsiteY884" fmla="*/ 1272776 h 5412316"/>
                <a:gd name="connsiteX885" fmla="*/ 4233118 w 7968555"/>
                <a:gd name="connsiteY885" fmla="*/ 1272776 h 5412316"/>
                <a:gd name="connsiteX886" fmla="*/ 4237901 w 7968555"/>
                <a:gd name="connsiteY886" fmla="*/ 1272776 h 5412316"/>
                <a:gd name="connsiteX887" fmla="*/ 4242684 w 7968555"/>
                <a:gd name="connsiteY887" fmla="*/ 1272776 h 5412316"/>
                <a:gd name="connsiteX888" fmla="*/ 4247467 w 7968555"/>
                <a:gd name="connsiteY888" fmla="*/ 1272776 h 5412316"/>
                <a:gd name="connsiteX889" fmla="*/ 4252249 w 7968555"/>
                <a:gd name="connsiteY889" fmla="*/ 1236332 h 5412316"/>
                <a:gd name="connsiteX890" fmla="*/ 4257032 w 7968555"/>
                <a:gd name="connsiteY890" fmla="*/ 1236332 h 5412316"/>
                <a:gd name="connsiteX891" fmla="*/ 4261815 w 7968555"/>
                <a:gd name="connsiteY891" fmla="*/ 1236332 h 5412316"/>
                <a:gd name="connsiteX892" fmla="*/ 4266597 w 7968555"/>
                <a:gd name="connsiteY892" fmla="*/ 1236332 h 5412316"/>
                <a:gd name="connsiteX893" fmla="*/ 4271380 w 7968555"/>
                <a:gd name="connsiteY893" fmla="*/ 1236332 h 5412316"/>
                <a:gd name="connsiteX894" fmla="*/ 4276162 w 7968555"/>
                <a:gd name="connsiteY894" fmla="*/ 1236332 h 5412316"/>
                <a:gd name="connsiteX895" fmla="*/ 4280945 w 7968555"/>
                <a:gd name="connsiteY895" fmla="*/ 1236332 h 5412316"/>
                <a:gd name="connsiteX896" fmla="*/ 4285728 w 7968555"/>
                <a:gd name="connsiteY896" fmla="*/ 1180333 h 5412316"/>
                <a:gd name="connsiteX897" fmla="*/ 4290510 w 7968555"/>
                <a:gd name="connsiteY897" fmla="*/ 1180333 h 5412316"/>
                <a:gd name="connsiteX898" fmla="*/ 4295293 w 7968555"/>
                <a:gd name="connsiteY898" fmla="*/ 1180333 h 5412316"/>
                <a:gd name="connsiteX899" fmla="*/ 4300076 w 7968555"/>
                <a:gd name="connsiteY899" fmla="*/ 1180333 h 5412316"/>
                <a:gd name="connsiteX900" fmla="*/ 4304858 w 7968555"/>
                <a:gd name="connsiteY900" fmla="*/ 1180333 h 5412316"/>
                <a:gd name="connsiteX901" fmla="*/ 4309641 w 7968555"/>
                <a:gd name="connsiteY901" fmla="*/ 1180333 h 5412316"/>
                <a:gd name="connsiteX902" fmla="*/ 4314432 w 7968555"/>
                <a:gd name="connsiteY902" fmla="*/ 1180333 h 5412316"/>
                <a:gd name="connsiteX903" fmla="*/ 4319214 w 7968555"/>
                <a:gd name="connsiteY903" fmla="*/ 1118778 h 5412316"/>
                <a:gd name="connsiteX904" fmla="*/ 4323997 w 7968555"/>
                <a:gd name="connsiteY904" fmla="*/ 1118778 h 5412316"/>
                <a:gd name="connsiteX905" fmla="*/ 4328780 w 7968555"/>
                <a:gd name="connsiteY905" fmla="*/ 1118778 h 5412316"/>
                <a:gd name="connsiteX906" fmla="*/ 4333562 w 7968555"/>
                <a:gd name="connsiteY906" fmla="*/ 1118778 h 5412316"/>
                <a:gd name="connsiteX907" fmla="*/ 4338345 w 7968555"/>
                <a:gd name="connsiteY907" fmla="*/ 1118778 h 5412316"/>
                <a:gd name="connsiteX908" fmla="*/ 4343128 w 7968555"/>
                <a:gd name="connsiteY908" fmla="*/ 1118778 h 5412316"/>
                <a:gd name="connsiteX909" fmla="*/ 4347910 w 7968555"/>
                <a:gd name="connsiteY909" fmla="*/ 1118778 h 5412316"/>
                <a:gd name="connsiteX910" fmla="*/ 4352693 w 7968555"/>
                <a:gd name="connsiteY910" fmla="*/ 1063504 h 5412316"/>
                <a:gd name="connsiteX911" fmla="*/ 4357475 w 7968555"/>
                <a:gd name="connsiteY911" fmla="*/ 1063504 h 5412316"/>
                <a:gd name="connsiteX912" fmla="*/ 4362258 w 7968555"/>
                <a:gd name="connsiteY912" fmla="*/ 1063504 h 5412316"/>
                <a:gd name="connsiteX913" fmla="*/ 4367041 w 7968555"/>
                <a:gd name="connsiteY913" fmla="*/ 1063504 h 5412316"/>
                <a:gd name="connsiteX914" fmla="*/ 4371824 w 7968555"/>
                <a:gd name="connsiteY914" fmla="*/ 1063504 h 5412316"/>
                <a:gd name="connsiteX915" fmla="*/ 4376606 w 7968555"/>
                <a:gd name="connsiteY915" fmla="*/ 1063504 h 5412316"/>
                <a:gd name="connsiteX916" fmla="*/ 4381389 w 7968555"/>
                <a:gd name="connsiteY916" fmla="*/ 1063504 h 5412316"/>
                <a:gd name="connsiteX917" fmla="*/ 4386172 w 7968555"/>
                <a:gd name="connsiteY917" fmla="*/ 1006528 h 5412316"/>
                <a:gd name="connsiteX918" fmla="*/ 4390954 w 7968555"/>
                <a:gd name="connsiteY918" fmla="*/ 1006528 h 5412316"/>
                <a:gd name="connsiteX919" fmla="*/ 4395737 w 7968555"/>
                <a:gd name="connsiteY919" fmla="*/ 1006528 h 5412316"/>
                <a:gd name="connsiteX920" fmla="*/ 4400519 w 7968555"/>
                <a:gd name="connsiteY920" fmla="*/ 1006528 h 5412316"/>
                <a:gd name="connsiteX921" fmla="*/ 4405310 w 7968555"/>
                <a:gd name="connsiteY921" fmla="*/ 1006528 h 5412316"/>
                <a:gd name="connsiteX922" fmla="*/ 4410093 w 7968555"/>
                <a:gd name="connsiteY922" fmla="*/ 1006528 h 5412316"/>
                <a:gd name="connsiteX923" fmla="*/ 4414876 w 7968555"/>
                <a:gd name="connsiteY923" fmla="*/ 1006528 h 5412316"/>
                <a:gd name="connsiteX924" fmla="*/ 4419658 w 7968555"/>
                <a:gd name="connsiteY924" fmla="*/ 945372 h 5412316"/>
                <a:gd name="connsiteX925" fmla="*/ 4424441 w 7968555"/>
                <a:gd name="connsiteY925" fmla="*/ 945372 h 5412316"/>
                <a:gd name="connsiteX926" fmla="*/ 4429223 w 7968555"/>
                <a:gd name="connsiteY926" fmla="*/ 945372 h 5412316"/>
                <a:gd name="connsiteX927" fmla="*/ 4434006 w 7968555"/>
                <a:gd name="connsiteY927" fmla="*/ 945372 h 5412316"/>
                <a:gd name="connsiteX928" fmla="*/ 4438789 w 7968555"/>
                <a:gd name="connsiteY928" fmla="*/ 945372 h 5412316"/>
                <a:gd name="connsiteX929" fmla="*/ 4443571 w 7968555"/>
                <a:gd name="connsiteY929" fmla="*/ 945372 h 5412316"/>
                <a:gd name="connsiteX930" fmla="*/ 4448354 w 7968555"/>
                <a:gd name="connsiteY930" fmla="*/ 945372 h 5412316"/>
                <a:gd name="connsiteX931" fmla="*/ 4453137 w 7968555"/>
                <a:gd name="connsiteY931" fmla="*/ 890384 h 5412316"/>
                <a:gd name="connsiteX932" fmla="*/ 4457919 w 7968555"/>
                <a:gd name="connsiteY932" fmla="*/ 890384 h 5412316"/>
                <a:gd name="connsiteX933" fmla="*/ 4462702 w 7968555"/>
                <a:gd name="connsiteY933" fmla="*/ 890384 h 5412316"/>
                <a:gd name="connsiteX934" fmla="*/ 4467485 w 7968555"/>
                <a:gd name="connsiteY934" fmla="*/ 890384 h 5412316"/>
                <a:gd name="connsiteX935" fmla="*/ 4472267 w 7968555"/>
                <a:gd name="connsiteY935" fmla="*/ 890384 h 5412316"/>
                <a:gd name="connsiteX936" fmla="*/ 4477050 w 7968555"/>
                <a:gd name="connsiteY936" fmla="*/ 890384 h 5412316"/>
                <a:gd name="connsiteX937" fmla="*/ 4481832 w 7968555"/>
                <a:gd name="connsiteY937" fmla="*/ 890384 h 5412316"/>
                <a:gd name="connsiteX938" fmla="*/ 4486615 w 7968555"/>
                <a:gd name="connsiteY938" fmla="*/ 848799 h 5412316"/>
                <a:gd name="connsiteX939" fmla="*/ 4491398 w 7968555"/>
                <a:gd name="connsiteY939" fmla="*/ 848799 h 5412316"/>
                <a:gd name="connsiteX940" fmla="*/ 4496181 w 7968555"/>
                <a:gd name="connsiteY940" fmla="*/ 848799 h 5412316"/>
                <a:gd name="connsiteX941" fmla="*/ 4500971 w 7968555"/>
                <a:gd name="connsiteY941" fmla="*/ 848799 h 5412316"/>
                <a:gd name="connsiteX942" fmla="*/ 4505754 w 7968555"/>
                <a:gd name="connsiteY942" fmla="*/ 848799 h 5412316"/>
                <a:gd name="connsiteX943" fmla="*/ 4510536 w 7968555"/>
                <a:gd name="connsiteY943" fmla="*/ 848799 h 5412316"/>
                <a:gd name="connsiteX944" fmla="*/ 4515319 w 7968555"/>
                <a:gd name="connsiteY944" fmla="*/ 848799 h 5412316"/>
                <a:gd name="connsiteX945" fmla="*/ 4520102 w 7968555"/>
                <a:gd name="connsiteY945" fmla="*/ 810708 h 5412316"/>
                <a:gd name="connsiteX946" fmla="*/ 4524884 w 7968555"/>
                <a:gd name="connsiteY946" fmla="*/ 810708 h 5412316"/>
                <a:gd name="connsiteX947" fmla="*/ 4529667 w 7968555"/>
                <a:gd name="connsiteY947" fmla="*/ 810708 h 5412316"/>
                <a:gd name="connsiteX948" fmla="*/ 4534450 w 7968555"/>
                <a:gd name="connsiteY948" fmla="*/ 810708 h 5412316"/>
                <a:gd name="connsiteX949" fmla="*/ 4539233 w 7968555"/>
                <a:gd name="connsiteY949" fmla="*/ 810708 h 5412316"/>
                <a:gd name="connsiteX950" fmla="*/ 4544015 w 7968555"/>
                <a:gd name="connsiteY950" fmla="*/ 810708 h 5412316"/>
                <a:gd name="connsiteX951" fmla="*/ 4548798 w 7968555"/>
                <a:gd name="connsiteY951" fmla="*/ 810708 h 5412316"/>
                <a:gd name="connsiteX952" fmla="*/ 4553580 w 7968555"/>
                <a:gd name="connsiteY952" fmla="*/ 757301 h 5412316"/>
                <a:gd name="connsiteX953" fmla="*/ 4558363 w 7968555"/>
                <a:gd name="connsiteY953" fmla="*/ 757301 h 5412316"/>
                <a:gd name="connsiteX954" fmla="*/ 4563146 w 7968555"/>
                <a:gd name="connsiteY954" fmla="*/ 757301 h 5412316"/>
                <a:gd name="connsiteX955" fmla="*/ 4567928 w 7968555"/>
                <a:gd name="connsiteY955" fmla="*/ 757301 h 5412316"/>
                <a:gd name="connsiteX956" fmla="*/ 4572711 w 7968555"/>
                <a:gd name="connsiteY956" fmla="*/ 757301 h 5412316"/>
                <a:gd name="connsiteX957" fmla="*/ 4577494 w 7968555"/>
                <a:gd name="connsiteY957" fmla="*/ 757301 h 5412316"/>
                <a:gd name="connsiteX958" fmla="*/ 4582276 w 7968555"/>
                <a:gd name="connsiteY958" fmla="*/ 757301 h 5412316"/>
                <a:gd name="connsiteX959" fmla="*/ 4587059 w 7968555"/>
                <a:gd name="connsiteY959" fmla="*/ 718543 h 5412316"/>
                <a:gd name="connsiteX960" fmla="*/ 4591842 w 7968555"/>
                <a:gd name="connsiteY960" fmla="*/ 718543 h 5412316"/>
                <a:gd name="connsiteX961" fmla="*/ 4596632 w 7968555"/>
                <a:gd name="connsiteY961" fmla="*/ 718543 h 5412316"/>
                <a:gd name="connsiteX962" fmla="*/ 4601415 w 7968555"/>
                <a:gd name="connsiteY962" fmla="*/ 718543 h 5412316"/>
                <a:gd name="connsiteX963" fmla="*/ 4606198 w 7968555"/>
                <a:gd name="connsiteY963" fmla="*/ 718543 h 5412316"/>
                <a:gd name="connsiteX964" fmla="*/ 4610980 w 7968555"/>
                <a:gd name="connsiteY964" fmla="*/ 718543 h 5412316"/>
                <a:gd name="connsiteX965" fmla="*/ 4615763 w 7968555"/>
                <a:gd name="connsiteY965" fmla="*/ 718543 h 5412316"/>
                <a:gd name="connsiteX966" fmla="*/ 4620546 w 7968555"/>
                <a:gd name="connsiteY966" fmla="*/ 692739 h 5412316"/>
                <a:gd name="connsiteX967" fmla="*/ 4625328 w 7968555"/>
                <a:gd name="connsiteY967" fmla="*/ 692739 h 5412316"/>
                <a:gd name="connsiteX968" fmla="*/ 4630111 w 7968555"/>
                <a:gd name="connsiteY968" fmla="*/ 692739 h 5412316"/>
                <a:gd name="connsiteX969" fmla="*/ 4634893 w 7968555"/>
                <a:gd name="connsiteY969" fmla="*/ 692739 h 5412316"/>
                <a:gd name="connsiteX970" fmla="*/ 4639676 w 7968555"/>
                <a:gd name="connsiteY970" fmla="*/ 692739 h 5412316"/>
                <a:gd name="connsiteX971" fmla="*/ 4644459 w 7968555"/>
                <a:gd name="connsiteY971" fmla="*/ 692739 h 5412316"/>
                <a:gd name="connsiteX972" fmla="*/ 4649241 w 7968555"/>
                <a:gd name="connsiteY972" fmla="*/ 692739 h 5412316"/>
                <a:gd name="connsiteX973" fmla="*/ 4654024 w 7968555"/>
                <a:gd name="connsiteY973" fmla="*/ 671490 h 5412316"/>
                <a:gd name="connsiteX974" fmla="*/ 4658807 w 7968555"/>
                <a:gd name="connsiteY974" fmla="*/ 671490 h 5412316"/>
                <a:gd name="connsiteX975" fmla="*/ 4663590 w 7968555"/>
                <a:gd name="connsiteY975" fmla="*/ 671490 h 5412316"/>
                <a:gd name="connsiteX976" fmla="*/ 4668372 w 7968555"/>
                <a:gd name="connsiteY976" fmla="*/ 671490 h 5412316"/>
                <a:gd name="connsiteX977" fmla="*/ 4673155 w 7968555"/>
                <a:gd name="connsiteY977" fmla="*/ 671490 h 5412316"/>
                <a:gd name="connsiteX978" fmla="*/ 4677937 w 7968555"/>
                <a:gd name="connsiteY978" fmla="*/ 671490 h 5412316"/>
                <a:gd name="connsiteX979" fmla="*/ 4682720 w 7968555"/>
                <a:gd name="connsiteY979" fmla="*/ 671490 h 5412316"/>
                <a:gd name="connsiteX980" fmla="*/ 4687511 w 7968555"/>
                <a:gd name="connsiteY980" fmla="*/ 651879 h 5412316"/>
                <a:gd name="connsiteX981" fmla="*/ 4692293 w 7968555"/>
                <a:gd name="connsiteY981" fmla="*/ 651879 h 5412316"/>
                <a:gd name="connsiteX982" fmla="*/ 4697076 w 7968555"/>
                <a:gd name="connsiteY982" fmla="*/ 651879 h 5412316"/>
                <a:gd name="connsiteX983" fmla="*/ 4701859 w 7968555"/>
                <a:gd name="connsiteY983" fmla="*/ 651879 h 5412316"/>
                <a:gd name="connsiteX984" fmla="*/ 4706642 w 7968555"/>
                <a:gd name="connsiteY984" fmla="*/ 651879 h 5412316"/>
                <a:gd name="connsiteX985" fmla="*/ 4711424 w 7968555"/>
                <a:gd name="connsiteY985" fmla="*/ 651879 h 5412316"/>
                <a:gd name="connsiteX986" fmla="*/ 4716206 w 7968555"/>
                <a:gd name="connsiteY986" fmla="*/ 651879 h 5412316"/>
                <a:gd name="connsiteX987" fmla="*/ 4720989 w 7968555"/>
                <a:gd name="connsiteY987" fmla="*/ 608721 h 5412316"/>
                <a:gd name="connsiteX988" fmla="*/ 4725772 w 7968555"/>
                <a:gd name="connsiteY988" fmla="*/ 608721 h 5412316"/>
                <a:gd name="connsiteX989" fmla="*/ 4730555 w 7968555"/>
                <a:gd name="connsiteY989" fmla="*/ 608721 h 5412316"/>
                <a:gd name="connsiteX990" fmla="*/ 4735337 w 7968555"/>
                <a:gd name="connsiteY990" fmla="*/ 608721 h 5412316"/>
                <a:gd name="connsiteX991" fmla="*/ 4740120 w 7968555"/>
                <a:gd name="connsiteY991" fmla="*/ 608721 h 5412316"/>
                <a:gd name="connsiteX992" fmla="*/ 4744903 w 7968555"/>
                <a:gd name="connsiteY992" fmla="*/ 608721 h 5412316"/>
                <a:gd name="connsiteX993" fmla="*/ 4749685 w 7968555"/>
                <a:gd name="connsiteY993" fmla="*/ 608721 h 5412316"/>
                <a:gd name="connsiteX994" fmla="*/ 4754468 w 7968555"/>
                <a:gd name="connsiteY994" fmla="*/ 573189 h 5412316"/>
                <a:gd name="connsiteX995" fmla="*/ 4759250 w 7968555"/>
                <a:gd name="connsiteY995" fmla="*/ 573189 h 5412316"/>
                <a:gd name="connsiteX996" fmla="*/ 4764033 w 7968555"/>
                <a:gd name="connsiteY996" fmla="*/ 573189 h 5412316"/>
                <a:gd name="connsiteX997" fmla="*/ 4768816 w 7968555"/>
                <a:gd name="connsiteY997" fmla="*/ 573189 h 5412316"/>
                <a:gd name="connsiteX998" fmla="*/ 4773598 w 7968555"/>
                <a:gd name="connsiteY998" fmla="*/ 573189 h 5412316"/>
                <a:gd name="connsiteX999" fmla="*/ 4778389 w 7968555"/>
                <a:gd name="connsiteY999" fmla="*/ 573189 h 5412316"/>
                <a:gd name="connsiteX1000" fmla="*/ 4783172 w 7968555"/>
                <a:gd name="connsiteY1000" fmla="*/ 573189 h 5412316"/>
                <a:gd name="connsiteX1001" fmla="*/ 4787955 w 7968555"/>
                <a:gd name="connsiteY1001" fmla="*/ 547386 h 5412316"/>
                <a:gd name="connsiteX1002" fmla="*/ 4792737 w 7968555"/>
                <a:gd name="connsiteY1002" fmla="*/ 547386 h 5412316"/>
                <a:gd name="connsiteX1003" fmla="*/ 4797520 w 7968555"/>
                <a:gd name="connsiteY1003" fmla="*/ 547386 h 5412316"/>
                <a:gd name="connsiteX1004" fmla="*/ 4802302 w 7968555"/>
                <a:gd name="connsiteY1004" fmla="*/ 547386 h 5412316"/>
                <a:gd name="connsiteX1005" fmla="*/ 4807085 w 7968555"/>
                <a:gd name="connsiteY1005" fmla="*/ 547386 h 5412316"/>
                <a:gd name="connsiteX1006" fmla="*/ 4811868 w 7968555"/>
                <a:gd name="connsiteY1006" fmla="*/ 547386 h 5412316"/>
                <a:gd name="connsiteX1007" fmla="*/ 4816650 w 7968555"/>
                <a:gd name="connsiteY1007" fmla="*/ 547386 h 5412316"/>
                <a:gd name="connsiteX1008" fmla="*/ 4821433 w 7968555"/>
                <a:gd name="connsiteY1008" fmla="*/ 500814 h 5412316"/>
                <a:gd name="connsiteX1009" fmla="*/ 4826216 w 7968555"/>
                <a:gd name="connsiteY1009" fmla="*/ 500814 h 5412316"/>
                <a:gd name="connsiteX1010" fmla="*/ 4830999 w 7968555"/>
                <a:gd name="connsiteY1010" fmla="*/ 500814 h 5412316"/>
                <a:gd name="connsiteX1011" fmla="*/ 4835781 w 7968555"/>
                <a:gd name="connsiteY1011" fmla="*/ 500814 h 5412316"/>
                <a:gd name="connsiteX1012" fmla="*/ 4840563 w 7968555"/>
                <a:gd name="connsiteY1012" fmla="*/ 500814 h 5412316"/>
                <a:gd name="connsiteX1013" fmla="*/ 4845346 w 7968555"/>
                <a:gd name="connsiteY1013" fmla="*/ 500814 h 5412316"/>
                <a:gd name="connsiteX1014" fmla="*/ 4850129 w 7968555"/>
                <a:gd name="connsiteY1014" fmla="*/ 500814 h 5412316"/>
                <a:gd name="connsiteX1015" fmla="*/ 4854912 w 7968555"/>
                <a:gd name="connsiteY1015" fmla="*/ 483604 h 5412316"/>
                <a:gd name="connsiteX1016" fmla="*/ 4859694 w 7968555"/>
                <a:gd name="connsiteY1016" fmla="*/ 483604 h 5412316"/>
                <a:gd name="connsiteX1017" fmla="*/ 4864477 w 7968555"/>
                <a:gd name="connsiteY1017" fmla="*/ 483604 h 5412316"/>
                <a:gd name="connsiteX1018" fmla="*/ 4869260 w 7968555"/>
                <a:gd name="connsiteY1018" fmla="*/ 483604 h 5412316"/>
                <a:gd name="connsiteX1019" fmla="*/ 4874050 w 7968555"/>
                <a:gd name="connsiteY1019" fmla="*/ 483604 h 5412316"/>
                <a:gd name="connsiteX1020" fmla="*/ 4878833 w 7968555"/>
                <a:gd name="connsiteY1020" fmla="*/ 483604 h 5412316"/>
                <a:gd name="connsiteX1021" fmla="*/ 4883616 w 7968555"/>
                <a:gd name="connsiteY1021" fmla="*/ 483604 h 5412316"/>
                <a:gd name="connsiteX1022" fmla="*/ 4888398 w 7968555"/>
                <a:gd name="connsiteY1022" fmla="*/ 469431 h 5412316"/>
                <a:gd name="connsiteX1023" fmla="*/ 4893181 w 7968555"/>
                <a:gd name="connsiteY1023" fmla="*/ 469431 h 5412316"/>
                <a:gd name="connsiteX1024" fmla="*/ 4897964 w 7968555"/>
                <a:gd name="connsiteY1024" fmla="*/ 469431 h 5412316"/>
                <a:gd name="connsiteX1025" fmla="*/ 4902746 w 7968555"/>
                <a:gd name="connsiteY1025" fmla="*/ 469431 h 5412316"/>
                <a:gd name="connsiteX1026" fmla="*/ 4907529 w 7968555"/>
                <a:gd name="connsiteY1026" fmla="*/ 469431 h 5412316"/>
                <a:gd name="connsiteX1027" fmla="*/ 4912312 w 7968555"/>
                <a:gd name="connsiteY1027" fmla="*/ 469431 h 5412316"/>
                <a:gd name="connsiteX1028" fmla="*/ 4917094 w 7968555"/>
                <a:gd name="connsiteY1028" fmla="*/ 469431 h 5412316"/>
                <a:gd name="connsiteX1029" fmla="*/ 4921877 w 7968555"/>
                <a:gd name="connsiteY1029" fmla="*/ 456527 h 5412316"/>
                <a:gd name="connsiteX1030" fmla="*/ 4926659 w 7968555"/>
                <a:gd name="connsiteY1030" fmla="*/ 456527 h 5412316"/>
                <a:gd name="connsiteX1031" fmla="*/ 4931442 w 7968555"/>
                <a:gd name="connsiteY1031" fmla="*/ 456527 h 5412316"/>
                <a:gd name="connsiteX1032" fmla="*/ 4936225 w 7968555"/>
                <a:gd name="connsiteY1032" fmla="*/ 456527 h 5412316"/>
                <a:gd name="connsiteX1033" fmla="*/ 4941007 w 7968555"/>
                <a:gd name="connsiteY1033" fmla="*/ 456527 h 5412316"/>
                <a:gd name="connsiteX1034" fmla="*/ 4945790 w 7968555"/>
                <a:gd name="connsiteY1034" fmla="*/ 456527 h 5412316"/>
                <a:gd name="connsiteX1035" fmla="*/ 4950573 w 7968555"/>
                <a:gd name="connsiteY1035" fmla="*/ 456527 h 5412316"/>
                <a:gd name="connsiteX1036" fmla="*/ 4955356 w 7968555"/>
                <a:gd name="connsiteY1036" fmla="*/ 430653 h 5412316"/>
                <a:gd name="connsiteX1037" fmla="*/ 4960138 w 7968555"/>
                <a:gd name="connsiteY1037" fmla="*/ 430653 h 5412316"/>
                <a:gd name="connsiteX1038" fmla="*/ 4964920 w 7968555"/>
                <a:gd name="connsiteY1038" fmla="*/ 430653 h 5412316"/>
                <a:gd name="connsiteX1039" fmla="*/ 4969711 w 7968555"/>
                <a:gd name="connsiteY1039" fmla="*/ 430653 h 5412316"/>
                <a:gd name="connsiteX1040" fmla="*/ 4974494 w 7968555"/>
                <a:gd name="connsiteY1040" fmla="*/ 430653 h 5412316"/>
                <a:gd name="connsiteX1041" fmla="*/ 4979277 w 7968555"/>
                <a:gd name="connsiteY1041" fmla="*/ 430653 h 5412316"/>
                <a:gd name="connsiteX1042" fmla="*/ 4984059 w 7968555"/>
                <a:gd name="connsiteY1042" fmla="*/ 430653 h 5412316"/>
                <a:gd name="connsiteX1043" fmla="*/ 4988842 w 7968555"/>
                <a:gd name="connsiteY1043" fmla="*/ 404453 h 5412316"/>
                <a:gd name="connsiteX1044" fmla="*/ 4993625 w 7968555"/>
                <a:gd name="connsiteY1044" fmla="*/ 404453 h 5412316"/>
                <a:gd name="connsiteX1045" fmla="*/ 4998407 w 7968555"/>
                <a:gd name="connsiteY1045" fmla="*/ 404453 h 5412316"/>
                <a:gd name="connsiteX1046" fmla="*/ 5003190 w 7968555"/>
                <a:gd name="connsiteY1046" fmla="*/ 404453 h 5412316"/>
                <a:gd name="connsiteX1047" fmla="*/ 5007973 w 7968555"/>
                <a:gd name="connsiteY1047" fmla="*/ 404453 h 5412316"/>
                <a:gd name="connsiteX1048" fmla="*/ 5012755 w 7968555"/>
                <a:gd name="connsiteY1048" fmla="*/ 404453 h 5412316"/>
                <a:gd name="connsiteX1049" fmla="*/ 5017538 w 7968555"/>
                <a:gd name="connsiteY1049" fmla="*/ 404453 h 5412316"/>
                <a:gd name="connsiteX1050" fmla="*/ 5022321 w 7968555"/>
                <a:gd name="connsiteY1050" fmla="*/ 383657 h 5412316"/>
                <a:gd name="connsiteX1051" fmla="*/ 5027103 w 7968555"/>
                <a:gd name="connsiteY1051" fmla="*/ 383657 h 5412316"/>
                <a:gd name="connsiteX1052" fmla="*/ 5031886 w 7968555"/>
                <a:gd name="connsiteY1052" fmla="*/ 383657 h 5412316"/>
                <a:gd name="connsiteX1053" fmla="*/ 5036669 w 7968555"/>
                <a:gd name="connsiteY1053" fmla="*/ 383657 h 5412316"/>
                <a:gd name="connsiteX1054" fmla="*/ 5041451 w 7968555"/>
                <a:gd name="connsiteY1054" fmla="*/ 383657 h 5412316"/>
                <a:gd name="connsiteX1055" fmla="*/ 5046234 w 7968555"/>
                <a:gd name="connsiteY1055" fmla="*/ 383657 h 5412316"/>
                <a:gd name="connsiteX1056" fmla="*/ 5051016 w 7968555"/>
                <a:gd name="connsiteY1056" fmla="*/ 383657 h 5412316"/>
                <a:gd name="connsiteX1057" fmla="*/ 5055799 w 7968555"/>
                <a:gd name="connsiteY1057" fmla="*/ 361606 h 5412316"/>
                <a:gd name="connsiteX1058" fmla="*/ 5060582 w 7968555"/>
                <a:gd name="connsiteY1058" fmla="*/ 361606 h 5412316"/>
                <a:gd name="connsiteX1059" fmla="*/ 5065373 w 7968555"/>
                <a:gd name="connsiteY1059" fmla="*/ 361606 h 5412316"/>
                <a:gd name="connsiteX1060" fmla="*/ 5070155 w 7968555"/>
                <a:gd name="connsiteY1060" fmla="*/ 361606 h 5412316"/>
                <a:gd name="connsiteX1061" fmla="*/ 5074938 w 7968555"/>
                <a:gd name="connsiteY1061" fmla="*/ 361606 h 5412316"/>
                <a:gd name="connsiteX1062" fmla="*/ 5079720 w 7968555"/>
                <a:gd name="connsiteY1062" fmla="*/ 361606 h 5412316"/>
                <a:gd name="connsiteX1063" fmla="*/ 5084503 w 7968555"/>
                <a:gd name="connsiteY1063" fmla="*/ 361606 h 5412316"/>
                <a:gd name="connsiteX1064" fmla="*/ 5089286 w 7968555"/>
                <a:gd name="connsiteY1064" fmla="*/ 342214 h 5412316"/>
                <a:gd name="connsiteX1065" fmla="*/ 5094068 w 7968555"/>
                <a:gd name="connsiteY1065" fmla="*/ 342214 h 5412316"/>
                <a:gd name="connsiteX1066" fmla="*/ 5098851 w 7968555"/>
                <a:gd name="connsiteY1066" fmla="*/ 342214 h 5412316"/>
                <a:gd name="connsiteX1067" fmla="*/ 5103634 w 7968555"/>
                <a:gd name="connsiteY1067" fmla="*/ 342214 h 5412316"/>
                <a:gd name="connsiteX1068" fmla="*/ 5108416 w 7968555"/>
                <a:gd name="connsiteY1068" fmla="*/ 342214 h 5412316"/>
                <a:gd name="connsiteX1069" fmla="*/ 5113199 w 7968555"/>
                <a:gd name="connsiteY1069" fmla="*/ 342214 h 5412316"/>
                <a:gd name="connsiteX1070" fmla="*/ 5117982 w 7968555"/>
                <a:gd name="connsiteY1070" fmla="*/ 342214 h 5412316"/>
                <a:gd name="connsiteX1071" fmla="*/ 5122764 w 7968555"/>
                <a:gd name="connsiteY1071" fmla="*/ 318616 h 5412316"/>
                <a:gd name="connsiteX1072" fmla="*/ 5127547 w 7968555"/>
                <a:gd name="connsiteY1072" fmla="*/ 318616 h 5412316"/>
                <a:gd name="connsiteX1073" fmla="*/ 5132330 w 7968555"/>
                <a:gd name="connsiteY1073" fmla="*/ 318616 h 5412316"/>
                <a:gd name="connsiteX1074" fmla="*/ 5137112 w 7968555"/>
                <a:gd name="connsiteY1074" fmla="*/ 318616 h 5412316"/>
                <a:gd name="connsiteX1075" fmla="*/ 5141895 w 7968555"/>
                <a:gd name="connsiteY1075" fmla="*/ 318616 h 5412316"/>
                <a:gd name="connsiteX1076" fmla="*/ 5146678 w 7968555"/>
                <a:gd name="connsiteY1076" fmla="*/ 318616 h 5412316"/>
                <a:gd name="connsiteX1077" fmla="*/ 5151460 w 7968555"/>
                <a:gd name="connsiteY1077" fmla="*/ 318616 h 5412316"/>
                <a:gd name="connsiteX1078" fmla="*/ 5156251 w 7968555"/>
                <a:gd name="connsiteY1078" fmla="*/ 293506 h 5412316"/>
                <a:gd name="connsiteX1079" fmla="*/ 5161033 w 7968555"/>
                <a:gd name="connsiteY1079" fmla="*/ 293506 h 5412316"/>
                <a:gd name="connsiteX1080" fmla="*/ 5165816 w 7968555"/>
                <a:gd name="connsiteY1080" fmla="*/ 293506 h 5412316"/>
                <a:gd name="connsiteX1081" fmla="*/ 5170599 w 7968555"/>
                <a:gd name="connsiteY1081" fmla="*/ 293506 h 5412316"/>
                <a:gd name="connsiteX1082" fmla="*/ 5175382 w 7968555"/>
                <a:gd name="connsiteY1082" fmla="*/ 293506 h 5412316"/>
                <a:gd name="connsiteX1083" fmla="*/ 5180164 w 7968555"/>
                <a:gd name="connsiteY1083" fmla="*/ 293506 h 5412316"/>
                <a:gd name="connsiteX1084" fmla="*/ 5184947 w 7968555"/>
                <a:gd name="connsiteY1084" fmla="*/ 293506 h 5412316"/>
                <a:gd name="connsiteX1085" fmla="*/ 5189730 w 7968555"/>
                <a:gd name="connsiteY1085" fmla="*/ 269645 h 5412316"/>
                <a:gd name="connsiteX1086" fmla="*/ 5194512 w 7968555"/>
                <a:gd name="connsiteY1086" fmla="*/ 269645 h 5412316"/>
                <a:gd name="connsiteX1087" fmla="*/ 5199295 w 7968555"/>
                <a:gd name="connsiteY1087" fmla="*/ 269645 h 5412316"/>
                <a:gd name="connsiteX1088" fmla="*/ 5204077 w 7968555"/>
                <a:gd name="connsiteY1088" fmla="*/ 269645 h 5412316"/>
                <a:gd name="connsiteX1089" fmla="*/ 5208860 w 7968555"/>
                <a:gd name="connsiteY1089" fmla="*/ 269645 h 5412316"/>
                <a:gd name="connsiteX1090" fmla="*/ 5213643 w 7968555"/>
                <a:gd name="connsiteY1090" fmla="*/ 269645 h 5412316"/>
                <a:gd name="connsiteX1091" fmla="*/ 5218425 w 7968555"/>
                <a:gd name="connsiteY1091" fmla="*/ 269645 h 5412316"/>
                <a:gd name="connsiteX1092" fmla="*/ 5223208 w 7968555"/>
                <a:gd name="connsiteY1092" fmla="*/ 247399 h 5412316"/>
                <a:gd name="connsiteX1093" fmla="*/ 5227991 w 7968555"/>
                <a:gd name="connsiteY1093" fmla="*/ 247399 h 5412316"/>
                <a:gd name="connsiteX1094" fmla="*/ 5232773 w 7968555"/>
                <a:gd name="connsiteY1094" fmla="*/ 247399 h 5412316"/>
                <a:gd name="connsiteX1095" fmla="*/ 5237556 w 7968555"/>
                <a:gd name="connsiteY1095" fmla="*/ 247399 h 5412316"/>
                <a:gd name="connsiteX1096" fmla="*/ 5242338 w 7968555"/>
                <a:gd name="connsiteY1096" fmla="*/ 247399 h 5412316"/>
                <a:gd name="connsiteX1097" fmla="*/ 5247129 w 7968555"/>
                <a:gd name="connsiteY1097" fmla="*/ 247399 h 5412316"/>
                <a:gd name="connsiteX1098" fmla="*/ 5251912 w 7968555"/>
                <a:gd name="connsiteY1098" fmla="*/ 247399 h 5412316"/>
                <a:gd name="connsiteX1099" fmla="*/ 5256695 w 7968555"/>
                <a:gd name="connsiteY1099" fmla="*/ 228954 h 5412316"/>
                <a:gd name="connsiteX1100" fmla="*/ 5261477 w 7968555"/>
                <a:gd name="connsiteY1100" fmla="*/ 228954 h 5412316"/>
                <a:gd name="connsiteX1101" fmla="*/ 5266260 w 7968555"/>
                <a:gd name="connsiteY1101" fmla="*/ 228954 h 5412316"/>
                <a:gd name="connsiteX1102" fmla="*/ 5271043 w 7968555"/>
                <a:gd name="connsiteY1102" fmla="*/ 228954 h 5412316"/>
                <a:gd name="connsiteX1103" fmla="*/ 5275826 w 7968555"/>
                <a:gd name="connsiteY1103" fmla="*/ 228954 h 5412316"/>
                <a:gd name="connsiteX1104" fmla="*/ 5280608 w 7968555"/>
                <a:gd name="connsiteY1104" fmla="*/ 228954 h 5412316"/>
                <a:gd name="connsiteX1105" fmla="*/ 5285390 w 7968555"/>
                <a:gd name="connsiteY1105" fmla="*/ 228954 h 5412316"/>
                <a:gd name="connsiteX1106" fmla="*/ 5290173 w 7968555"/>
                <a:gd name="connsiteY1106" fmla="*/ 220610 h 5412316"/>
                <a:gd name="connsiteX1107" fmla="*/ 5294956 w 7968555"/>
                <a:gd name="connsiteY1107" fmla="*/ 220610 h 5412316"/>
                <a:gd name="connsiteX1108" fmla="*/ 5299739 w 7968555"/>
                <a:gd name="connsiteY1108" fmla="*/ 220610 h 5412316"/>
                <a:gd name="connsiteX1109" fmla="*/ 5304521 w 7968555"/>
                <a:gd name="connsiteY1109" fmla="*/ 220610 h 5412316"/>
                <a:gd name="connsiteX1110" fmla="*/ 5309304 w 7968555"/>
                <a:gd name="connsiteY1110" fmla="*/ 220610 h 5412316"/>
                <a:gd name="connsiteX1111" fmla="*/ 5314087 w 7968555"/>
                <a:gd name="connsiteY1111" fmla="*/ 220610 h 5412316"/>
                <a:gd name="connsiteX1112" fmla="*/ 5318869 w 7968555"/>
                <a:gd name="connsiteY1112" fmla="*/ 220610 h 5412316"/>
                <a:gd name="connsiteX1113" fmla="*/ 5323652 w 7968555"/>
                <a:gd name="connsiteY1113" fmla="*/ 213404 h 5412316"/>
                <a:gd name="connsiteX1114" fmla="*/ 5328434 w 7968555"/>
                <a:gd name="connsiteY1114" fmla="*/ 213404 h 5412316"/>
                <a:gd name="connsiteX1115" fmla="*/ 5333217 w 7968555"/>
                <a:gd name="connsiteY1115" fmla="*/ 213404 h 5412316"/>
                <a:gd name="connsiteX1116" fmla="*/ 5338000 w 7968555"/>
                <a:gd name="connsiteY1116" fmla="*/ 213404 h 5412316"/>
                <a:gd name="connsiteX1117" fmla="*/ 5342791 w 7968555"/>
                <a:gd name="connsiteY1117" fmla="*/ 213404 h 5412316"/>
                <a:gd name="connsiteX1118" fmla="*/ 5347573 w 7968555"/>
                <a:gd name="connsiteY1118" fmla="*/ 213404 h 5412316"/>
                <a:gd name="connsiteX1119" fmla="*/ 5352356 w 7968555"/>
                <a:gd name="connsiteY1119" fmla="*/ 213404 h 5412316"/>
                <a:gd name="connsiteX1120" fmla="*/ 5357139 w 7968555"/>
                <a:gd name="connsiteY1120" fmla="*/ 207872 h 5412316"/>
                <a:gd name="connsiteX1121" fmla="*/ 5361921 w 7968555"/>
                <a:gd name="connsiteY1121" fmla="*/ 207872 h 5412316"/>
                <a:gd name="connsiteX1122" fmla="*/ 5366704 w 7968555"/>
                <a:gd name="connsiteY1122" fmla="*/ 207872 h 5412316"/>
                <a:gd name="connsiteX1123" fmla="*/ 5371486 w 7968555"/>
                <a:gd name="connsiteY1123" fmla="*/ 207872 h 5412316"/>
                <a:gd name="connsiteX1124" fmla="*/ 5376269 w 7968555"/>
                <a:gd name="connsiteY1124" fmla="*/ 207872 h 5412316"/>
                <a:gd name="connsiteX1125" fmla="*/ 5381052 w 7968555"/>
                <a:gd name="connsiteY1125" fmla="*/ 207872 h 5412316"/>
                <a:gd name="connsiteX1126" fmla="*/ 5385834 w 7968555"/>
                <a:gd name="connsiteY1126" fmla="*/ 207872 h 5412316"/>
                <a:gd name="connsiteX1127" fmla="*/ 5390617 w 7968555"/>
                <a:gd name="connsiteY1127" fmla="*/ 202071 h 5412316"/>
                <a:gd name="connsiteX1128" fmla="*/ 5395400 w 7968555"/>
                <a:gd name="connsiteY1128" fmla="*/ 202071 h 5412316"/>
                <a:gd name="connsiteX1129" fmla="*/ 5400183 w 7968555"/>
                <a:gd name="connsiteY1129" fmla="*/ 202071 h 5412316"/>
                <a:gd name="connsiteX1130" fmla="*/ 5404965 w 7968555"/>
                <a:gd name="connsiteY1130" fmla="*/ 202071 h 5412316"/>
                <a:gd name="connsiteX1131" fmla="*/ 5409747 w 7968555"/>
                <a:gd name="connsiteY1131" fmla="*/ 202071 h 5412316"/>
                <a:gd name="connsiteX1132" fmla="*/ 5414530 w 7968555"/>
                <a:gd name="connsiteY1132" fmla="*/ 202071 h 5412316"/>
                <a:gd name="connsiteX1133" fmla="*/ 5419313 w 7968555"/>
                <a:gd name="connsiteY1133" fmla="*/ 202071 h 5412316"/>
                <a:gd name="connsiteX1134" fmla="*/ 5424096 w 7968555"/>
                <a:gd name="connsiteY1134" fmla="*/ 194830 h 5412316"/>
                <a:gd name="connsiteX1135" fmla="*/ 5428878 w 7968555"/>
                <a:gd name="connsiteY1135" fmla="*/ 194830 h 5412316"/>
                <a:gd name="connsiteX1136" fmla="*/ 5433669 w 7968555"/>
                <a:gd name="connsiteY1136" fmla="*/ 194830 h 5412316"/>
                <a:gd name="connsiteX1137" fmla="*/ 5438452 w 7968555"/>
                <a:gd name="connsiteY1137" fmla="*/ 194830 h 5412316"/>
                <a:gd name="connsiteX1138" fmla="*/ 5443234 w 7968555"/>
                <a:gd name="connsiteY1138" fmla="*/ 194830 h 5412316"/>
                <a:gd name="connsiteX1139" fmla="*/ 5448017 w 7968555"/>
                <a:gd name="connsiteY1139" fmla="*/ 194830 h 5412316"/>
                <a:gd name="connsiteX1140" fmla="*/ 5452799 w 7968555"/>
                <a:gd name="connsiteY1140" fmla="*/ 194830 h 5412316"/>
                <a:gd name="connsiteX1141" fmla="*/ 5457582 w 7968555"/>
                <a:gd name="connsiteY1141" fmla="*/ 188330 h 5412316"/>
                <a:gd name="connsiteX1142" fmla="*/ 5462365 w 7968555"/>
                <a:gd name="connsiteY1142" fmla="*/ 188330 h 5412316"/>
                <a:gd name="connsiteX1143" fmla="*/ 5467148 w 7968555"/>
                <a:gd name="connsiteY1143" fmla="*/ 188330 h 5412316"/>
                <a:gd name="connsiteX1144" fmla="*/ 5471930 w 7968555"/>
                <a:gd name="connsiteY1144" fmla="*/ 188330 h 5412316"/>
                <a:gd name="connsiteX1145" fmla="*/ 5476713 w 7968555"/>
                <a:gd name="connsiteY1145" fmla="*/ 188330 h 5412316"/>
                <a:gd name="connsiteX1146" fmla="*/ 5481496 w 7968555"/>
                <a:gd name="connsiteY1146" fmla="*/ 188330 h 5412316"/>
                <a:gd name="connsiteX1147" fmla="*/ 5486278 w 7968555"/>
                <a:gd name="connsiteY1147" fmla="*/ 188330 h 5412316"/>
                <a:gd name="connsiteX1148" fmla="*/ 5491061 w 7968555"/>
                <a:gd name="connsiteY1148" fmla="*/ 182511 h 5412316"/>
                <a:gd name="connsiteX1149" fmla="*/ 5495843 w 7968555"/>
                <a:gd name="connsiteY1149" fmla="*/ 182511 h 5412316"/>
                <a:gd name="connsiteX1150" fmla="*/ 5500626 w 7968555"/>
                <a:gd name="connsiteY1150" fmla="*/ 182511 h 5412316"/>
                <a:gd name="connsiteX1151" fmla="*/ 5505409 w 7968555"/>
                <a:gd name="connsiteY1151" fmla="*/ 182511 h 5412316"/>
                <a:gd name="connsiteX1152" fmla="*/ 5510191 w 7968555"/>
                <a:gd name="connsiteY1152" fmla="*/ 182511 h 5412316"/>
                <a:gd name="connsiteX1153" fmla="*/ 5514974 w 7968555"/>
                <a:gd name="connsiteY1153" fmla="*/ 182511 h 5412316"/>
                <a:gd name="connsiteX1154" fmla="*/ 5519757 w 7968555"/>
                <a:gd name="connsiteY1154" fmla="*/ 182511 h 5412316"/>
                <a:gd name="connsiteX1155" fmla="*/ 5524539 w 7968555"/>
                <a:gd name="connsiteY1155" fmla="*/ 176643 h 5412316"/>
                <a:gd name="connsiteX1156" fmla="*/ 5529322 w 7968555"/>
                <a:gd name="connsiteY1156" fmla="*/ 176643 h 5412316"/>
                <a:gd name="connsiteX1157" fmla="*/ 5534113 w 7968555"/>
                <a:gd name="connsiteY1157" fmla="*/ 176643 h 5412316"/>
                <a:gd name="connsiteX1158" fmla="*/ 5538895 w 7968555"/>
                <a:gd name="connsiteY1158" fmla="*/ 176643 h 5412316"/>
                <a:gd name="connsiteX1159" fmla="*/ 5543678 w 7968555"/>
                <a:gd name="connsiteY1159" fmla="*/ 176643 h 5412316"/>
                <a:gd name="connsiteX1160" fmla="*/ 5548461 w 7968555"/>
                <a:gd name="connsiteY1160" fmla="*/ 176643 h 5412316"/>
                <a:gd name="connsiteX1161" fmla="*/ 5553243 w 7968555"/>
                <a:gd name="connsiteY1161" fmla="*/ 176643 h 5412316"/>
                <a:gd name="connsiteX1162" fmla="*/ 5558026 w 7968555"/>
                <a:gd name="connsiteY1162" fmla="*/ 169747 h 5412316"/>
                <a:gd name="connsiteX1163" fmla="*/ 5562809 w 7968555"/>
                <a:gd name="connsiteY1163" fmla="*/ 169747 h 5412316"/>
                <a:gd name="connsiteX1164" fmla="*/ 5567591 w 7968555"/>
                <a:gd name="connsiteY1164" fmla="*/ 169747 h 5412316"/>
                <a:gd name="connsiteX1165" fmla="*/ 5572374 w 7968555"/>
                <a:gd name="connsiteY1165" fmla="*/ 169747 h 5412316"/>
                <a:gd name="connsiteX1166" fmla="*/ 5577156 w 7968555"/>
                <a:gd name="connsiteY1166" fmla="*/ 169747 h 5412316"/>
                <a:gd name="connsiteX1167" fmla="*/ 5581939 w 7968555"/>
                <a:gd name="connsiteY1167" fmla="*/ 169747 h 5412316"/>
                <a:gd name="connsiteX1168" fmla="*/ 5586722 w 7968555"/>
                <a:gd name="connsiteY1168" fmla="*/ 169747 h 5412316"/>
                <a:gd name="connsiteX1169" fmla="*/ 5591505 w 7968555"/>
                <a:gd name="connsiteY1169" fmla="*/ 164281 h 5412316"/>
                <a:gd name="connsiteX1170" fmla="*/ 5596287 w 7968555"/>
                <a:gd name="connsiteY1170" fmla="*/ 164281 h 5412316"/>
                <a:gd name="connsiteX1171" fmla="*/ 5601070 w 7968555"/>
                <a:gd name="connsiteY1171" fmla="*/ 164281 h 5412316"/>
                <a:gd name="connsiteX1172" fmla="*/ 5605852 w 7968555"/>
                <a:gd name="connsiteY1172" fmla="*/ 164281 h 5412316"/>
                <a:gd name="connsiteX1173" fmla="*/ 5610635 w 7968555"/>
                <a:gd name="connsiteY1173" fmla="*/ 164281 h 5412316"/>
                <a:gd name="connsiteX1174" fmla="*/ 5615418 w 7968555"/>
                <a:gd name="connsiteY1174" fmla="*/ 164281 h 5412316"/>
                <a:gd name="connsiteX1175" fmla="*/ 5620200 w 7968555"/>
                <a:gd name="connsiteY1175" fmla="*/ 164281 h 5412316"/>
                <a:gd name="connsiteX1176" fmla="*/ 5624991 w 7968555"/>
                <a:gd name="connsiteY1176" fmla="*/ 159005 h 5412316"/>
                <a:gd name="connsiteX1177" fmla="*/ 5629774 w 7968555"/>
                <a:gd name="connsiteY1177" fmla="*/ 159005 h 5412316"/>
                <a:gd name="connsiteX1178" fmla="*/ 5634557 w 7968555"/>
                <a:gd name="connsiteY1178" fmla="*/ 159005 h 5412316"/>
                <a:gd name="connsiteX1179" fmla="*/ 5639339 w 7968555"/>
                <a:gd name="connsiteY1179" fmla="*/ 159005 h 5412316"/>
                <a:gd name="connsiteX1180" fmla="*/ 5644121 w 7968555"/>
                <a:gd name="connsiteY1180" fmla="*/ 159005 h 5412316"/>
                <a:gd name="connsiteX1181" fmla="*/ 5648904 w 7968555"/>
                <a:gd name="connsiteY1181" fmla="*/ 159005 h 5412316"/>
                <a:gd name="connsiteX1182" fmla="*/ 5653687 w 7968555"/>
                <a:gd name="connsiteY1182" fmla="*/ 159005 h 5412316"/>
                <a:gd name="connsiteX1183" fmla="*/ 5658470 w 7968555"/>
                <a:gd name="connsiteY1183" fmla="*/ 154548 h 5412316"/>
                <a:gd name="connsiteX1184" fmla="*/ 5663252 w 7968555"/>
                <a:gd name="connsiteY1184" fmla="*/ 154548 h 5412316"/>
                <a:gd name="connsiteX1185" fmla="*/ 5668035 w 7968555"/>
                <a:gd name="connsiteY1185" fmla="*/ 154548 h 5412316"/>
                <a:gd name="connsiteX1186" fmla="*/ 5672818 w 7968555"/>
                <a:gd name="connsiteY1186" fmla="*/ 154548 h 5412316"/>
                <a:gd name="connsiteX1187" fmla="*/ 5677600 w 7968555"/>
                <a:gd name="connsiteY1187" fmla="*/ 154548 h 5412316"/>
                <a:gd name="connsiteX1188" fmla="*/ 5682383 w 7968555"/>
                <a:gd name="connsiteY1188" fmla="*/ 154548 h 5412316"/>
                <a:gd name="connsiteX1189" fmla="*/ 5687165 w 7968555"/>
                <a:gd name="connsiteY1189" fmla="*/ 154548 h 5412316"/>
                <a:gd name="connsiteX1190" fmla="*/ 5691948 w 7968555"/>
                <a:gd name="connsiteY1190" fmla="*/ 150442 h 5412316"/>
                <a:gd name="connsiteX1191" fmla="*/ 5696731 w 7968555"/>
                <a:gd name="connsiteY1191" fmla="*/ 150442 h 5412316"/>
                <a:gd name="connsiteX1192" fmla="*/ 5701513 w 7968555"/>
                <a:gd name="connsiteY1192" fmla="*/ 150442 h 5412316"/>
                <a:gd name="connsiteX1193" fmla="*/ 5706296 w 7968555"/>
                <a:gd name="connsiteY1193" fmla="*/ 150442 h 5412316"/>
                <a:gd name="connsiteX1194" fmla="*/ 5711079 w 7968555"/>
                <a:gd name="connsiteY1194" fmla="*/ 150442 h 5412316"/>
                <a:gd name="connsiteX1195" fmla="*/ 5715870 w 7968555"/>
                <a:gd name="connsiteY1195" fmla="*/ 150442 h 5412316"/>
                <a:gd name="connsiteX1196" fmla="*/ 5720652 w 7968555"/>
                <a:gd name="connsiteY1196" fmla="*/ 150442 h 5412316"/>
                <a:gd name="connsiteX1197" fmla="*/ 5725435 w 7968555"/>
                <a:gd name="connsiteY1197" fmla="*/ 146417 h 5412316"/>
                <a:gd name="connsiteX1198" fmla="*/ 5730217 w 7968555"/>
                <a:gd name="connsiteY1198" fmla="*/ 146417 h 5412316"/>
                <a:gd name="connsiteX1199" fmla="*/ 5735000 w 7968555"/>
                <a:gd name="connsiteY1199" fmla="*/ 146417 h 5412316"/>
                <a:gd name="connsiteX1200" fmla="*/ 5739783 w 7968555"/>
                <a:gd name="connsiteY1200" fmla="*/ 146417 h 5412316"/>
                <a:gd name="connsiteX1201" fmla="*/ 5744565 w 7968555"/>
                <a:gd name="connsiteY1201" fmla="*/ 146417 h 5412316"/>
                <a:gd name="connsiteX1202" fmla="*/ 5749348 w 7968555"/>
                <a:gd name="connsiteY1202" fmla="*/ 146417 h 5412316"/>
                <a:gd name="connsiteX1203" fmla="*/ 5754131 w 7968555"/>
                <a:gd name="connsiteY1203" fmla="*/ 146417 h 5412316"/>
                <a:gd name="connsiteX1204" fmla="*/ 5758914 w 7968555"/>
                <a:gd name="connsiteY1204" fmla="*/ 142749 h 5412316"/>
                <a:gd name="connsiteX1205" fmla="*/ 5763696 w 7968555"/>
                <a:gd name="connsiteY1205" fmla="*/ 142749 h 5412316"/>
                <a:gd name="connsiteX1206" fmla="*/ 5768478 w 7968555"/>
                <a:gd name="connsiteY1206" fmla="*/ 142749 h 5412316"/>
                <a:gd name="connsiteX1207" fmla="*/ 5773261 w 7968555"/>
                <a:gd name="connsiteY1207" fmla="*/ 142749 h 5412316"/>
                <a:gd name="connsiteX1208" fmla="*/ 5778044 w 7968555"/>
                <a:gd name="connsiteY1208" fmla="*/ 142749 h 5412316"/>
                <a:gd name="connsiteX1209" fmla="*/ 5782827 w 7968555"/>
                <a:gd name="connsiteY1209" fmla="*/ 142749 h 5412316"/>
                <a:gd name="connsiteX1210" fmla="*/ 5787609 w 7968555"/>
                <a:gd name="connsiteY1210" fmla="*/ 142749 h 5412316"/>
                <a:gd name="connsiteX1211" fmla="*/ 5792392 w 7968555"/>
                <a:gd name="connsiteY1211" fmla="*/ 137642 h 5412316"/>
                <a:gd name="connsiteX1212" fmla="*/ 5797175 w 7968555"/>
                <a:gd name="connsiteY1212" fmla="*/ 137642 h 5412316"/>
                <a:gd name="connsiteX1213" fmla="*/ 5801957 w 7968555"/>
                <a:gd name="connsiteY1213" fmla="*/ 137642 h 5412316"/>
                <a:gd name="connsiteX1214" fmla="*/ 5806748 w 7968555"/>
                <a:gd name="connsiteY1214" fmla="*/ 137642 h 5412316"/>
                <a:gd name="connsiteX1215" fmla="*/ 5811531 w 7968555"/>
                <a:gd name="connsiteY1215" fmla="*/ 137642 h 5412316"/>
                <a:gd name="connsiteX1216" fmla="*/ 5816313 w 7968555"/>
                <a:gd name="connsiteY1216" fmla="*/ 137642 h 5412316"/>
                <a:gd name="connsiteX1217" fmla="*/ 5821096 w 7968555"/>
                <a:gd name="connsiteY1217" fmla="*/ 137642 h 5412316"/>
                <a:gd name="connsiteX1218" fmla="*/ 5825879 w 7968555"/>
                <a:gd name="connsiteY1218" fmla="*/ 129785 h 5412316"/>
                <a:gd name="connsiteX1219" fmla="*/ 5830661 w 7968555"/>
                <a:gd name="connsiteY1219" fmla="*/ 129785 h 5412316"/>
                <a:gd name="connsiteX1220" fmla="*/ 5835444 w 7968555"/>
                <a:gd name="connsiteY1220" fmla="*/ 129785 h 5412316"/>
                <a:gd name="connsiteX1221" fmla="*/ 5840227 w 7968555"/>
                <a:gd name="connsiteY1221" fmla="*/ 129785 h 5412316"/>
                <a:gd name="connsiteX1222" fmla="*/ 5845009 w 7968555"/>
                <a:gd name="connsiteY1222" fmla="*/ 129785 h 5412316"/>
                <a:gd name="connsiteX1223" fmla="*/ 5849792 w 7968555"/>
                <a:gd name="connsiteY1223" fmla="*/ 129785 h 5412316"/>
                <a:gd name="connsiteX1224" fmla="*/ 5854574 w 7968555"/>
                <a:gd name="connsiteY1224" fmla="*/ 129785 h 5412316"/>
                <a:gd name="connsiteX1225" fmla="*/ 5859357 w 7968555"/>
                <a:gd name="connsiteY1225" fmla="*/ 124921 h 5412316"/>
                <a:gd name="connsiteX1226" fmla="*/ 5864140 w 7968555"/>
                <a:gd name="connsiteY1226" fmla="*/ 124921 h 5412316"/>
                <a:gd name="connsiteX1227" fmla="*/ 5868922 w 7968555"/>
                <a:gd name="connsiteY1227" fmla="*/ 124921 h 5412316"/>
                <a:gd name="connsiteX1228" fmla="*/ 5873705 w 7968555"/>
                <a:gd name="connsiteY1228" fmla="*/ 124921 h 5412316"/>
                <a:gd name="connsiteX1229" fmla="*/ 5878488 w 7968555"/>
                <a:gd name="connsiteY1229" fmla="*/ 124921 h 5412316"/>
                <a:gd name="connsiteX1230" fmla="*/ 5883271 w 7968555"/>
                <a:gd name="connsiteY1230" fmla="*/ 124921 h 5412316"/>
                <a:gd name="connsiteX1231" fmla="*/ 5888053 w 7968555"/>
                <a:gd name="connsiteY1231" fmla="*/ 124921 h 5412316"/>
                <a:gd name="connsiteX1232" fmla="*/ 5892835 w 7968555"/>
                <a:gd name="connsiteY1232" fmla="*/ 121571 h 5412316"/>
                <a:gd name="connsiteX1233" fmla="*/ 5897618 w 7968555"/>
                <a:gd name="connsiteY1233" fmla="*/ 121571 h 5412316"/>
                <a:gd name="connsiteX1234" fmla="*/ 5902409 w 7968555"/>
                <a:gd name="connsiteY1234" fmla="*/ 121571 h 5412316"/>
                <a:gd name="connsiteX1235" fmla="*/ 5907192 w 7968555"/>
                <a:gd name="connsiteY1235" fmla="*/ 121571 h 5412316"/>
                <a:gd name="connsiteX1236" fmla="*/ 5911974 w 7968555"/>
                <a:gd name="connsiteY1236" fmla="*/ 121571 h 5412316"/>
                <a:gd name="connsiteX1237" fmla="*/ 5916757 w 7968555"/>
                <a:gd name="connsiteY1237" fmla="*/ 121571 h 5412316"/>
                <a:gd name="connsiteX1238" fmla="*/ 5921540 w 7968555"/>
                <a:gd name="connsiteY1238" fmla="*/ 121571 h 5412316"/>
                <a:gd name="connsiteX1239" fmla="*/ 5926323 w 7968555"/>
                <a:gd name="connsiteY1239" fmla="*/ 118220 h 5412316"/>
                <a:gd name="connsiteX1240" fmla="*/ 5931105 w 7968555"/>
                <a:gd name="connsiteY1240" fmla="*/ 118220 h 5412316"/>
                <a:gd name="connsiteX1241" fmla="*/ 5935888 w 7968555"/>
                <a:gd name="connsiteY1241" fmla="*/ 118220 h 5412316"/>
                <a:gd name="connsiteX1242" fmla="*/ 5940670 w 7968555"/>
                <a:gd name="connsiteY1242" fmla="*/ 118220 h 5412316"/>
                <a:gd name="connsiteX1243" fmla="*/ 5945453 w 7968555"/>
                <a:gd name="connsiteY1243" fmla="*/ 118220 h 5412316"/>
                <a:gd name="connsiteX1244" fmla="*/ 5950236 w 7968555"/>
                <a:gd name="connsiteY1244" fmla="*/ 118220 h 5412316"/>
                <a:gd name="connsiteX1245" fmla="*/ 5955018 w 7968555"/>
                <a:gd name="connsiteY1245" fmla="*/ 118220 h 5412316"/>
                <a:gd name="connsiteX1246" fmla="*/ 5959801 w 7968555"/>
                <a:gd name="connsiteY1246" fmla="*/ 114652 h 5412316"/>
                <a:gd name="connsiteX1247" fmla="*/ 5964584 w 7968555"/>
                <a:gd name="connsiteY1247" fmla="*/ 114652 h 5412316"/>
                <a:gd name="connsiteX1248" fmla="*/ 5969366 w 7968555"/>
                <a:gd name="connsiteY1248" fmla="*/ 114652 h 5412316"/>
                <a:gd name="connsiteX1249" fmla="*/ 5974149 w 7968555"/>
                <a:gd name="connsiteY1249" fmla="*/ 114652 h 5412316"/>
                <a:gd name="connsiteX1250" fmla="*/ 5978931 w 7968555"/>
                <a:gd name="connsiteY1250" fmla="*/ 114652 h 5412316"/>
                <a:gd name="connsiteX1251" fmla="*/ 5983714 w 7968555"/>
                <a:gd name="connsiteY1251" fmla="*/ 114652 h 5412316"/>
                <a:gd name="connsiteX1252" fmla="*/ 5988497 w 7968555"/>
                <a:gd name="connsiteY1252" fmla="*/ 114652 h 5412316"/>
                <a:gd name="connsiteX1253" fmla="*/ 5993279 w 7968555"/>
                <a:gd name="connsiteY1253" fmla="*/ 113072 h 5412316"/>
                <a:gd name="connsiteX1254" fmla="*/ 5998070 w 7968555"/>
                <a:gd name="connsiteY1254" fmla="*/ 113072 h 5412316"/>
                <a:gd name="connsiteX1255" fmla="*/ 6002853 w 7968555"/>
                <a:gd name="connsiteY1255" fmla="*/ 113072 h 5412316"/>
                <a:gd name="connsiteX1256" fmla="*/ 6007636 w 7968555"/>
                <a:gd name="connsiteY1256" fmla="*/ 113072 h 5412316"/>
                <a:gd name="connsiteX1257" fmla="*/ 6012418 w 7968555"/>
                <a:gd name="connsiteY1257" fmla="*/ 113072 h 5412316"/>
                <a:gd name="connsiteX1258" fmla="*/ 6017201 w 7968555"/>
                <a:gd name="connsiteY1258" fmla="*/ 113072 h 5412316"/>
                <a:gd name="connsiteX1259" fmla="*/ 6021983 w 7968555"/>
                <a:gd name="connsiteY1259" fmla="*/ 113072 h 5412316"/>
                <a:gd name="connsiteX1260" fmla="*/ 6026766 w 7968555"/>
                <a:gd name="connsiteY1260" fmla="*/ 110527 h 5412316"/>
                <a:gd name="connsiteX1261" fmla="*/ 6031549 w 7968555"/>
                <a:gd name="connsiteY1261" fmla="*/ 110527 h 5412316"/>
                <a:gd name="connsiteX1262" fmla="*/ 6036331 w 7968555"/>
                <a:gd name="connsiteY1262" fmla="*/ 110527 h 5412316"/>
                <a:gd name="connsiteX1263" fmla="*/ 6041114 w 7968555"/>
                <a:gd name="connsiteY1263" fmla="*/ 110527 h 5412316"/>
                <a:gd name="connsiteX1264" fmla="*/ 6045897 w 7968555"/>
                <a:gd name="connsiteY1264" fmla="*/ 110527 h 5412316"/>
                <a:gd name="connsiteX1265" fmla="*/ 6050679 w 7968555"/>
                <a:gd name="connsiteY1265" fmla="*/ 110527 h 5412316"/>
                <a:gd name="connsiteX1266" fmla="*/ 6055462 w 7968555"/>
                <a:gd name="connsiteY1266" fmla="*/ 110527 h 5412316"/>
                <a:gd name="connsiteX1267" fmla="*/ 6060245 w 7968555"/>
                <a:gd name="connsiteY1267" fmla="*/ 109177 h 5412316"/>
                <a:gd name="connsiteX1268" fmla="*/ 6065027 w 7968555"/>
                <a:gd name="connsiteY1268" fmla="*/ 109177 h 5412316"/>
                <a:gd name="connsiteX1269" fmla="*/ 6069810 w 7968555"/>
                <a:gd name="connsiteY1269" fmla="*/ 109177 h 5412316"/>
                <a:gd name="connsiteX1270" fmla="*/ 6074593 w 7968555"/>
                <a:gd name="connsiteY1270" fmla="*/ 109177 h 5412316"/>
                <a:gd name="connsiteX1271" fmla="*/ 6079375 w 7968555"/>
                <a:gd name="connsiteY1271" fmla="*/ 109177 h 5412316"/>
                <a:gd name="connsiteX1272" fmla="*/ 6084158 w 7968555"/>
                <a:gd name="connsiteY1272" fmla="*/ 109177 h 5412316"/>
                <a:gd name="connsiteX1273" fmla="*/ 6088941 w 7968555"/>
                <a:gd name="connsiteY1273" fmla="*/ 109177 h 5412316"/>
                <a:gd name="connsiteX1274" fmla="*/ 6093731 w 7968555"/>
                <a:gd name="connsiteY1274" fmla="*/ 106603 h 5412316"/>
                <a:gd name="connsiteX1275" fmla="*/ 6098514 w 7968555"/>
                <a:gd name="connsiteY1275" fmla="*/ 106603 h 5412316"/>
                <a:gd name="connsiteX1276" fmla="*/ 6103297 w 7968555"/>
                <a:gd name="connsiteY1276" fmla="*/ 106603 h 5412316"/>
                <a:gd name="connsiteX1277" fmla="*/ 6108079 w 7968555"/>
                <a:gd name="connsiteY1277" fmla="*/ 106603 h 5412316"/>
                <a:gd name="connsiteX1278" fmla="*/ 6112862 w 7968555"/>
                <a:gd name="connsiteY1278" fmla="*/ 106603 h 5412316"/>
                <a:gd name="connsiteX1279" fmla="*/ 6117645 w 7968555"/>
                <a:gd name="connsiteY1279" fmla="*/ 106603 h 5412316"/>
                <a:gd name="connsiteX1280" fmla="*/ 6122427 w 7968555"/>
                <a:gd name="connsiteY1280" fmla="*/ 106603 h 5412316"/>
                <a:gd name="connsiteX1281" fmla="*/ 6127210 w 7968555"/>
                <a:gd name="connsiteY1281" fmla="*/ 103033 h 5412316"/>
                <a:gd name="connsiteX1282" fmla="*/ 6131992 w 7968555"/>
                <a:gd name="connsiteY1282" fmla="*/ 103033 h 5412316"/>
                <a:gd name="connsiteX1283" fmla="*/ 6136775 w 7968555"/>
                <a:gd name="connsiteY1283" fmla="*/ 103033 h 5412316"/>
                <a:gd name="connsiteX1284" fmla="*/ 6141558 w 7968555"/>
                <a:gd name="connsiteY1284" fmla="*/ 103033 h 5412316"/>
                <a:gd name="connsiteX1285" fmla="*/ 6146340 w 7968555"/>
                <a:gd name="connsiteY1285" fmla="*/ 103033 h 5412316"/>
                <a:gd name="connsiteX1286" fmla="*/ 6151123 w 7968555"/>
                <a:gd name="connsiteY1286" fmla="*/ 103033 h 5412316"/>
                <a:gd name="connsiteX1287" fmla="*/ 6155906 w 7968555"/>
                <a:gd name="connsiteY1287" fmla="*/ 103033 h 5412316"/>
                <a:gd name="connsiteX1288" fmla="*/ 6160688 w 7968555"/>
                <a:gd name="connsiteY1288" fmla="*/ 101912 h 5412316"/>
                <a:gd name="connsiteX1289" fmla="*/ 6165471 w 7968555"/>
                <a:gd name="connsiteY1289" fmla="*/ 101912 h 5412316"/>
                <a:gd name="connsiteX1290" fmla="*/ 6170254 w 7968555"/>
                <a:gd name="connsiteY1290" fmla="*/ 101912 h 5412316"/>
                <a:gd name="connsiteX1291" fmla="*/ 6175036 w 7968555"/>
                <a:gd name="connsiteY1291" fmla="*/ 101912 h 5412316"/>
                <a:gd name="connsiteX1292" fmla="*/ 6179819 w 7968555"/>
                <a:gd name="connsiteY1292" fmla="*/ 101912 h 5412316"/>
                <a:gd name="connsiteX1293" fmla="*/ 6184610 w 7968555"/>
                <a:gd name="connsiteY1293" fmla="*/ 101912 h 5412316"/>
                <a:gd name="connsiteX1294" fmla="*/ 6189392 w 7968555"/>
                <a:gd name="connsiteY1294" fmla="*/ 101912 h 5412316"/>
                <a:gd name="connsiteX1295" fmla="*/ 6194175 w 7968555"/>
                <a:gd name="connsiteY1295" fmla="*/ 100302 h 5412316"/>
                <a:gd name="connsiteX1296" fmla="*/ 6198958 w 7968555"/>
                <a:gd name="connsiteY1296" fmla="*/ 100302 h 5412316"/>
                <a:gd name="connsiteX1297" fmla="*/ 6203741 w 7968555"/>
                <a:gd name="connsiteY1297" fmla="*/ 100302 h 5412316"/>
                <a:gd name="connsiteX1298" fmla="*/ 6208523 w 7968555"/>
                <a:gd name="connsiteY1298" fmla="*/ 100302 h 5412316"/>
                <a:gd name="connsiteX1299" fmla="*/ 6213305 w 7968555"/>
                <a:gd name="connsiteY1299" fmla="*/ 100302 h 5412316"/>
                <a:gd name="connsiteX1300" fmla="*/ 6218088 w 7968555"/>
                <a:gd name="connsiteY1300" fmla="*/ 100302 h 5412316"/>
                <a:gd name="connsiteX1301" fmla="*/ 6222871 w 7968555"/>
                <a:gd name="connsiteY1301" fmla="*/ 100302 h 5412316"/>
                <a:gd name="connsiteX1302" fmla="*/ 6227654 w 7968555"/>
                <a:gd name="connsiteY1302" fmla="*/ 97639 h 5412316"/>
                <a:gd name="connsiteX1303" fmla="*/ 6232436 w 7968555"/>
                <a:gd name="connsiteY1303" fmla="*/ 97639 h 5412316"/>
                <a:gd name="connsiteX1304" fmla="*/ 6237219 w 7968555"/>
                <a:gd name="connsiteY1304" fmla="*/ 97639 h 5412316"/>
                <a:gd name="connsiteX1305" fmla="*/ 6242002 w 7968555"/>
                <a:gd name="connsiteY1305" fmla="*/ 97639 h 5412316"/>
                <a:gd name="connsiteX1306" fmla="*/ 6246784 w 7968555"/>
                <a:gd name="connsiteY1306" fmla="*/ 97639 h 5412316"/>
                <a:gd name="connsiteX1307" fmla="*/ 6251567 w 7968555"/>
                <a:gd name="connsiteY1307" fmla="*/ 97639 h 5412316"/>
                <a:gd name="connsiteX1308" fmla="*/ 6256349 w 7968555"/>
                <a:gd name="connsiteY1308" fmla="*/ 97639 h 5412316"/>
                <a:gd name="connsiteX1309" fmla="*/ 6261132 w 7968555"/>
                <a:gd name="connsiteY1309" fmla="*/ 96204 h 5412316"/>
                <a:gd name="connsiteX1310" fmla="*/ 6265915 w 7968555"/>
                <a:gd name="connsiteY1310" fmla="*/ 96204 h 5412316"/>
                <a:gd name="connsiteX1311" fmla="*/ 6270697 w 7968555"/>
                <a:gd name="connsiteY1311" fmla="*/ 96204 h 5412316"/>
                <a:gd name="connsiteX1312" fmla="*/ 6275488 w 7968555"/>
                <a:gd name="connsiteY1312" fmla="*/ 96204 h 5412316"/>
                <a:gd name="connsiteX1313" fmla="*/ 6280271 w 7968555"/>
                <a:gd name="connsiteY1313" fmla="*/ 96204 h 5412316"/>
                <a:gd name="connsiteX1314" fmla="*/ 6285054 w 7968555"/>
                <a:gd name="connsiteY1314" fmla="*/ 96204 h 5412316"/>
                <a:gd name="connsiteX1315" fmla="*/ 6289836 w 7968555"/>
                <a:gd name="connsiteY1315" fmla="*/ 96204 h 5412316"/>
                <a:gd name="connsiteX1316" fmla="*/ 6294619 w 7968555"/>
                <a:gd name="connsiteY1316" fmla="*/ 94764 h 5412316"/>
                <a:gd name="connsiteX1317" fmla="*/ 6299401 w 7968555"/>
                <a:gd name="connsiteY1317" fmla="*/ 94764 h 5412316"/>
                <a:gd name="connsiteX1318" fmla="*/ 6304184 w 7968555"/>
                <a:gd name="connsiteY1318" fmla="*/ 94764 h 5412316"/>
                <a:gd name="connsiteX1319" fmla="*/ 6308967 w 7968555"/>
                <a:gd name="connsiteY1319" fmla="*/ 94764 h 5412316"/>
                <a:gd name="connsiteX1320" fmla="*/ 6313749 w 7968555"/>
                <a:gd name="connsiteY1320" fmla="*/ 94764 h 5412316"/>
                <a:gd name="connsiteX1321" fmla="*/ 6318532 w 7968555"/>
                <a:gd name="connsiteY1321" fmla="*/ 94764 h 5412316"/>
                <a:gd name="connsiteX1322" fmla="*/ 6323315 w 7968555"/>
                <a:gd name="connsiteY1322" fmla="*/ 94764 h 5412316"/>
                <a:gd name="connsiteX1323" fmla="*/ 6328098 w 7968555"/>
                <a:gd name="connsiteY1323" fmla="*/ 91589 h 5412316"/>
                <a:gd name="connsiteX1324" fmla="*/ 6332880 w 7968555"/>
                <a:gd name="connsiteY1324" fmla="*/ 91589 h 5412316"/>
                <a:gd name="connsiteX1325" fmla="*/ 6337662 w 7968555"/>
                <a:gd name="connsiteY1325" fmla="*/ 91589 h 5412316"/>
                <a:gd name="connsiteX1326" fmla="*/ 6342445 w 7968555"/>
                <a:gd name="connsiteY1326" fmla="*/ 91589 h 5412316"/>
                <a:gd name="connsiteX1327" fmla="*/ 6347228 w 7968555"/>
                <a:gd name="connsiteY1327" fmla="*/ 91589 h 5412316"/>
                <a:gd name="connsiteX1328" fmla="*/ 6352011 w 7968555"/>
                <a:gd name="connsiteY1328" fmla="*/ 91589 h 5412316"/>
                <a:gd name="connsiteX1329" fmla="*/ 6356793 w 7968555"/>
                <a:gd name="connsiteY1329" fmla="*/ 91589 h 5412316"/>
                <a:gd name="connsiteX1330" fmla="*/ 6361576 w 7968555"/>
                <a:gd name="connsiteY1330" fmla="*/ 89182 h 5412316"/>
                <a:gd name="connsiteX1331" fmla="*/ 6366359 w 7968555"/>
                <a:gd name="connsiteY1331" fmla="*/ 89182 h 5412316"/>
                <a:gd name="connsiteX1332" fmla="*/ 6371150 w 7968555"/>
                <a:gd name="connsiteY1332" fmla="*/ 89182 h 5412316"/>
                <a:gd name="connsiteX1333" fmla="*/ 6375932 w 7968555"/>
                <a:gd name="connsiteY1333" fmla="*/ 89182 h 5412316"/>
                <a:gd name="connsiteX1334" fmla="*/ 6380714 w 7968555"/>
                <a:gd name="connsiteY1334" fmla="*/ 89182 h 5412316"/>
                <a:gd name="connsiteX1335" fmla="*/ 6385497 w 7968555"/>
                <a:gd name="connsiteY1335" fmla="*/ 89182 h 5412316"/>
                <a:gd name="connsiteX1336" fmla="*/ 6390280 w 7968555"/>
                <a:gd name="connsiteY1336" fmla="*/ 89182 h 5412316"/>
                <a:gd name="connsiteX1337" fmla="*/ 6395063 w 7968555"/>
                <a:gd name="connsiteY1337" fmla="*/ 86531 h 5412316"/>
                <a:gd name="connsiteX1338" fmla="*/ 6399845 w 7968555"/>
                <a:gd name="connsiteY1338" fmla="*/ 86531 h 5412316"/>
                <a:gd name="connsiteX1339" fmla="*/ 6404628 w 7968555"/>
                <a:gd name="connsiteY1339" fmla="*/ 86531 h 5412316"/>
                <a:gd name="connsiteX1340" fmla="*/ 6409411 w 7968555"/>
                <a:gd name="connsiteY1340" fmla="*/ 86531 h 5412316"/>
                <a:gd name="connsiteX1341" fmla="*/ 6414193 w 7968555"/>
                <a:gd name="connsiteY1341" fmla="*/ 86531 h 5412316"/>
                <a:gd name="connsiteX1342" fmla="*/ 6418976 w 7968555"/>
                <a:gd name="connsiteY1342" fmla="*/ 86531 h 5412316"/>
                <a:gd name="connsiteX1343" fmla="*/ 6423758 w 7968555"/>
                <a:gd name="connsiteY1343" fmla="*/ 86531 h 5412316"/>
                <a:gd name="connsiteX1344" fmla="*/ 6428541 w 7968555"/>
                <a:gd name="connsiteY1344" fmla="*/ 85125 h 5412316"/>
                <a:gd name="connsiteX1345" fmla="*/ 6433324 w 7968555"/>
                <a:gd name="connsiteY1345" fmla="*/ 85125 h 5412316"/>
                <a:gd name="connsiteX1346" fmla="*/ 6438106 w 7968555"/>
                <a:gd name="connsiteY1346" fmla="*/ 85125 h 5412316"/>
                <a:gd name="connsiteX1347" fmla="*/ 6442889 w 7968555"/>
                <a:gd name="connsiteY1347" fmla="*/ 85125 h 5412316"/>
                <a:gd name="connsiteX1348" fmla="*/ 6447672 w 7968555"/>
                <a:gd name="connsiteY1348" fmla="*/ 85125 h 5412316"/>
                <a:gd name="connsiteX1349" fmla="*/ 6452455 w 7968555"/>
                <a:gd name="connsiteY1349" fmla="*/ 85125 h 5412316"/>
                <a:gd name="connsiteX1350" fmla="*/ 6457237 w 7968555"/>
                <a:gd name="connsiteY1350" fmla="*/ 85125 h 5412316"/>
                <a:gd name="connsiteX1351" fmla="*/ 6462019 w 7968555"/>
                <a:gd name="connsiteY1351" fmla="*/ 83566 h 5412316"/>
                <a:gd name="connsiteX1352" fmla="*/ 6466810 w 7968555"/>
                <a:gd name="connsiteY1352" fmla="*/ 83566 h 5412316"/>
                <a:gd name="connsiteX1353" fmla="*/ 6471593 w 7968555"/>
                <a:gd name="connsiteY1353" fmla="*/ 83566 h 5412316"/>
                <a:gd name="connsiteX1354" fmla="*/ 6476376 w 7968555"/>
                <a:gd name="connsiteY1354" fmla="*/ 83566 h 5412316"/>
                <a:gd name="connsiteX1355" fmla="*/ 6481158 w 7968555"/>
                <a:gd name="connsiteY1355" fmla="*/ 83566 h 5412316"/>
                <a:gd name="connsiteX1356" fmla="*/ 6485941 w 7968555"/>
                <a:gd name="connsiteY1356" fmla="*/ 83566 h 5412316"/>
                <a:gd name="connsiteX1357" fmla="*/ 6490724 w 7968555"/>
                <a:gd name="connsiteY1357" fmla="*/ 83566 h 5412316"/>
                <a:gd name="connsiteX1358" fmla="*/ 6495506 w 7968555"/>
                <a:gd name="connsiteY1358" fmla="*/ 81899 h 5412316"/>
                <a:gd name="connsiteX1359" fmla="*/ 6500289 w 7968555"/>
                <a:gd name="connsiteY1359" fmla="*/ 81899 h 5412316"/>
                <a:gd name="connsiteX1360" fmla="*/ 6505071 w 7968555"/>
                <a:gd name="connsiteY1360" fmla="*/ 81899 h 5412316"/>
                <a:gd name="connsiteX1361" fmla="*/ 6509854 w 7968555"/>
                <a:gd name="connsiteY1361" fmla="*/ 81899 h 5412316"/>
                <a:gd name="connsiteX1362" fmla="*/ 6514637 w 7968555"/>
                <a:gd name="connsiteY1362" fmla="*/ 81899 h 5412316"/>
                <a:gd name="connsiteX1363" fmla="*/ 6519420 w 7968555"/>
                <a:gd name="connsiteY1363" fmla="*/ 81899 h 5412316"/>
                <a:gd name="connsiteX1364" fmla="*/ 6524202 w 7968555"/>
                <a:gd name="connsiteY1364" fmla="*/ 81899 h 5412316"/>
                <a:gd name="connsiteX1365" fmla="*/ 6528985 w 7968555"/>
                <a:gd name="connsiteY1365" fmla="*/ 79552 h 5412316"/>
                <a:gd name="connsiteX1366" fmla="*/ 6533768 w 7968555"/>
                <a:gd name="connsiteY1366" fmla="*/ 79552 h 5412316"/>
                <a:gd name="connsiteX1367" fmla="*/ 6538550 w 7968555"/>
                <a:gd name="connsiteY1367" fmla="*/ 79552 h 5412316"/>
                <a:gd name="connsiteX1368" fmla="*/ 6543333 w 7968555"/>
                <a:gd name="connsiteY1368" fmla="*/ 79552 h 5412316"/>
                <a:gd name="connsiteX1369" fmla="*/ 6548115 w 7968555"/>
                <a:gd name="connsiteY1369" fmla="*/ 79552 h 5412316"/>
                <a:gd name="connsiteX1370" fmla="*/ 6552898 w 7968555"/>
                <a:gd name="connsiteY1370" fmla="*/ 79552 h 5412316"/>
                <a:gd name="connsiteX1371" fmla="*/ 6557681 w 7968555"/>
                <a:gd name="connsiteY1371" fmla="*/ 79552 h 5412316"/>
                <a:gd name="connsiteX1372" fmla="*/ 6562472 w 7968555"/>
                <a:gd name="connsiteY1372" fmla="*/ 78005 h 5412316"/>
                <a:gd name="connsiteX1373" fmla="*/ 6567254 w 7968555"/>
                <a:gd name="connsiteY1373" fmla="*/ 78005 h 5412316"/>
                <a:gd name="connsiteX1374" fmla="*/ 6572037 w 7968555"/>
                <a:gd name="connsiteY1374" fmla="*/ 78005 h 5412316"/>
                <a:gd name="connsiteX1375" fmla="*/ 6576819 w 7968555"/>
                <a:gd name="connsiteY1375" fmla="*/ 78005 h 5412316"/>
                <a:gd name="connsiteX1376" fmla="*/ 6581602 w 7968555"/>
                <a:gd name="connsiteY1376" fmla="*/ 78005 h 5412316"/>
                <a:gd name="connsiteX1377" fmla="*/ 6586385 w 7968555"/>
                <a:gd name="connsiteY1377" fmla="*/ 78005 h 5412316"/>
                <a:gd name="connsiteX1378" fmla="*/ 6591167 w 7968555"/>
                <a:gd name="connsiteY1378" fmla="*/ 78005 h 5412316"/>
                <a:gd name="connsiteX1379" fmla="*/ 6595950 w 7968555"/>
                <a:gd name="connsiteY1379" fmla="*/ 76524 h 5412316"/>
                <a:gd name="connsiteX1380" fmla="*/ 6600733 w 7968555"/>
                <a:gd name="connsiteY1380" fmla="*/ 76524 h 5412316"/>
                <a:gd name="connsiteX1381" fmla="*/ 6605515 w 7968555"/>
                <a:gd name="connsiteY1381" fmla="*/ 76524 h 5412316"/>
                <a:gd name="connsiteX1382" fmla="*/ 6610298 w 7968555"/>
                <a:gd name="connsiteY1382" fmla="*/ 76524 h 5412316"/>
                <a:gd name="connsiteX1383" fmla="*/ 6615081 w 7968555"/>
                <a:gd name="connsiteY1383" fmla="*/ 76524 h 5412316"/>
                <a:gd name="connsiteX1384" fmla="*/ 6619863 w 7968555"/>
                <a:gd name="connsiteY1384" fmla="*/ 76524 h 5412316"/>
                <a:gd name="connsiteX1385" fmla="*/ 6624646 w 7968555"/>
                <a:gd name="connsiteY1385" fmla="*/ 76524 h 5412316"/>
                <a:gd name="connsiteX1386" fmla="*/ 6629428 w 7968555"/>
                <a:gd name="connsiteY1386" fmla="*/ 74800 h 5412316"/>
                <a:gd name="connsiteX1387" fmla="*/ 6634211 w 7968555"/>
                <a:gd name="connsiteY1387" fmla="*/ 74800 h 5412316"/>
                <a:gd name="connsiteX1388" fmla="*/ 6638994 w 7968555"/>
                <a:gd name="connsiteY1388" fmla="*/ 74800 h 5412316"/>
                <a:gd name="connsiteX1389" fmla="*/ 6643777 w 7968555"/>
                <a:gd name="connsiteY1389" fmla="*/ 74800 h 5412316"/>
                <a:gd name="connsiteX1390" fmla="*/ 6648559 w 7968555"/>
                <a:gd name="connsiteY1390" fmla="*/ 74800 h 5412316"/>
                <a:gd name="connsiteX1391" fmla="*/ 6653350 w 7968555"/>
                <a:gd name="connsiteY1391" fmla="*/ 74800 h 5412316"/>
                <a:gd name="connsiteX1392" fmla="*/ 6658132 w 7968555"/>
                <a:gd name="connsiteY1392" fmla="*/ 74800 h 5412316"/>
                <a:gd name="connsiteX1393" fmla="*/ 6662915 w 7968555"/>
                <a:gd name="connsiteY1393" fmla="*/ 72788 h 5412316"/>
                <a:gd name="connsiteX1394" fmla="*/ 6667698 w 7968555"/>
                <a:gd name="connsiteY1394" fmla="*/ 72788 h 5412316"/>
                <a:gd name="connsiteX1395" fmla="*/ 6672480 w 7968555"/>
                <a:gd name="connsiteY1395" fmla="*/ 72788 h 5412316"/>
                <a:gd name="connsiteX1396" fmla="*/ 6677263 w 7968555"/>
                <a:gd name="connsiteY1396" fmla="*/ 72788 h 5412316"/>
                <a:gd name="connsiteX1397" fmla="*/ 6682046 w 7968555"/>
                <a:gd name="connsiteY1397" fmla="*/ 72788 h 5412316"/>
                <a:gd name="connsiteX1398" fmla="*/ 6686829 w 7968555"/>
                <a:gd name="connsiteY1398" fmla="*/ 72788 h 5412316"/>
                <a:gd name="connsiteX1399" fmla="*/ 6691611 w 7968555"/>
                <a:gd name="connsiteY1399" fmla="*/ 72788 h 5412316"/>
                <a:gd name="connsiteX1400" fmla="*/ 6696394 w 7968555"/>
                <a:gd name="connsiteY1400" fmla="*/ 70714 h 5412316"/>
                <a:gd name="connsiteX1401" fmla="*/ 6701176 w 7968555"/>
                <a:gd name="connsiteY1401" fmla="*/ 70714 h 5412316"/>
                <a:gd name="connsiteX1402" fmla="*/ 6705959 w 7968555"/>
                <a:gd name="connsiteY1402" fmla="*/ 70714 h 5412316"/>
                <a:gd name="connsiteX1403" fmla="*/ 6710742 w 7968555"/>
                <a:gd name="connsiteY1403" fmla="*/ 70714 h 5412316"/>
                <a:gd name="connsiteX1404" fmla="*/ 6715524 w 7968555"/>
                <a:gd name="connsiteY1404" fmla="*/ 70714 h 5412316"/>
                <a:gd name="connsiteX1405" fmla="*/ 6720307 w 7968555"/>
                <a:gd name="connsiteY1405" fmla="*/ 70714 h 5412316"/>
                <a:gd name="connsiteX1406" fmla="*/ 6725090 w 7968555"/>
                <a:gd name="connsiteY1406" fmla="*/ 70714 h 5412316"/>
                <a:gd name="connsiteX1407" fmla="*/ 6729872 w 7968555"/>
                <a:gd name="connsiteY1407" fmla="*/ 67602 h 5412316"/>
                <a:gd name="connsiteX1408" fmla="*/ 6734655 w 7968555"/>
                <a:gd name="connsiteY1408" fmla="*/ 67602 h 5412316"/>
                <a:gd name="connsiteX1409" fmla="*/ 6739438 w 7968555"/>
                <a:gd name="connsiteY1409" fmla="*/ 67602 h 5412316"/>
                <a:gd name="connsiteX1410" fmla="*/ 6744228 w 7968555"/>
                <a:gd name="connsiteY1410" fmla="*/ 67602 h 5412316"/>
                <a:gd name="connsiteX1411" fmla="*/ 6749011 w 7968555"/>
                <a:gd name="connsiteY1411" fmla="*/ 67602 h 5412316"/>
                <a:gd name="connsiteX1412" fmla="*/ 6753794 w 7968555"/>
                <a:gd name="connsiteY1412" fmla="*/ 67602 h 5412316"/>
                <a:gd name="connsiteX1413" fmla="*/ 6758576 w 7968555"/>
                <a:gd name="connsiteY1413" fmla="*/ 67602 h 5412316"/>
                <a:gd name="connsiteX1414" fmla="*/ 6763359 w 7968555"/>
                <a:gd name="connsiteY1414" fmla="*/ 64520 h 5412316"/>
                <a:gd name="connsiteX1415" fmla="*/ 6768142 w 7968555"/>
                <a:gd name="connsiteY1415" fmla="*/ 64520 h 5412316"/>
                <a:gd name="connsiteX1416" fmla="*/ 6772924 w 7968555"/>
                <a:gd name="connsiteY1416" fmla="*/ 64520 h 5412316"/>
                <a:gd name="connsiteX1417" fmla="*/ 6777707 w 7968555"/>
                <a:gd name="connsiteY1417" fmla="*/ 64520 h 5412316"/>
                <a:gd name="connsiteX1418" fmla="*/ 6782489 w 7968555"/>
                <a:gd name="connsiteY1418" fmla="*/ 64520 h 5412316"/>
                <a:gd name="connsiteX1419" fmla="*/ 6787272 w 7968555"/>
                <a:gd name="connsiteY1419" fmla="*/ 64520 h 5412316"/>
                <a:gd name="connsiteX1420" fmla="*/ 6792055 w 7968555"/>
                <a:gd name="connsiteY1420" fmla="*/ 64520 h 5412316"/>
                <a:gd name="connsiteX1421" fmla="*/ 6796837 w 7968555"/>
                <a:gd name="connsiteY1421" fmla="*/ 62006 h 5412316"/>
                <a:gd name="connsiteX1422" fmla="*/ 6801620 w 7968555"/>
                <a:gd name="connsiteY1422" fmla="*/ 62006 h 5412316"/>
                <a:gd name="connsiteX1423" fmla="*/ 6806403 w 7968555"/>
                <a:gd name="connsiteY1423" fmla="*/ 62006 h 5412316"/>
                <a:gd name="connsiteX1424" fmla="*/ 6811186 w 7968555"/>
                <a:gd name="connsiteY1424" fmla="*/ 62006 h 5412316"/>
                <a:gd name="connsiteX1425" fmla="*/ 6815968 w 7968555"/>
                <a:gd name="connsiteY1425" fmla="*/ 62006 h 5412316"/>
                <a:gd name="connsiteX1426" fmla="*/ 6820750 w 7968555"/>
                <a:gd name="connsiteY1426" fmla="*/ 62006 h 5412316"/>
                <a:gd name="connsiteX1427" fmla="*/ 6825533 w 7968555"/>
                <a:gd name="connsiteY1427" fmla="*/ 62006 h 5412316"/>
                <a:gd name="connsiteX1428" fmla="*/ 6830316 w 7968555"/>
                <a:gd name="connsiteY1428" fmla="*/ 58467 h 5412316"/>
                <a:gd name="connsiteX1429" fmla="*/ 6835107 w 7968555"/>
                <a:gd name="connsiteY1429" fmla="*/ 58467 h 5412316"/>
                <a:gd name="connsiteX1430" fmla="*/ 6839889 w 7968555"/>
                <a:gd name="connsiteY1430" fmla="*/ 58467 h 5412316"/>
                <a:gd name="connsiteX1431" fmla="*/ 6844672 w 7968555"/>
                <a:gd name="connsiteY1431" fmla="*/ 58467 h 5412316"/>
                <a:gd name="connsiteX1432" fmla="*/ 6849455 w 7968555"/>
                <a:gd name="connsiteY1432" fmla="*/ 58467 h 5412316"/>
                <a:gd name="connsiteX1433" fmla="*/ 6854238 w 7968555"/>
                <a:gd name="connsiteY1433" fmla="*/ 58467 h 5412316"/>
                <a:gd name="connsiteX1434" fmla="*/ 6859020 w 7968555"/>
                <a:gd name="connsiteY1434" fmla="*/ 58467 h 5412316"/>
                <a:gd name="connsiteX1435" fmla="*/ 6863803 w 7968555"/>
                <a:gd name="connsiteY1435" fmla="*/ 53792 h 5412316"/>
                <a:gd name="connsiteX1436" fmla="*/ 6868585 w 7968555"/>
                <a:gd name="connsiteY1436" fmla="*/ 53792 h 5412316"/>
                <a:gd name="connsiteX1437" fmla="*/ 6873368 w 7968555"/>
                <a:gd name="connsiteY1437" fmla="*/ 53792 h 5412316"/>
                <a:gd name="connsiteX1438" fmla="*/ 6878151 w 7968555"/>
                <a:gd name="connsiteY1438" fmla="*/ 53792 h 5412316"/>
                <a:gd name="connsiteX1439" fmla="*/ 6882933 w 7968555"/>
                <a:gd name="connsiteY1439" fmla="*/ 53792 h 5412316"/>
                <a:gd name="connsiteX1440" fmla="*/ 6887716 w 7968555"/>
                <a:gd name="connsiteY1440" fmla="*/ 53792 h 5412316"/>
                <a:gd name="connsiteX1441" fmla="*/ 6892499 w 7968555"/>
                <a:gd name="connsiteY1441" fmla="*/ 53792 h 5412316"/>
                <a:gd name="connsiteX1442" fmla="*/ 6897281 w 7968555"/>
                <a:gd name="connsiteY1442" fmla="*/ 46688 h 5412316"/>
                <a:gd name="connsiteX1443" fmla="*/ 6902064 w 7968555"/>
                <a:gd name="connsiteY1443" fmla="*/ 46688 h 5412316"/>
                <a:gd name="connsiteX1444" fmla="*/ 6906846 w 7968555"/>
                <a:gd name="connsiteY1444" fmla="*/ 46688 h 5412316"/>
                <a:gd name="connsiteX1445" fmla="*/ 6911629 w 7968555"/>
                <a:gd name="connsiteY1445" fmla="*/ 46688 h 5412316"/>
                <a:gd name="connsiteX1446" fmla="*/ 6916412 w 7968555"/>
                <a:gd name="connsiteY1446" fmla="*/ 46688 h 5412316"/>
                <a:gd name="connsiteX1447" fmla="*/ 6921194 w 7968555"/>
                <a:gd name="connsiteY1447" fmla="*/ 46688 h 5412316"/>
                <a:gd name="connsiteX1448" fmla="*/ 6925977 w 7968555"/>
                <a:gd name="connsiteY1448" fmla="*/ 46688 h 5412316"/>
                <a:gd name="connsiteX1449" fmla="*/ 6930760 w 7968555"/>
                <a:gd name="connsiteY1449" fmla="*/ 39688 h 5412316"/>
                <a:gd name="connsiteX1450" fmla="*/ 6935551 w 7968555"/>
                <a:gd name="connsiteY1450" fmla="*/ 39688 h 5412316"/>
                <a:gd name="connsiteX1451" fmla="*/ 6940333 w 7968555"/>
                <a:gd name="connsiteY1451" fmla="*/ 39688 h 5412316"/>
                <a:gd name="connsiteX1452" fmla="*/ 6945116 w 7968555"/>
                <a:gd name="connsiteY1452" fmla="*/ 39688 h 5412316"/>
                <a:gd name="connsiteX1453" fmla="*/ 6949898 w 7968555"/>
                <a:gd name="connsiteY1453" fmla="*/ 39688 h 5412316"/>
                <a:gd name="connsiteX1454" fmla="*/ 6954681 w 7968555"/>
                <a:gd name="connsiteY1454" fmla="*/ 39688 h 5412316"/>
                <a:gd name="connsiteX1455" fmla="*/ 6959464 w 7968555"/>
                <a:gd name="connsiteY1455" fmla="*/ 39688 h 5412316"/>
                <a:gd name="connsiteX1456" fmla="*/ 6964246 w 7968555"/>
                <a:gd name="connsiteY1456" fmla="*/ 35899 h 5412316"/>
                <a:gd name="connsiteX1457" fmla="*/ 6969029 w 7968555"/>
                <a:gd name="connsiteY1457" fmla="*/ 35899 h 5412316"/>
                <a:gd name="connsiteX1458" fmla="*/ 6973812 w 7968555"/>
                <a:gd name="connsiteY1458" fmla="*/ 35899 h 5412316"/>
                <a:gd name="connsiteX1459" fmla="*/ 6978595 w 7968555"/>
                <a:gd name="connsiteY1459" fmla="*/ 35899 h 5412316"/>
                <a:gd name="connsiteX1460" fmla="*/ 6983377 w 7968555"/>
                <a:gd name="connsiteY1460" fmla="*/ 35899 h 5412316"/>
                <a:gd name="connsiteX1461" fmla="*/ 6988160 w 7968555"/>
                <a:gd name="connsiteY1461" fmla="*/ 35899 h 5412316"/>
                <a:gd name="connsiteX1462" fmla="*/ 6992942 w 7968555"/>
                <a:gd name="connsiteY1462" fmla="*/ 35899 h 5412316"/>
                <a:gd name="connsiteX1463" fmla="*/ 6997725 w 7968555"/>
                <a:gd name="connsiteY1463" fmla="*/ 32626 h 5412316"/>
                <a:gd name="connsiteX1464" fmla="*/ 7002508 w 7968555"/>
                <a:gd name="connsiteY1464" fmla="*/ 32626 h 5412316"/>
                <a:gd name="connsiteX1465" fmla="*/ 7007290 w 7968555"/>
                <a:gd name="connsiteY1465" fmla="*/ 32626 h 5412316"/>
                <a:gd name="connsiteX1466" fmla="*/ 7012073 w 7968555"/>
                <a:gd name="connsiteY1466" fmla="*/ 32626 h 5412316"/>
                <a:gd name="connsiteX1467" fmla="*/ 7016856 w 7968555"/>
                <a:gd name="connsiteY1467" fmla="*/ 32626 h 5412316"/>
                <a:gd name="connsiteX1468" fmla="*/ 7021638 w 7968555"/>
                <a:gd name="connsiteY1468" fmla="*/ 32626 h 5412316"/>
                <a:gd name="connsiteX1469" fmla="*/ 7026429 w 7968555"/>
                <a:gd name="connsiteY1469" fmla="*/ 32626 h 5412316"/>
                <a:gd name="connsiteX1470" fmla="*/ 7031212 w 7968555"/>
                <a:gd name="connsiteY1470" fmla="*/ 30610 h 5412316"/>
                <a:gd name="connsiteX1471" fmla="*/ 7035994 w 7968555"/>
                <a:gd name="connsiteY1471" fmla="*/ 30610 h 5412316"/>
                <a:gd name="connsiteX1472" fmla="*/ 7040777 w 7968555"/>
                <a:gd name="connsiteY1472" fmla="*/ 30610 h 5412316"/>
                <a:gd name="connsiteX1473" fmla="*/ 7045560 w 7968555"/>
                <a:gd name="connsiteY1473" fmla="*/ 30610 h 5412316"/>
                <a:gd name="connsiteX1474" fmla="*/ 7050342 w 7968555"/>
                <a:gd name="connsiteY1474" fmla="*/ 30610 h 5412316"/>
                <a:gd name="connsiteX1475" fmla="*/ 7055125 w 7968555"/>
                <a:gd name="connsiteY1475" fmla="*/ 30610 h 5412316"/>
                <a:gd name="connsiteX1476" fmla="*/ 7059908 w 7968555"/>
                <a:gd name="connsiteY1476" fmla="*/ 30610 h 5412316"/>
                <a:gd name="connsiteX1477" fmla="*/ 7064690 w 7968555"/>
                <a:gd name="connsiteY1477" fmla="*/ 29002 h 5412316"/>
                <a:gd name="connsiteX1478" fmla="*/ 7069473 w 7968555"/>
                <a:gd name="connsiteY1478" fmla="*/ 29002 h 5412316"/>
                <a:gd name="connsiteX1479" fmla="*/ 7074255 w 7968555"/>
                <a:gd name="connsiteY1479" fmla="*/ 29002 h 5412316"/>
                <a:gd name="connsiteX1480" fmla="*/ 7079038 w 7968555"/>
                <a:gd name="connsiteY1480" fmla="*/ 29002 h 5412316"/>
                <a:gd name="connsiteX1481" fmla="*/ 7083821 w 7968555"/>
                <a:gd name="connsiteY1481" fmla="*/ 29002 h 5412316"/>
                <a:gd name="connsiteX1482" fmla="*/ 7088603 w 7968555"/>
                <a:gd name="connsiteY1482" fmla="*/ 29002 h 5412316"/>
                <a:gd name="connsiteX1483" fmla="*/ 7093386 w 7968555"/>
                <a:gd name="connsiteY1483" fmla="*/ 29002 h 5412316"/>
                <a:gd name="connsiteX1484" fmla="*/ 7098169 w 7968555"/>
                <a:gd name="connsiteY1484" fmla="*/ 27854 h 5412316"/>
                <a:gd name="connsiteX1485" fmla="*/ 7102952 w 7968555"/>
                <a:gd name="connsiteY1485" fmla="*/ 27854 h 5412316"/>
                <a:gd name="connsiteX1486" fmla="*/ 7107734 w 7968555"/>
                <a:gd name="connsiteY1486" fmla="*/ 27854 h 5412316"/>
                <a:gd name="connsiteX1487" fmla="*/ 7112517 w 7968555"/>
                <a:gd name="connsiteY1487" fmla="*/ 27854 h 5412316"/>
                <a:gd name="connsiteX1488" fmla="*/ 7117299 w 7968555"/>
                <a:gd name="connsiteY1488" fmla="*/ 27854 h 5412316"/>
                <a:gd name="connsiteX1489" fmla="*/ 7122090 w 7968555"/>
                <a:gd name="connsiteY1489" fmla="*/ 27854 h 5412316"/>
                <a:gd name="connsiteX1490" fmla="*/ 7126873 w 7968555"/>
                <a:gd name="connsiteY1490" fmla="*/ 27854 h 5412316"/>
                <a:gd name="connsiteX1491" fmla="*/ 7131656 w 7968555"/>
                <a:gd name="connsiteY1491" fmla="*/ 26962 h 5412316"/>
                <a:gd name="connsiteX1492" fmla="*/ 7136438 w 7968555"/>
                <a:gd name="connsiteY1492" fmla="*/ 26962 h 5412316"/>
                <a:gd name="connsiteX1493" fmla="*/ 7141221 w 7968555"/>
                <a:gd name="connsiteY1493" fmla="*/ 26962 h 5412316"/>
                <a:gd name="connsiteX1494" fmla="*/ 7146003 w 7968555"/>
                <a:gd name="connsiteY1494" fmla="*/ 26962 h 5412316"/>
                <a:gd name="connsiteX1495" fmla="*/ 7150786 w 7968555"/>
                <a:gd name="connsiteY1495" fmla="*/ 26962 h 5412316"/>
                <a:gd name="connsiteX1496" fmla="*/ 7155569 w 7968555"/>
                <a:gd name="connsiteY1496" fmla="*/ 26962 h 5412316"/>
                <a:gd name="connsiteX1497" fmla="*/ 7160351 w 7968555"/>
                <a:gd name="connsiteY1497" fmla="*/ 26962 h 5412316"/>
                <a:gd name="connsiteX1498" fmla="*/ 7165134 w 7968555"/>
                <a:gd name="connsiteY1498" fmla="*/ 26169 h 5412316"/>
                <a:gd name="connsiteX1499" fmla="*/ 7169917 w 7968555"/>
                <a:gd name="connsiteY1499" fmla="*/ 26169 h 5412316"/>
                <a:gd name="connsiteX1500" fmla="*/ 7174699 w 7968555"/>
                <a:gd name="connsiteY1500" fmla="*/ 26169 h 5412316"/>
                <a:gd name="connsiteX1501" fmla="*/ 7179482 w 7968555"/>
                <a:gd name="connsiteY1501" fmla="*/ 26169 h 5412316"/>
                <a:gd name="connsiteX1502" fmla="*/ 7184265 w 7968555"/>
                <a:gd name="connsiteY1502" fmla="*/ 26169 h 5412316"/>
                <a:gd name="connsiteX1503" fmla="*/ 7189047 w 7968555"/>
                <a:gd name="connsiteY1503" fmla="*/ 26169 h 5412316"/>
                <a:gd name="connsiteX1504" fmla="*/ 7193830 w 7968555"/>
                <a:gd name="connsiteY1504" fmla="*/ 26169 h 5412316"/>
                <a:gd name="connsiteX1505" fmla="*/ 7198612 w 7968555"/>
                <a:gd name="connsiteY1505" fmla="*/ 21660 h 5412316"/>
                <a:gd name="connsiteX1506" fmla="*/ 7203395 w 7968555"/>
                <a:gd name="connsiteY1506" fmla="*/ 21660 h 5412316"/>
                <a:gd name="connsiteX1507" fmla="*/ 7208178 w 7968555"/>
                <a:gd name="connsiteY1507" fmla="*/ 21660 h 5412316"/>
                <a:gd name="connsiteX1508" fmla="*/ 7212969 w 7968555"/>
                <a:gd name="connsiteY1508" fmla="*/ 21660 h 5412316"/>
                <a:gd name="connsiteX1509" fmla="*/ 7217751 w 7968555"/>
                <a:gd name="connsiteY1509" fmla="*/ 21660 h 5412316"/>
                <a:gd name="connsiteX1510" fmla="*/ 7222534 w 7968555"/>
                <a:gd name="connsiteY1510" fmla="*/ 21660 h 5412316"/>
                <a:gd name="connsiteX1511" fmla="*/ 7227316 w 7968555"/>
                <a:gd name="connsiteY1511" fmla="*/ 21660 h 5412316"/>
                <a:gd name="connsiteX1512" fmla="*/ 7232099 w 7968555"/>
                <a:gd name="connsiteY1512" fmla="*/ 19003 h 5412316"/>
                <a:gd name="connsiteX1513" fmla="*/ 7236882 w 7968555"/>
                <a:gd name="connsiteY1513" fmla="*/ 19003 h 5412316"/>
                <a:gd name="connsiteX1514" fmla="*/ 7241664 w 7968555"/>
                <a:gd name="connsiteY1514" fmla="*/ 19003 h 5412316"/>
                <a:gd name="connsiteX1515" fmla="*/ 7246447 w 7968555"/>
                <a:gd name="connsiteY1515" fmla="*/ 19003 h 5412316"/>
                <a:gd name="connsiteX1516" fmla="*/ 7251230 w 7968555"/>
                <a:gd name="connsiteY1516" fmla="*/ 19003 h 5412316"/>
                <a:gd name="connsiteX1517" fmla="*/ 7256013 w 7968555"/>
                <a:gd name="connsiteY1517" fmla="*/ 19003 h 5412316"/>
                <a:gd name="connsiteX1518" fmla="*/ 7260795 w 7968555"/>
                <a:gd name="connsiteY1518" fmla="*/ 19003 h 5412316"/>
                <a:gd name="connsiteX1519" fmla="*/ 7265577 w 7968555"/>
                <a:gd name="connsiteY1519" fmla="*/ 18528 h 5412316"/>
                <a:gd name="connsiteX1520" fmla="*/ 7270360 w 7968555"/>
                <a:gd name="connsiteY1520" fmla="*/ 18528 h 5412316"/>
                <a:gd name="connsiteX1521" fmla="*/ 7275143 w 7968555"/>
                <a:gd name="connsiteY1521" fmla="*/ 18528 h 5412316"/>
                <a:gd name="connsiteX1522" fmla="*/ 7279926 w 7968555"/>
                <a:gd name="connsiteY1522" fmla="*/ 18528 h 5412316"/>
                <a:gd name="connsiteX1523" fmla="*/ 7284708 w 7968555"/>
                <a:gd name="connsiteY1523" fmla="*/ 18528 h 5412316"/>
                <a:gd name="connsiteX1524" fmla="*/ 7289491 w 7968555"/>
                <a:gd name="connsiteY1524" fmla="*/ 18528 h 5412316"/>
                <a:gd name="connsiteX1525" fmla="*/ 7294274 w 7968555"/>
                <a:gd name="connsiteY1525" fmla="*/ 18528 h 5412316"/>
                <a:gd name="connsiteX1526" fmla="*/ 7299056 w 7968555"/>
                <a:gd name="connsiteY1526" fmla="*/ 18008 h 5412316"/>
                <a:gd name="connsiteX1527" fmla="*/ 7303847 w 7968555"/>
                <a:gd name="connsiteY1527" fmla="*/ 18008 h 5412316"/>
                <a:gd name="connsiteX1528" fmla="*/ 7308629 w 7968555"/>
                <a:gd name="connsiteY1528" fmla="*/ 18008 h 5412316"/>
                <a:gd name="connsiteX1529" fmla="*/ 7313412 w 7968555"/>
                <a:gd name="connsiteY1529" fmla="*/ 18008 h 5412316"/>
                <a:gd name="connsiteX1530" fmla="*/ 7318195 w 7968555"/>
                <a:gd name="connsiteY1530" fmla="*/ 18008 h 5412316"/>
                <a:gd name="connsiteX1531" fmla="*/ 7322978 w 7968555"/>
                <a:gd name="connsiteY1531" fmla="*/ 18008 h 5412316"/>
                <a:gd name="connsiteX1532" fmla="*/ 7327760 w 7968555"/>
                <a:gd name="connsiteY1532" fmla="*/ 18008 h 5412316"/>
                <a:gd name="connsiteX1533" fmla="*/ 7332543 w 7968555"/>
                <a:gd name="connsiteY1533" fmla="*/ 17571 h 5412316"/>
                <a:gd name="connsiteX1534" fmla="*/ 7337326 w 7968555"/>
                <a:gd name="connsiteY1534" fmla="*/ 17571 h 5412316"/>
                <a:gd name="connsiteX1535" fmla="*/ 7342108 w 7968555"/>
                <a:gd name="connsiteY1535" fmla="*/ 17571 h 5412316"/>
                <a:gd name="connsiteX1536" fmla="*/ 7346891 w 7968555"/>
                <a:gd name="connsiteY1536" fmla="*/ 17571 h 5412316"/>
                <a:gd name="connsiteX1537" fmla="*/ 7351673 w 7968555"/>
                <a:gd name="connsiteY1537" fmla="*/ 17571 h 5412316"/>
                <a:gd name="connsiteX1538" fmla="*/ 7356456 w 7968555"/>
                <a:gd name="connsiteY1538" fmla="*/ 17571 h 5412316"/>
                <a:gd name="connsiteX1539" fmla="*/ 7361239 w 7968555"/>
                <a:gd name="connsiteY1539" fmla="*/ 17571 h 5412316"/>
                <a:gd name="connsiteX1540" fmla="*/ 7366021 w 7968555"/>
                <a:gd name="connsiteY1540" fmla="*/ 15770 h 5412316"/>
                <a:gd name="connsiteX1541" fmla="*/ 7370804 w 7968555"/>
                <a:gd name="connsiteY1541" fmla="*/ 15770 h 5412316"/>
                <a:gd name="connsiteX1542" fmla="*/ 7375587 w 7968555"/>
                <a:gd name="connsiteY1542" fmla="*/ 15770 h 5412316"/>
                <a:gd name="connsiteX1543" fmla="*/ 7380370 w 7968555"/>
                <a:gd name="connsiteY1543" fmla="*/ 15770 h 5412316"/>
                <a:gd name="connsiteX1544" fmla="*/ 7385152 w 7968555"/>
                <a:gd name="connsiteY1544" fmla="*/ 15770 h 5412316"/>
                <a:gd name="connsiteX1545" fmla="*/ 7389934 w 7968555"/>
                <a:gd name="connsiteY1545" fmla="*/ 15770 h 5412316"/>
                <a:gd name="connsiteX1546" fmla="*/ 7394717 w 7968555"/>
                <a:gd name="connsiteY1546" fmla="*/ 15770 h 5412316"/>
                <a:gd name="connsiteX1547" fmla="*/ 7399508 w 7968555"/>
                <a:gd name="connsiteY1547" fmla="*/ 15507 h 5412316"/>
                <a:gd name="connsiteX1548" fmla="*/ 7404291 w 7968555"/>
                <a:gd name="connsiteY1548" fmla="*/ 15507 h 5412316"/>
                <a:gd name="connsiteX1549" fmla="*/ 7409073 w 7968555"/>
                <a:gd name="connsiteY1549" fmla="*/ 15507 h 5412316"/>
                <a:gd name="connsiteX1550" fmla="*/ 7413856 w 7968555"/>
                <a:gd name="connsiteY1550" fmla="*/ 15507 h 5412316"/>
                <a:gd name="connsiteX1551" fmla="*/ 7418639 w 7968555"/>
                <a:gd name="connsiteY1551" fmla="*/ 15507 h 5412316"/>
                <a:gd name="connsiteX1552" fmla="*/ 7423422 w 7968555"/>
                <a:gd name="connsiteY1552" fmla="*/ 15507 h 5412316"/>
                <a:gd name="connsiteX1553" fmla="*/ 7428204 w 7968555"/>
                <a:gd name="connsiteY1553" fmla="*/ 15507 h 5412316"/>
                <a:gd name="connsiteX1554" fmla="*/ 7432986 w 7968555"/>
                <a:gd name="connsiteY1554" fmla="*/ 15202 h 5412316"/>
                <a:gd name="connsiteX1555" fmla="*/ 7437769 w 7968555"/>
                <a:gd name="connsiteY1555" fmla="*/ 15202 h 5412316"/>
                <a:gd name="connsiteX1556" fmla="*/ 7442552 w 7968555"/>
                <a:gd name="connsiteY1556" fmla="*/ 15202 h 5412316"/>
                <a:gd name="connsiteX1557" fmla="*/ 7447335 w 7968555"/>
                <a:gd name="connsiteY1557" fmla="*/ 15202 h 5412316"/>
                <a:gd name="connsiteX1558" fmla="*/ 7452117 w 7968555"/>
                <a:gd name="connsiteY1558" fmla="*/ 15202 h 5412316"/>
                <a:gd name="connsiteX1559" fmla="*/ 7456900 w 7968555"/>
                <a:gd name="connsiteY1559" fmla="*/ 15202 h 5412316"/>
                <a:gd name="connsiteX1560" fmla="*/ 7461683 w 7968555"/>
                <a:gd name="connsiteY1560" fmla="*/ 15202 h 5412316"/>
                <a:gd name="connsiteX1561" fmla="*/ 7466465 w 7968555"/>
                <a:gd name="connsiteY1561" fmla="*/ 14807 h 5412316"/>
                <a:gd name="connsiteX1562" fmla="*/ 7471248 w 7968555"/>
                <a:gd name="connsiteY1562" fmla="*/ 14807 h 5412316"/>
                <a:gd name="connsiteX1563" fmla="*/ 7476030 w 7968555"/>
                <a:gd name="connsiteY1563" fmla="*/ 14807 h 5412316"/>
                <a:gd name="connsiteX1564" fmla="*/ 7480813 w 7968555"/>
                <a:gd name="connsiteY1564" fmla="*/ 14807 h 5412316"/>
                <a:gd name="connsiteX1565" fmla="*/ 7485596 w 7968555"/>
                <a:gd name="connsiteY1565" fmla="*/ 14807 h 5412316"/>
                <a:gd name="connsiteX1566" fmla="*/ 7490378 w 7968555"/>
                <a:gd name="connsiteY1566" fmla="*/ 14807 h 5412316"/>
                <a:gd name="connsiteX1567" fmla="*/ 7495169 w 7968555"/>
                <a:gd name="connsiteY1567" fmla="*/ 14807 h 5412316"/>
                <a:gd name="connsiteX1568" fmla="*/ 7499952 w 7968555"/>
                <a:gd name="connsiteY1568" fmla="*/ 14090 h 5412316"/>
                <a:gd name="connsiteX1569" fmla="*/ 7504735 w 7968555"/>
                <a:gd name="connsiteY1569" fmla="*/ 14090 h 5412316"/>
                <a:gd name="connsiteX1570" fmla="*/ 7509517 w 7968555"/>
                <a:gd name="connsiteY1570" fmla="*/ 14090 h 5412316"/>
                <a:gd name="connsiteX1571" fmla="*/ 7514300 w 7968555"/>
                <a:gd name="connsiteY1571" fmla="*/ 14090 h 5412316"/>
                <a:gd name="connsiteX1572" fmla="*/ 7519082 w 7968555"/>
                <a:gd name="connsiteY1572" fmla="*/ 14090 h 5412316"/>
                <a:gd name="connsiteX1573" fmla="*/ 7523865 w 7968555"/>
                <a:gd name="connsiteY1573" fmla="*/ 14090 h 5412316"/>
                <a:gd name="connsiteX1574" fmla="*/ 7528648 w 7968555"/>
                <a:gd name="connsiteY1574" fmla="*/ 14090 h 5412316"/>
                <a:gd name="connsiteX1575" fmla="*/ 7533430 w 7968555"/>
                <a:gd name="connsiteY1575" fmla="*/ 13470 h 5412316"/>
                <a:gd name="connsiteX1576" fmla="*/ 7538213 w 7968555"/>
                <a:gd name="connsiteY1576" fmla="*/ 13470 h 5412316"/>
                <a:gd name="connsiteX1577" fmla="*/ 7542996 w 7968555"/>
                <a:gd name="connsiteY1577" fmla="*/ 13470 h 5412316"/>
                <a:gd name="connsiteX1578" fmla="*/ 7547779 w 7968555"/>
                <a:gd name="connsiteY1578" fmla="*/ 13470 h 5412316"/>
                <a:gd name="connsiteX1579" fmla="*/ 7552561 w 7968555"/>
                <a:gd name="connsiteY1579" fmla="*/ 13470 h 5412316"/>
                <a:gd name="connsiteX1580" fmla="*/ 7557343 w 7968555"/>
                <a:gd name="connsiteY1580" fmla="*/ 13470 h 5412316"/>
                <a:gd name="connsiteX1581" fmla="*/ 7562126 w 7968555"/>
                <a:gd name="connsiteY1581" fmla="*/ 13470 h 5412316"/>
                <a:gd name="connsiteX1582" fmla="*/ 7566909 w 7968555"/>
                <a:gd name="connsiteY1582" fmla="*/ 13202 h 5412316"/>
                <a:gd name="connsiteX1583" fmla="*/ 7571692 w 7968555"/>
                <a:gd name="connsiteY1583" fmla="*/ 13202 h 5412316"/>
                <a:gd name="connsiteX1584" fmla="*/ 7576474 w 7968555"/>
                <a:gd name="connsiteY1584" fmla="*/ 13202 h 5412316"/>
                <a:gd name="connsiteX1585" fmla="*/ 7581257 w 7968555"/>
                <a:gd name="connsiteY1585" fmla="*/ 13202 h 5412316"/>
                <a:gd name="connsiteX1586" fmla="*/ 7586040 w 7968555"/>
                <a:gd name="connsiteY1586" fmla="*/ 13202 h 5412316"/>
                <a:gd name="connsiteX1587" fmla="*/ 7590830 w 7968555"/>
                <a:gd name="connsiteY1587" fmla="*/ 13202 h 5412316"/>
                <a:gd name="connsiteX1588" fmla="*/ 7595613 w 7968555"/>
                <a:gd name="connsiteY1588" fmla="*/ 13202 h 5412316"/>
                <a:gd name="connsiteX1589" fmla="*/ 7600395 w 7968555"/>
                <a:gd name="connsiteY1589" fmla="*/ 12652 h 5412316"/>
                <a:gd name="connsiteX1590" fmla="*/ 7605178 w 7968555"/>
                <a:gd name="connsiteY1590" fmla="*/ 12652 h 5412316"/>
                <a:gd name="connsiteX1591" fmla="*/ 7609961 w 7968555"/>
                <a:gd name="connsiteY1591" fmla="*/ 12652 h 5412316"/>
                <a:gd name="connsiteX1592" fmla="*/ 7614744 w 7968555"/>
                <a:gd name="connsiteY1592" fmla="*/ 12652 h 5412316"/>
                <a:gd name="connsiteX1593" fmla="*/ 7619526 w 7968555"/>
                <a:gd name="connsiteY1593" fmla="*/ 12652 h 5412316"/>
                <a:gd name="connsiteX1594" fmla="*/ 7624309 w 7968555"/>
                <a:gd name="connsiteY1594" fmla="*/ 12652 h 5412316"/>
                <a:gd name="connsiteX1595" fmla="*/ 7629092 w 7968555"/>
                <a:gd name="connsiteY1595" fmla="*/ 12652 h 5412316"/>
                <a:gd name="connsiteX1596" fmla="*/ 7633874 w 7968555"/>
                <a:gd name="connsiteY1596" fmla="*/ 12100 h 5412316"/>
                <a:gd name="connsiteX1597" fmla="*/ 7638657 w 7968555"/>
                <a:gd name="connsiteY1597" fmla="*/ 12100 h 5412316"/>
                <a:gd name="connsiteX1598" fmla="*/ 7643439 w 7968555"/>
                <a:gd name="connsiteY1598" fmla="*/ 12100 h 5412316"/>
                <a:gd name="connsiteX1599" fmla="*/ 7648222 w 7968555"/>
                <a:gd name="connsiteY1599" fmla="*/ 12100 h 5412316"/>
                <a:gd name="connsiteX1600" fmla="*/ 7653005 w 7968555"/>
                <a:gd name="connsiteY1600" fmla="*/ 12100 h 5412316"/>
                <a:gd name="connsiteX1601" fmla="*/ 7657787 w 7968555"/>
                <a:gd name="connsiteY1601" fmla="*/ 12100 h 5412316"/>
                <a:gd name="connsiteX1602" fmla="*/ 7662570 w 7968555"/>
                <a:gd name="connsiteY1602" fmla="*/ 12100 h 5412316"/>
                <a:gd name="connsiteX1603" fmla="*/ 7667353 w 7968555"/>
                <a:gd name="connsiteY1603" fmla="*/ 11753 h 5412316"/>
                <a:gd name="connsiteX1604" fmla="*/ 7672135 w 7968555"/>
                <a:gd name="connsiteY1604" fmla="*/ 11753 h 5412316"/>
                <a:gd name="connsiteX1605" fmla="*/ 7676918 w 7968555"/>
                <a:gd name="connsiteY1605" fmla="*/ 11753 h 5412316"/>
                <a:gd name="connsiteX1606" fmla="*/ 7681709 w 7968555"/>
                <a:gd name="connsiteY1606" fmla="*/ 11753 h 5412316"/>
                <a:gd name="connsiteX1607" fmla="*/ 7686491 w 7968555"/>
                <a:gd name="connsiteY1607" fmla="*/ 11753 h 5412316"/>
                <a:gd name="connsiteX1608" fmla="*/ 7691274 w 7968555"/>
                <a:gd name="connsiteY1608" fmla="*/ 11753 h 5412316"/>
                <a:gd name="connsiteX1609" fmla="*/ 7696057 w 7968555"/>
                <a:gd name="connsiteY1609" fmla="*/ 11753 h 5412316"/>
                <a:gd name="connsiteX1610" fmla="*/ 7700839 w 7968555"/>
                <a:gd name="connsiteY1610" fmla="*/ 11248 h 5412316"/>
                <a:gd name="connsiteX1611" fmla="*/ 7705622 w 7968555"/>
                <a:gd name="connsiteY1611" fmla="*/ 11248 h 5412316"/>
                <a:gd name="connsiteX1612" fmla="*/ 7710404 w 7968555"/>
                <a:gd name="connsiteY1612" fmla="*/ 11248 h 5412316"/>
                <a:gd name="connsiteX1613" fmla="*/ 7715187 w 7968555"/>
                <a:gd name="connsiteY1613" fmla="*/ 11248 h 5412316"/>
                <a:gd name="connsiteX1614" fmla="*/ 7719970 w 7968555"/>
                <a:gd name="connsiteY1614" fmla="*/ 11248 h 5412316"/>
                <a:gd name="connsiteX1615" fmla="*/ 7724752 w 7968555"/>
                <a:gd name="connsiteY1615" fmla="*/ 11248 h 5412316"/>
                <a:gd name="connsiteX1616" fmla="*/ 7729535 w 7968555"/>
                <a:gd name="connsiteY1616" fmla="*/ 11248 h 5412316"/>
                <a:gd name="connsiteX1617" fmla="*/ 7734334 w 7968555"/>
                <a:gd name="connsiteY1617" fmla="*/ 10647 h 5412316"/>
                <a:gd name="connsiteX1618" fmla="*/ 7739141 w 7968555"/>
                <a:gd name="connsiteY1618" fmla="*/ 10647 h 5412316"/>
                <a:gd name="connsiteX1619" fmla="*/ 7743867 w 7968555"/>
                <a:gd name="connsiteY1619" fmla="*/ 10647 h 5412316"/>
                <a:gd name="connsiteX1620" fmla="*/ 7748674 w 7968555"/>
                <a:gd name="connsiteY1620" fmla="*/ 10647 h 5412316"/>
                <a:gd name="connsiteX1621" fmla="*/ 7753481 w 7968555"/>
                <a:gd name="connsiteY1621" fmla="*/ 10647 h 5412316"/>
                <a:gd name="connsiteX1622" fmla="*/ 7758207 w 7968555"/>
                <a:gd name="connsiteY1622" fmla="*/ 10647 h 5412316"/>
                <a:gd name="connsiteX1623" fmla="*/ 7763014 w 7968555"/>
                <a:gd name="connsiteY1623" fmla="*/ 10647 h 5412316"/>
                <a:gd name="connsiteX1624" fmla="*/ 7767821 w 7968555"/>
                <a:gd name="connsiteY1624" fmla="*/ 9982 h 5412316"/>
                <a:gd name="connsiteX1625" fmla="*/ 7772546 w 7968555"/>
                <a:gd name="connsiteY1625" fmla="*/ 9982 h 5412316"/>
                <a:gd name="connsiteX1626" fmla="*/ 7777354 w 7968555"/>
                <a:gd name="connsiteY1626" fmla="*/ 9982 h 5412316"/>
                <a:gd name="connsiteX1627" fmla="*/ 7782161 w 7968555"/>
                <a:gd name="connsiteY1627" fmla="*/ 9982 h 5412316"/>
                <a:gd name="connsiteX1628" fmla="*/ 7786968 w 7968555"/>
                <a:gd name="connsiteY1628" fmla="*/ 9982 h 5412316"/>
                <a:gd name="connsiteX1629" fmla="*/ 7791693 w 7968555"/>
                <a:gd name="connsiteY1629" fmla="*/ 9982 h 5412316"/>
                <a:gd name="connsiteX1630" fmla="*/ 7796500 w 7968555"/>
                <a:gd name="connsiteY1630" fmla="*/ 9982 h 5412316"/>
                <a:gd name="connsiteX1631" fmla="*/ 7801307 w 7968555"/>
                <a:gd name="connsiteY1631" fmla="*/ 9167 h 5412316"/>
                <a:gd name="connsiteX1632" fmla="*/ 7806033 w 7968555"/>
                <a:gd name="connsiteY1632" fmla="*/ 9167 h 5412316"/>
                <a:gd name="connsiteX1633" fmla="*/ 7810840 w 7968555"/>
                <a:gd name="connsiteY1633" fmla="*/ 9167 h 5412316"/>
                <a:gd name="connsiteX1634" fmla="*/ 7815647 w 7968555"/>
                <a:gd name="connsiteY1634" fmla="*/ 9167 h 5412316"/>
                <a:gd name="connsiteX1635" fmla="*/ 7820454 w 7968555"/>
                <a:gd name="connsiteY1635" fmla="*/ 9167 h 5412316"/>
                <a:gd name="connsiteX1636" fmla="*/ 7825180 w 7968555"/>
                <a:gd name="connsiteY1636" fmla="*/ 9167 h 5412316"/>
                <a:gd name="connsiteX1637" fmla="*/ 7829987 w 7968555"/>
                <a:gd name="connsiteY1637" fmla="*/ 9167 h 5412316"/>
                <a:gd name="connsiteX1638" fmla="*/ 7834794 w 7968555"/>
                <a:gd name="connsiteY1638" fmla="*/ 3103 h 5412316"/>
                <a:gd name="connsiteX1639" fmla="*/ 7839520 w 7968555"/>
                <a:gd name="connsiteY1639" fmla="*/ 3103 h 5412316"/>
                <a:gd name="connsiteX1640" fmla="*/ 7844327 w 7968555"/>
                <a:gd name="connsiteY1640" fmla="*/ 3103 h 5412316"/>
                <a:gd name="connsiteX1641" fmla="*/ 7849134 w 7968555"/>
                <a:gd name="connsiteY1641" fmla="*/ 3103 h 5412316"/>
                <a:gd name="connsiteX1642" fmla="*/ 7853859 w 7968555"/>
                <a:gd name="connsiteY1642" fmla="*/ 3103 h 5412316"/>
                <a:gd name="connsiteX1643" fmla="*/ 7858667 w 7968555"/>
                <a:gd name="connsiteY1643" fmla="*/ 3103 h 5412316"/>
                <a:gd name="connsiteX1644" fmla="*/ 7863474 w 7968555"/>
                <a:gd name="connsiteY1644" fmla="*/ 3103 h 5412316"/>
                <a:gd name="connsiteX1645" fmla="*/ 7868281 w 7968555"/>
                <a:gd name="connsiteY1645" fmla="*/ 2323 h 5412316"/>
                <a:gd name="connsiteX1646" fmla="*/ 7873007 w 7968555"/>
                <a:gd name="connsiteY1646" fmla="*/ 2323 h 5412316"/>
                <a:gd name="connsiteX1647" fmla="*/ 7877813 w 7968555"/>
                <a:gd name="connsiteY1647" fmla="*/ 2323 h 5412316"/>
                <a:gd name="connsiteX1648" fmla="*/ 7882621 w 7968555"/>
                <a:gd name="connsiteY1648" fmla="*/ 2323 h 5412316"/>
                <a:gd name="connsiteX1649" fmla="*/ 7887346 w 7968555"/>
                <a:gd name="connsiteY1649" fmla="*/ 2323 h 5412316"/>
                <a:gd name="connsiteX1650" fmla="*/ 7892153 w 7968555"/>
                <a:gd name="connsiteY1650" fmla="*/ 2323 h 5412316"/>
                <a:gd name="connsiteX1651" fmla="*/ 7896961 w 7968555"/>
                <a:gd name="connsiteY1651" fmla="*/ 2323 h 5412316"/>
                <a:gd name="connsiteX1652" fmla="*/ 7901686 w 7968555"/>
                <a:gd name="connsiteY1652" fmla="*/ 1393 h 5412316"/>
                <a:gd name="connsiteX1653" fmla="*/ 7906493 w 7968555"/>
                <a:gd name="connsiteY1653" fmla="*/ 1393 h 5412316"/>
                <a:gd name="connsiteX1654" fmla="*/ 7911300 w 7968555"/>
                <a:gd name="connsiteY1654" fmla="*/ 1393 h 5412316"/>
                <a:gd name="connsiteX1655" fmla="*/ 7916107 w 7968555"/>
                <a:gd name="connsiteY1655" fmla="*/ 1393 h 5412316"/>
                <a:gd name="connsiteX1656" fmla="*/ 7920833 w 7968555"/>
                <a:gd name="connsiteY1656" fmla="*/ 1393 h 5412316"/>
                <a:gd name="connsiteX1657" fmla="*/ 7925640 w 7968555"/>
                <a:gd name="connsiteY1657" fmla="*/ 1393 h 5412316"/>
                <a:gd name="connsiteX1658" fmla="*/ 7930447 w 7968555"/>
                <a:gd name="connsiteY1658" fmla="*/ 1393 h 5412316"/>
                <a:gd name="connsiteX1659" fmla="*/ 7935173 w 7968555"/>
                <a:gd name="connsiteY1659" fmla="*/ 574 h 5412316"/>
                <a:gd name="connsiteX1660" fmla="*/ 7939980 w 7968555"/>
                <a:gd name="connsiteY1660" fmla="*/ 574 h 5412316"/>
                <a:gd name="connsiteX1661" fmla="*/ 7944787 w 7968555"/>
                <a:gd name="connsiteY1661" fmla="*/ 574 h 5412316"/>
                <a:gd name="connsiteX1662" fmla="*/ 7949594 w 7968555"/>
                <a:gd name="connsiteY1662" fmla="*/ 574 h 5412316"/>
                <a:gd name="connsiteX1663" fmla="*/ 7954320 w 7968555"/>
                <a:gd name="connsiteY1663" fmla="*/ 574 h 5412316"/>
                <a:gd name="connsiteX1664" fmla="*/ 7959126 w 7968555"/>
                <a:gd name="connsiteY1664" fmla="*/ 574 h 5412316"/>
                <a:gd name="connsiteX1665" fmla="*/ 7963934 w 7968555"/>
                <a:gd name="connsiteY1665" fmla="*/ 574 h 5412316"/>
                <a:gd name="connsiteX1666" fmla="*/ 7968659 w 7968555"/>
                <a:gd name="connsiteY1666" fmla="*/ 0 h 541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</a:cxnLst>
              <a:rect l="l" t="t" r="r" b="b"/>
              <a:pathLst>
                <a:path w="7968555" h="5412316">
                  <a:moveTo>
                    <a:pt x="104" y="5412316"/>
                  </a:moveTo>
                  <a:lnTo>
                    <a:pt x="4887" y="5412316"/>
                  </a:lnTo>
                  <a:lnTo>
                    <a:pt x="9670" y="5412316"/>
                  </a:lnTo>
                  <a:lnTo>
                    <a:pt x="14454" y="5412316"/>
                  </a:lnTo>
                  <a:lnTo>
                    <a:pt x="19236" y="5412316"/>
                  </a:lnTo>
                  <a:lnTo>
                    <a:pt x="24020" y="5412316"/>
                  </a:lnTo>
                  <a:lnTo>
                    <a:pt x="28802" y="5412316"/>
                  </a:lnTo>
                  <a:lnTo>
                    <a:pt x="33586" y="5412316"/>
                  </a:lnTo>
                  <a:lnTo>
                    <a:pt x="38368" y="5412316"/>
                  </a:lnTo>
                  <a:lnTo>
                    <a:pt x="43152" y="5412316"/>
                  </a:lnTo>
                  <a:lnTo>
                    <a:pt x="47935" y="5412316"/>
                  </a:lnTo>
                  <a:lnTo>
                    <a:pt x="52718" y="5412316"/>
                  </a:lnTo>
                  <a:lnTo>
                    <a:pt x="57501" y="5412316"/>
                  </a:lnTo>
                  <a:lnTo>
                    <a:pt x="62284" y="5412316"/>
                  </a:lnTo>
                  <a:lnTo>
                    <a:pt x="67067" y="5412316"/>
                  </a:lnTo>
                  <a:lnTo>
                    <a:pt x="71850" y="5412316"/>
                  </a:lnTo>
                  <a:lnTo>
                    <a:pt x="76633" y="5412316"/>
                  </a:lnTo>
                  <a:lnTo>
                    <a:pt x="81416" y="5412316"/>
                  </a:lnTo>
                  <a:lnTo>
                    <a:pt x="86199" y="5412316"/>
                  </a:lnTo>
                  <a:lnTo>
                    <a:pt x="90982" y="5412316"/>
                  </a:lnTo>
                  <a:lnTo>
                    <a:pt x="95765" y="5412316"/>
                  </a:lnTo>
                  <a:lnTo>
                    <a:pt x="100549" y="5412308"/>
                  </a:lnTo>
                  <a:lnTo>
                    <a:pt x="105331" y="5412308"/>
                  </a:lnTo>
                  <a:lnTo>
                    <a:pt x="110115" y="5412308"/>
                  </a:lnTo>
                  <a:lnTo>
                    <a:pt x="114897" y="5412308"/>
                  </a:lnTo>
                  <a:lnTo>
                    <a:pt x="119681" y="5412308"/>
                  </a:lnTo>
                  <a:lnTo>
                    <a:pt x="124463" y="5412308"/>
                  </a:lnTo>
                  <a:lnTo>
                    <a:pt x="129247" y="5412308"/>
                  </a:lnTo>
                  <a:lnTo>
                    <a:pt x="134030" y="5412308"/>
                  </a:lnTo>
                  <a:lnTo>
                    <a:pt x="138813" y="5412308"/>
                  </a:lnTo>
                  <a:lnTo>
                    <a:pt x="143596" y="5412308"/>
                  </a:lnTo>
                  <a:lnTo>
                    <a:pt x="148379" y="5412308"/>
                  </a:lnTo>
                  <a:lnTo>
                    <a:pt x="153162" y="5412308"/>
                  </a:lnTo>
                  <a:lnTo>
                    <a:pt x="157945" y="5412308"/>
                  </a:lnTo>
                  <a:lnTo>
                    <a:pt x="162728" y="5412308"/>
                  </a:lnTo>
                  <a:lnTo>
                    <a:pt x="167511" y="5412300"/>
                  </a:lnTo>
                  <a:lnTo>
                    <a:pt x="172294" y="5412300"/>
                  </a:lnTo>
                  <a:lnTo>
                    <a:pt x="177077" y="5412300"/>
                  </a:lnTo>
                  <a:lnTo>
                    <a:pt x="181860" y="5412300"/>
                  </a:lnTo>
                  <a:lnTo>
                    <a:pt x="186644" y="5412300"/>
                  </a:lnTo>
                  <a:lnTo>
                    <a:pt x="191426" y="5412300"/>
                  </a:lnTo>
                  <a:lnTo>
                    <a:pt x="196210" y="5412300"/>
                  </a:lnTo>
                  <a:lnTo>
                    <a:pt x="200992" y="5412300"/>
                  </a:lnTo>
                  <a:lnTo>
                    <a:pt x="205776" y="5412300"/>
                  </a:lnTo>
                  <a:lnTo>
                    <a:pt x="210559" y="5412300"/>
                  </a:lnTo>
                  <a:lnTo>
                    <a:pt x="215342" y="5412300"/>
                  </a:lnTo>
                  <a:lnTo>
                    <a:pt x="220125" y="5412300"/>
                  </a:lnTo>
                  <a:lnTo>
                    <a:pt x="224908" y="5412300"/>
                  </a:lnTo>
                  <a:lnTo>
                    <a:pt x="229691" y="5412300"/>
                  </a:lnTo>
                  <a:lnTo>
                    <a:pt x="234474" y="5412275"/>
                  </a:lnTo>
                  <a:lnTo>
                    <a:pt x="239258" y="5412275"/>
                  </a:lnTo>
                  <a:lnTo>
                    <a:pt x="244040" y="5412275"/>
                  </a:lnTo>
                  <a:lnTo>
                    <a:pt x="248824" y="5412275"/>
                  </a:lnTo>
                  <a:lnTo>
                    <a:pt x="253606" y="5412275"/>
                  </a:lnTo>
                  <a:lnTo>
                    <a:pt x="258390" y="5412275"/>
                  </a:lnTo>
                  <a:lnTo>
                    <a:pt x="263172" y="5412275"/>
                  </a:lnTo>
                  <a:lnTo>
                    <a:pt x="267956" y="5411933"/>
                  </a:lnTo>
                  <a:lnTo>
                    <a:pt x="272739" y="5411933"/>
                  </a:lnTo>
                  <a:lnTo>
                    <a:pt x="277522" y="5411933"/>
                  </a:lnTo>
                  <a:lnTo>
                    <a:pt x="282305" y="5411933"/>
                  </a:lnTo>
                  <a:lnTo>
                    <a:pt x="287088" y="5411933"/>
                  </a:lnTo>
                  <a:lnTo>
                    <a:pt x="291871" y="5411933"/>
                  </a:lnTo>
                  <a:lnTo>
                    <a:pt x="296654" y="5411933"/>
                  </a:lnTo>
                  <a:lnTo>
                    <a:pt x="301437" y="5411331"/>
                  </a:lnTo>
                  <a:lnTo>
                    <a:pt x="306220" y="5411331"/>
                  </a:lnTo>
                  <a:lnTo>
                    <a:pt x="311003" y="5411331"/>
                  </a:lnTo>
                  <a:lnTo>
                    <a:pt x="315786" y="5411331"/>
                  </a:lnTo>
                  <a:lnTo>
                    <a:pt x="320569" y="5411331"/>
                  </a:lnTo>
                  <a:lnTo>
                    <a:pt x="325353" y="5411331"/>
                  </a:lnTo>
                  <a:lnTo>
                    <a:pt x="330135" y="5411331"/>
                  </a:lnTo>
                  <a:lnTo>
                    <a:pt x="334919" y="5409391"/>
                  </a:lnTo>
                  <a:lnTo>
                    <a:pt x="339701" y="5409391"/>
                  </a:lnTo>
                  <a:lnTo>
                    <a:pt x="344485" y="5409391"/>
                  </a:lnTo>
                  <a:lnTo>
                    <a:pt x="349267" y="5409391"/>
                  </a:lnTo>
                  <a:lnTo>
                    <a:pt x="354051" y="5409391"/>
                  </a:lnTo>
                  <a:lnTo>
                    <a:pt x="358833" y="5409391"/>
                  </a:lnTo>
                  <a:lnTo>
                    <a:pt x="363617" y="5409391"/>
                  </a:lnTo>
                  <a:lnTo>
                    <a:pt x="368400" y="5405627"/>
                  </a:lnTo>
                  <a:lnTo>
                    <a:pt x="373183" y="5405627"/>
                  </a:lnTo>
                  <a:lnTo>
                    <a:pt x="377966" y="5405627"/>
                  </a:lnTo>
                  <a:lnTo>
                    <a:pt x="382749" y="5405627"/>
                  </a:lnTo>
                  <a:lnTo>
                    <a:pt x="387532" y="5405627"/>
                  </a:lnTo>
                  <a:lnTo>
                    <a:pt x="392315" y="5405627"/>
                  </a:lnTo>
                  <a:lnTo>
                    <a:pt x="397098" y="5405627"/>
                  </a:lnTo>
                  <a:lnTo>
                    <a:pt x="401884" y="5402091"/>
                  </a:lnTo>
                  <a:lnTo>
                    <a:pt x="406667" y="5402091"/>
                  </a:lnTo>
                  <a:lnTo>
                    <a:pt x="411449" y="5402091"/>
                  </a:lnTo>
                  <a:lnTo>
                    <a:pt x="416232" y="5402091"/>
                  </a:lnTo>
                  <a:lnTo>
                    <a:pt x="421014" y="5402091"/>
                  </a:lnTo>
                  <a:lnTo>
                    <a:pt x="425797" y="5402091"/>
                  </a:lnTo>
                  <a:lnTo>
                    <a:pt x="430580" y="5402091"/>
                  </a:lnTo>
                  <a:lnTo>
                    <a:pt x="435362" y="5398775"/>
                  </a:lnTo>
                  <a:lnTo>
                    <a:pt x="440145" y="5398775"/>
                  </a:lnTo>
                  <a:lnTo>
                    <a:pt x="444928" y="5398775"/>
                  </a:lnTo>
                  <a:lnTo>
                    <a:pt x="449710" y="5398775"/>
                  </a:lnTo>
                  <a:lnTo>
                    <a:pt x="454493" y="5398775"/>
                  </a:lnTo>
                  <a:lnTo>
                    <a:pt x="459276" y="5398775"/>
                  </a:lnTo>
                  <a:lnTo>
                    <a:pt x="464058" y="5398775"/>
                  </a:lnTo>
                  <a:lnTo>
                    <a:pt x="468841" y="5395899"/>
                  </a:lnTo>
                  <a:lnTo>
                    <a:pt x="473624" y="5395899"/>
                  </a:lnTo>
                  <a:lnTo>
                    <a:pt x="478414" y="5395899"/>
                  </a:lnTo>
                  <a:lnTo>
                    <a:pt x="483197" y="5395899"/>
                  </a:lnTo>
                  <a:lnTo>
                    <a:pt x="487980" y="5395899"/>
                  </a:lnTo>
                  <a:lnTo>
                    <a:pt x="492762" y="5395899"/>
                  </a:lnTo>
                  <a:lnTo>
                    <a:pt x="497545" y="5395899"/>
                  </a:lnTo>
                  <a:lnTo>
                    <a:pt x="502328" y="5393397"/>
                  </a:lnTo>
                  <a:lnTo>
                    <a:pt x="507110" y="5393397"/>
                  </a:lnTo>
                  <a:lnTo>
                    <a:pt x="511893" y="5393397"/>
                  </a:lnTo>
                  <a:lnTo>
                    <a:pt x="516676" y="5393397"/>
                  </a:lnTo>
                  <a:lnTo>
                    <a:pt x="521458" y="5393397"/>
                  </a:lnTo>
                  <a:lnTo>
                    <a:pt x="526241" y="5393397"/>
                  </a:lnTo>
                  <a:lnTo>
                    <a:pt x="531024" y="5393397"/>
                  </a:lnTo>
                  <a:lnTo>
                    <a:pt x="535806" y="5390896"/>
                  </a:lnTo>
                  <a:lnTo>
                    <a:pt x="540589" y="5390896"/>
                  </a:lnTo>
                  <a:lnTo>
                    <a:pt x="545371" y="5390896"/>
                  </a:lnTo>
                  <a:lnTo>
                    <a:pt x="550154" y="5390896"/>
                  </a:lnTo>
                  <a:lnTo>
                    <a:pt x="554937" y="5390896"/>
                  </a:lnTo>
                  <a:lnTo>
                    <a:pt x="559719" y="5390896"/>
                  </a:lnTo>
                  <a:lnTo>
                    <a:pt x="564502" y="5390896"/>
                  </a:lnTo>
                  <a:lnTo>
                    <a:pt x="569285" y="5388411"/>
                  </a:lnTo>
                  <a:lnTo>
                    <a:pt x="574075" y="5388411"/>
                  </a:lnTo>
                  <a:lnTo>
                    <a:pt x="578858" y="5388411"/>
                  </a:lnTo>
                  <a:lnTo>
                    <a:pt x="583641" y="5388411"/>
                  </a:lnTo>
                  <a:lnTo>
                    <a:pt x="588423" y="5388411"/>
                  </a:lnTo>
                  <a:lnTo>
                    <a:pt x="593206" y="5388411"/>
                  </a:lnTo>
                  <a:lnTo>
                    <a:pt x="597989" y="5388411"/>
                  </a:lnTo>
                  <a:lnTo>
                    <a:pt x="602771" y="5385877"/>
                  </a:lnTo>
                  <a:lnTo>
                    <a:pt x="607554" y="5385877"/>
                  </a:lnTo>
                  <a:lnTo>
                    <a:pt x="612337" y="5385877"/>
                  </a:lnTo>
                  <a:lnTo>
                    <a:pt x="617119" y="5385877"/>
                  </a:lnTo>
                  <a:lnTo>
                    <a:pt x="621902" y="5385877"/>
                  </a:lnTo>
                  <a:lnTo>
                    <a:pt x="626685" y="5385877"/>
                  </a:lnTo>
                  <a:lnTo>
                    <a:pt x="631467" y="5385877"/>
                  </a:lnTo>
                  <a:lnTo>
                    <a:pt x="636250" y="5382993"/>
                  </a:lnTo>
                  <a:lnTo>
                    <a:pt x="641033" y="5382993"/>
                  </a:lnTo>
                  <a:lnTo>
                    <a:pt x="645815" y="5382993"/>
                  </a:lnTo>
                  <a:lnTo>
                    <a:pt x="650598" y="5382993"/>
                  </a:lnTo>
                  <a:lnTo>
                    <a:pt x="655380" y="5382993"/>
                  </a:lnTo>
                  <a:lnTo>
                    <a:pt x="660163" y="5382993"/>
                  </a:lnTo>
                  <a:lnTo>
                    <a:pt x="664954" y="5382993"/>
                  </a:lnTo>
                  <a:lnTo>
                    <a:pt x="669737" y="5379848"/>
                  </a:lnTo>
                  <a:lnTo>
                    <a:pt x="674519" y="5379848"/>
                  </a:lnTo>
                  <a:lnTo>
                    <a:pt x="679302" y="5379848"/>
                  </a:lnTo>
                  <a:lnTo>
                    <a:pt x="684084" y="5379848"/>
                  </a:lnTo>
                  <a:lnTo>
                    <a:pt x="688867" y="5379848"/>
                  </a:lnTo>
                  <a:lnTo>
                    <a:pt x="693650" y="5379848"/>
                  </a:lnTo>
                  <a:lnTo>
                    <a:pt x="698432" y="5379848"/>
                  </a:lnTo>
                  <a:lnTo>
                    <a:pt x="703215" y="5376296"/>
                  </a:lnTo>
                  <a:lnTo>
                    <a:pt x="707998" y="5376296"/>
                  </a:lnTo>
                  <a:lnTo>
                    <a:pt x="712780" y="5376296"/>
                  </a:lnTo>
                  <a:lnTo>
                    <a:pt x="717563" y="5376296"/>
                  </a:lnTo>
                  <a:lnTo>
                    <a:pt x="722346" y="5376296"/>
                  </a:lnTo>
                  <a:lnTo>
                    <a:pt x="727128" y="5376296"/>
                  </a:lnTo>
                  <a:lnTo>
                    <a:pt x="731911" y="5376296"/>
                  </a:lnTo>
                  <a:lnTo>
                    <a:pt x="736694" y="5372686"/>
                  </a:lnTo>
                  <a:lnTo>
                    <a:pt x="741476" y="5372686"/>
                  </a:lnTo>
                  <a:lnTo>
                    <a:pt x="746259" y="5372686"/>
                  </a:lnTo>
                  <a:lnTo>
                    <a:pt x="751042" y="5372686"/>
                  </a:lnTo>
                  <a:lnTo>
                    <a:pt x="755824" y="5372686"/>
                  </a:lnTo>
                  <a:lnTo>
                    <a:pt x="760615" y="5372686"/>
                  </a:lnTo>
                  <a:lnTo>
                    <a:pt x="765398" y="5372686"/>
                  </a:lnTo>
                  <a:lnTo>
                    <a:pt x="770180" y="5368718"/>
                  </a:lnTo>
                  <a:lnTo>
                    <a:pt x="774963" y="5368718"/>
                  </a:lnTo>
                  <a:lnTo>
                    <a:pt x="779746" y="5368718"/>
                  </a:lnTo>
                  <a:lnTo>
                    <a:pt x="784528" y="5368718"/>
                  </a:lnTo>
                  <a:lnTo>
                    <a:pt x="789311" y="5368718"/>
                  </a:lnTo>
                  <a:lnTo>
                    <a:pt x="794094" y="5368718"/>
                  </a:lnTo>
                  <a:lnTo>
                    <a:pt x="798876" y="5368718"/>
                  </a:lnTo>
                  <a:lnTo>
                    <a:pt x="803659" y="5364433"/>
                  </a:lnTo>
                  <a:lnTo>
                    <a:pt x="808441" y="5364433"/>
                  </a:lnTo>
                  <a:lnTo>
                    <a:pt x="813224" y="5364433"/>
                  </a:lnTo>
                  <a:lnTo>
                    <a:pt x="818007" y="5364433"/>
                  </a:lnTo>
                  <a:lnTo>
                    <a:pt x="822789" y="5364433"/>
                  </a:lnTo>
                  <a:lnTo>
                    <a:pt x="827572" y="5364433"/>
                  </a:lnTo>
                  <a:lnTo>
                    <a:pt x="832355" y="5364433"/>
                  </a:lnTo>
                  <a:lnTo>
                    <a:pt x="837137" y="5359886"/>
                  </a:lnTo>
                  <a:lnTo>
                    <a:pt x="841920" y="5359886"/>
                  </a:lnTo>
                  <a:lnTo>
                    <a:pt x="846703" y="5359886"/>
                  </a:lnTo>
                  <a:lnTo>
                    <a:pt x="851493" y="5359886"/>
                  </a:lnTo>
                  <a:lnTo>
                    <a:pt x="856276" y="5359886"/>
                  </a:lnTo>
                  <a:lnTo>
                    <a:pt x="861059" y="5359886"/>
                  </a:lnTo>
                  <a:lnTo>
                    <a:pt x="865841" y="5359886"/>
                  </a:lnTo>
                  <a:lnTo>
                    <a:pt x="870624" y="5355299"/>
                  </a:lnTo>
                  <a:lnTo>
                    <a:pt x="875407" y="5355299"/>
                  </a:lnTo>
                  <a:lnTo>
                    <a:pt x="880189" y="5355299"/>
                  </a:lnTo>
                  <a:lnTo>
                    <a:pt x="884972" y="5355299"/>
                  </a:lnTo>
                  <a:lnTo>
                    <a:pt x="889755" y="5355299"/>
                  </a:lnTo>
                  <a:lnTo>
                    <a:pt x="894537" y="5355299"/>
                  </a:lnTo>
                  <a:lnTo>
                    <a:pt x="899320" y="5355299"/>
                  </a:lnTo>
                  <a:lnTo>
                    <a:pt x="904103" y="5350516"/>
                  </a:lnTo>
                  <a:lnTo>
                    <a:pt x="908885" y="5350516"/>
                  </a:lnTo>
                  <a:lnTo>
                    <a:pt x="913668" y="5350516"/>
                  </a:lnTo>
                  <a:lnTo>
                    <a:pt x="918450" y="5350516"/>
                  </a:lnTo>
                  <a:lnTo>
                    <a:pt x="923233" y="5350516"/>
                  </a:lnTo>
                  <a:lnTo>
                    <a:pt x="928016" y="5350516"/>
                  </a:lnTo>
                  <a:lnTo>
                    <a:pt x="932798" y="5350516"/>
                  </a:lnTo>
                  <a:lnTo>
                    <a:pt x="937581" y="5345457"/>
                  </a:lnTo>
                  <a:lnTo>
                    <a:pt x="942364" y="5345457"/>
                  </a:lnTo>
                  <a:lnTo>
                    <a:pt x="947155" y="5345457"/>
                  </a:lnTo>
                  <a:lnTo>
                    <a:pt x="951937" y="5345457"/>
                  </a:lnTo>
                  <a:lnTo>
                    <a:pt x="956720" y="5345457"/>
                  </a:lnTo>
                  <a:lnTo>
                    <a:pt x="961502" y="5345457"/>
                  </a:lnTo>
                  <a:lnTo>
                    <a:pt x="966285" y="5345457"/>
                  </a:lnTo>
                  <a:lnTo>
                    <a:pt x="971068" y="5340251"/>
                  </a:lnTo>
                  <a:lnTo>
                    <a:pt x="975850" y="5340251"/>
                  </a:lnTo>
                  <a:lnTo>
                    <a:pt x="980633" y="5340251"/>
                  </a:lnTo>
                  <a:lnTo>
                    <a:pt x="985416" y="5340251"/>
                  </a:lnTo>
                  <a:lnTo>
                    <a:pt x="990198" y="5340251"/>
                  </a:lnTo>
                  <a:lnTo>
                    <a:pt x="994981" y="5340251"/>
                  </a:lnTo>
                  <a:lnTo>
                    <a:pt x="999764" y="5340251"/>
                  </a:lnTo>
                  <a:lnTo>
                    <a:pt x="1004546" y="5334442"/>
                  </a:lnTo>
                  <a:lnTo>
                    <a:pt x="1009329" y="5334442"/>
                  </a:lnTo>
                  <a:lnTo>
                    <a:pt x="1014112" y="5334442"/>
                  </a:lnTo>
                  <a:lnTo>
                    <a:pt x="1018894" y="5334442"/>
                  </a:lnTo>
                  <a:lnTo>
                    <a:pt x="1023677" y="5334442"/>
                  </a:lnTo>
                  <a:lnTo>
                    <a:pt x="1028460" y="5334442"/>
                  </a:lnTo>
                  <a:lnTo>
                    <a:pt x="1033242" y="5334442"/>
                  </a:lnTo>
                  <a:lnTo>
                    <a:pt x="1038025" y="5327402"/>
                  </a:lnTo>
                  <a:lnTo>
                    <a:pt x="1042816" y="5327402"/>
                  </a:lnTo>
                  <a:lnTo>
                    <a:pt x="1047598" y="5327402"/>
                  </a:lnTo>
                  <a:lnTo>
                    <a:pt x="1052381" y="5327402"/>
                  </a:lnTo>
                  <a:lnTo>
                    <a:pt x="1057164" y="5327402"/>
                  </a:lnTo>
                  <a:lnTo>
                    <a:pt x="1061946" y="5327402"/>
                  </a:lnTo>
                  <a:lnTo>
                    <a:pt x="1066729" y="5327402"/>
                  </a:lnTo>
                  <a:lnTo>
                    <a:pt x="1071511" y="5320142"/>
                  </a:lnTo>
                  <a:lnTo>
                    <a:pt x="1076294" y="5320142"/>
                  </a:lnTo>
                  <a:lnTo>
                    <a:pt x="1081077" y="5320142"/>
                  </a:lnTo>
                  <a:lnTo>
                    <a:pt x="1085859" y="5320142"/>
                  </a:lnTo>
                  <a:lnTo>
                    <a:pt x="1090642" y="5320142"/>
                  </a:lnTo>
                  <a:lnTo>
                    <a:pt x="1095425" y="5320142"/>
                  </a:lnTo>
                  <a:lnTo>
                    <a:pt x="1100207" y="5320142"/>
                  </a:lnTo>
                  <a:lnTo>
                    <a:pt x="1104990" y="5312622"/>
                  </a:lnTo>
                  <a:lnTo>
                    <a:pt x="1109773" y="5312622"/>
                  </a:lnTo>
                  <a:lnTo>
                    <a:pt x="1114555" y="5312622"/>
                  </a:lnTo>
                  <a:lnTo>
                    <a:pt x="1119338" y="5312622"/>
                  </a:lnTo>
                  <a:lnTo>
                    <a:pt x="1124121" y="5312622"/>
                  </a:lnTo>
                  <a:lnTo>
                    <a:pt x="1128903" y="5312622"/>
                  </a:lnTo>
                  <a:lnTo>
                    <a:pt x="1133694" y="5312622"/>
                  </a:lnTo>
                  <a:lnTo>
                    <a:pt x="1138477" y="5305175"/>
                  </a:lnTo>
                  <a:lnTo>
                    <a:pt x="1143259" y="5305175"/>
                  </a:lnTo>
                  <a:lnTo>
                    <a:pt x="1148042" y="5305175"/>
                  </a:lnTo>
                  <a:lnTo>
                    <a:pt x="1152825" y="5305175"/>
                  </a:lnTo>
                  <a:lnTo>
                    <a:pt x="1157607" y="5305175"/>
                  </a:lnTo>
                  <a:lnTo>
                    <a:pt x="1162390" y="5305175"/>
                  </a:lnTo>
                  <a:lnTo>
                    <a:pt x="1167173" y="5305175"/>
                  </a:lnTo>
                  <a:lnTo>
                    <a:pt x="1171955" y="5297101"/>
                  </a:lnTo>
                  <a:lnTo>
                    <a:pt x="1176738" y="5297101"/>
                  </a:lnTo>
                  <a:lnTo>
                    <a:pt x="1181521" y="5297101"/>
                  </a:lnTo>
                  <a:lnTo>
                    <a:pt x="1186303" y="5297101"/>
                  </a:lnTo>
                  <a:lnTo>
                    <a:pt x="1191086" y="5297101"/>
                  </a:lnTo>
                  <a:lnTo>
                    <a:pt x="1195868" y="5297101"/>
                  </a:lnTo>
                  <a:lnTo>
                    <a:pt x="1200651" y="5297101"/>
                  </a:lnTo>
                  <a:lnTo>
                    <a:pt x="1205434" y="5288375"/>
                  </a:lnTo>
                  <a:lnTo>
                    <a:pt x="1210216" y="5288375"/>
                  </a:lnTo>
                  <a:lnTo>
                    <a:pt x="1214999" y="5288375"/>
                  </a:lnTo>
                  <a:lnTo>
                    <a:pt x="1219782" y="5288375"/>
                  </a:lnTo>
                  <a:lnTo>
                    <a:pt x="1224564" y="5288375"/>
                  </a:lnTo>
                  <a:lnTo>
                    <a:pt x="1229355" y="5288375"/>
                  </a:lnTo>
                  <a:lnTo>
                    <a:pt x="1234138" y="5288375"/>
                  </a:lnTo>
                  <a:lnTo>
                    <a:pt x="1238921" y="5278760"/>
                  </a:lnTo>
                  <a:lnTo>
                    <a:pt x="1243703" y="5278760"/>
                  </a:lnTo>
                  <a:lnTo>
                    <a:pt x="1248486" y="5278760"/>
                  </a:lnTo>
                  <a:lnTo>
                    <a:pt x="1253268" y="5278760"/>
                  </a:lnTo>
                  <a:lnTo>
                    <a:pt x="1258051" y="5278760"/>
                  </a:lnTo>
                  <a:lnTo>
                    <a:pt x="1262834" y="5278760"/>
                  </a:lnTo>
                  <a:lnTo>
                    <a:pt x="1267616" y="5278760"/>
                  </a:lnTo>
                  <a:lnTo>
                    <a:pt x="1272399" y="5269138"/>
                  </a:lnTo>
                  <a:lnTo>
                    <a:pt x="1277182" y="5269138"/>
                  </a:lnTo>
                  <a:lnTo>
                    <a:pt x="1281964" y="5269138"/>
                  </a:lnTo>
                  <a:lnTo>
                    <a:pt x="1286747" y="5269138"/>
                  </a:lnTo>
                  <a:lnTo>
                    <a:pt x="1291530" y="5269138"/>
                  </a:lnTo>
                  <a:lnTo>
                    <a:pt x="1296312" y="5269138"/>
                  </a:lnTo>
                  <a:lnTo>
                    <a:pt x="1301095" y="5269138"/>
                  </a:lnTo>
                  <a:lnTo>
                    <a:pt x="1305878" y="5257658"/>
                  </a:lnTo>
                  <a:lnTo>
                    <a:pt x="1310660" y="5257658"/>
                  </a:lnTo>
                  <a:lnTo>
                    <a:pt x="1315443" y="5257658"/>
                  </a:lnTo>
                  <a:lnTo>
                    <a:pt x="1320234" y="5257658"/>
                  </a:lnTo>
                  <a:lnTo>
                    <a:pt x="1325016" y="5257658"/>
                  </a:lnTo>
                  <a:lnTo>
                    <a:pt x="1329799" y="5257658"/>
                  </a:lnTo>
                  <a:lnTo>
                    <a:pt x="1334582" y="5257658"/>
                  </a:lnTo>
                  <a:lnTo>
                    <a:pt x="1339364" y="5241607"/>
                  </a:lnTo>
                  <a:lnTo>
                    <a:pt x="1344147" y="5241607"/>
                  </a:lnTo>
                  <a:lnTo>
                    <a:pt x="1348930" y="5241607"/>
                  </a:lnTo>
                  <a:lnTo>
                    <a:pt x="1353712" y="5241607"/>
                  </a:lnTo>
                  <a:lnTo>
                    <a:pt x="1358495" y="5241607"/>
                  </a:lnTo>
                  <a:lnTo>
                    <a:pt x="1363278" y="5241607"/>
                  </a:lnTo>
                  <a:lnTo>
                    <a:pt x="1368060" y="5241607"/>
                  </a:lnTo>
                  <a:lnTo>
                    <a:pt x="1372843" y="5223332"/>
                  </a:lnTo>
                  <a:lnTo>
                    <a:pt x="1377625" y="5223332"/>
                  </a:lnTo>
                  <a:lnTo>
                    <a:pt x="1382408" y="5223332"/>
                  </a:lnTo>
                  <a:lnTo>
                    <a:pt x="1387191" y="5223332"/>
                  </a:lnTo>
                  <a:lnTo>
                    <a:pt x="1391973" y="5223332"/>
                  </a:lnTo>
                  <a:lnTo>
                    <a:pt x="1396756" y="5223332"/>
                  </a:lnTo>
                  <a:lnTo>
                    <a:pt x="1401539" y="5223332"/>
                  </a:lnTo>
                  <a:lnTo>
                    <a:pt x="1406321" y="5202467"/>
                  </a:lnTo>
                  <a:lnTo>
                    <a:pt x="1411104" y="5202467"/>
                  </a:lnTo>
                  <a:lnTo>
                    <a:pt x="1415895" y="5202467"/>
                  </a:lnTo>
                  <a:lnTo>
                    <a:pt x="1420677" y="5202467"/>
                  </a:lnTo>
                  <a:lnTo>
                    <a:pt x="1425460" y="5202467"/>
                  </a:lnTo>
                  <a:lnTo>
                    <a:pt x="1430243" y="5202467"/>
                  </a:lnTo>
                  <a:lnTo>
                    <a:pt x="1435025" y="5202467"/>
                  </a:lnTo>
                  <a:lnTo>
                    <a:pt x="1439808" y="5180786"/>
                  </a:lnTo>
                  <a:lnTo>
                    <a:pt x="1444591" y="5180786"/>
                  </a:lnTo>
                  <a:lnTo>
                    <a:pt x="1449373" y="5180786"/>
                  </a:lnTo>
                  <a:lnTo>
                    <a:pt x="1454156" y="5180786"/>
                  </a:lnTo>
                  <a:lnTo>
                    <a:pt x="1458939" y="5180786"/>
                  </a:lnTo>
                  <a:lnTo>
                    <a:pt x="1463721" y="5180786"/>
                  </a:lnTo>
                  <a:lnTo>
                    <a:pt x="1468504" y="5180786"/>
                  </a:lnTo>
                  <a:lnTo>
                    <a:pt x="1473287" y="5158885"/>
                  </a:lnTo>
                  <a:lnTo>
                    <a:pt x="1478069" y="5158885"/>
                  </a:lnTo>
                  <a:lnTo>
                    <a:pt x="1482852" y="5158885"/>
                  </a:lnTo>
                  <a:lnTo>
                    <a:pt x="1487634" y="5158885"/>
                  </a:lnTo>
                  <a:lnTo>
                    <a:pt x="1492417" y="5158885"/>
                  </a:lnTo>
                  <a:lnTo>
                    <a:pt x="1497200" y="5158885"/>
                  </a:lnTo>
                  <a:lnTo>
                    <a:pt x="1501982" y="5158885"/>
                  </a:lnTo>
                  <a:lnTo>
                    <a:pt x="1506773" y="5136870"/>
                  </a:lnTo>
                  <a:lnTo>
                    <a:pt x="1511556" y="5136870"/>
                  </a:lnTo>
                  <a:lnTo>
                    <a:pt x="1516338" y="5136870"/>
                  </a:lnTo>
                  <a:lnTo>
                    <a:pt x="1521121" y="5136870"/>
                  </a:lnTo>
                  <a:lnTo>
                    <a:pt x="1525904" y="5136870"/>
                  </a:lnTo>
                  <a:lnTo>
                    <a:pt x="1530686" y="5136870"/>
                  </a:lnTo>
                  <a:lnTo>
                    <a:pt x="1535469" y="5136870"/>
                  </a:lnTo>
                  <a:lnTo>
                    <a:pt x="1540252" y="5115442"/>
                  </a:lnTo>
                  <a:lnTo>
                    <a:pt x="1545034" y="5115442"/>
                  </a:lnTo>
                  <a:lnTo>
                    <a:pt x="1549817" y="5115442"/>
                  </a:lnTo>
                  <a:lnTo>
                    <a:pt x="1554600" y="5115442"/>
                  </a:lnTo>
                  <a:lnTo>
                    <a:pt x="1559382" y="5115442"/>
                  </a:lnTo>
                  <a:lnTo>
                    <a:pt x="1564165" y="5115442"/>
                  </a:lnTo>
                  <a:lnTo>
                    <a:pt x="1568948" y="5115442"/>
                  </a:lnTo>
                  <a:lnTo>
                    <a:pt x="1573730" y="5092840"/>
                  </a:lnTo>
                  <a:lnTo>
                    <a:pt x="1578513" y="5092840"/>
                  </a:lnTo>
                  <a:lnTo>
                    <a:pt x="1583296" y="5092840"/>
                  </a:lnTo>
                  <a:lnTo>
                    <a:pt x="1588078" y="5092840"/>
                  </a:lnTo>
                  <a:lnTo>
                    <a:pt x="1592861" y="5092840"/>
                  </a:lnTo>
                  <a:lnTo>
                    <a:pt x="1597644" y="5092840"/>
                  </a:lnTo>
                  <a:lnTo>
                    <a:pt x="1602434" y="5092840"/>
                  </a:lnTo>
                  <a:lnTo>
                    <a:pt x="1607217" y="5069946"/>
                  </a:lnTo>
                  <a:lnTo>
                    <a:pt x="1612000" y="5069946"/>
                  </a:lnTo>
                  <a:lnTo>
                    <a:pt x="1616782" y="5069946"/>
                  </a:lnTo>
                  <a:lnTo>
                    <a:pt x="1621565" y="5069946"/>
                  </a:lnTo>
                  <a:lnTo>
                    <a:pt x="1626348" y="5069946"/>
                  </a:lnTo>
                  <a:lnTo>
                    <a:pt x="1631130" y="5069946"/>
                  </a:lnTo>
                  <a:lnTo>
                    <a:pt x="1635913" y="5069946"/>
                  </a:lnTo>
                  <a:lnTo>
                    <a:pt x="1640695" y="5046252"/>
                  </a:lnTo>
                  <a:lnTo>
                    <a:pt x="1645478" y="5046252"/>
                  </a:lnTo>
                  <a:lnTo>
                    <a:pt x="1650261" y="5046252"/>
                  </a:lnTo>
                  <a:lnTo>
                    <a:pt x="1655043" y="5046252"/>
                  </a:lnTo>
                  <a:lnTo>
                    <a:pt x="1659826" y="5046252"/>
                  </a:lnTo>
                  <a:lnTo>
                    <a:pt x="1664609" y="5046252"/>
                  </a:lnTo>
                  <a:lnTo>
                    <a:pt x="1669391" y="5046252"/>
                  </a:lnTo>
                  <a:lnTo>
                    <a:pt x="1674174" y="5025126"/>
                  </a:lnTo>
                  <a:lnTo>
                    <a:pt x="1678957" y="5025126"/>
                  </a:lnTo>
                  <a:lnTo>
                    <a:pt x="1683739" y="5025126"/>
                  </a:lnTo>
                  <a:lnTo>
                    <a:pt x="1688522" y="5025126"/>
                  </a:lnTo>
                  <a:lnTo>
                    <a:pt x="1693305" y="5025126"/>
                  </a:lnTo>
                  <a:lnTo>
                    <a:pt x="1698095" y="5025126"/>
                  </a:lnTo>
                  <a:lnTo>
                    <a:pt x="1702878" y="5025126"/>
                  </a:lnTo>
                  <a:lnTo>
                    <a:pt x="1707661" y="5002377"/>
                  </a:lnTo>
                  <a:lnTo>
                    <a:pt x="1712443" y="5002377"/>
                  </a:lnTo>
                  <a:lnTo>
                    <a:pt x="1717226" y="5002377"/>
                  </a:lnTo>
                  <a:lnTo>
                    <a:pt x="1722009" y="5002377"/>
                  </a:lnTo>
                  <a:lnTo>
                    <a:pt x="1726791" y="5002377"/>
                  </a:lnTo>
                  <a:lnTo>
                    <a:pt x="1731574" y="5002377"/>
                  </a:lnTo>
                  <a:lnTo>
                    <a:pt x="1736357" y="5002377"/>
                  </a:lnTo>
                  <a:lnTo>
                    <a:pt x="1741139" y="4974782"/>
                  </a:lnTo>
                  <a:lnTo>
                    <a:pt x="1745922" y="4974782"/>
                  </a:lnTo>
                  <a:lnTo>
                    <a:pt x="1750704" y="4974782"/>
                  </a:lnTo>
                  <a:lnTo>
                    <a:pt x="1755487" y="4974782"/>
                  </a:lnTo>
                  <a:lnTo>
                    <a:pt x="1760270" y="4974782"/>
                  </a:lnTo>
                  <a:lnTo>
                    <a:pt x="1765052" y="4974782"/>
                  </a:lnTo>
                  <a:lnTo>
                    <a:pt x="1769835" y="4974782"/>
                  </a:lnTo>
                  <a:lnTo>
                    <a:pt x="1774618" y="4948106"/>
                  </a:lnTo>
                  <a:lnTo>
                    <a:pt x="1779400" y="4948106"/>
                  </a:lnTo>
                  <a:lnTo>
                    <a:pt x="1784183" y="4948106"/>
                  </a:lnTo>
                  <a:lnTo>
                    <a:pt x="1788974" y="4948106"/>
                  </a:lnTo>
                  <a:lnTo>
                    <a:pt x="1793757" y="4948106"/>
                  </a:lnTo>
                  <a:lnTo>
                    <a:pt x="1798539" y="4948106"/>
                  </a:lnTo>
                  <a:lnTo>
                    <a:pt x="1803322" y="4948106"/>
                  </a:lnTo>
                  <a:lnTo>
                    <a:pt x="1808104" y="4923997"/>
                  </a:lnTo>
                  <a:lnTo>
                    <a:pt x="1812887" y="4923997"/>
                  </a:lnTo>
                  <a:lnTo>
                    <a:pt x="1817670" y="4923997"/>
                  </a:lnTo>
                  <a:lnTo>
                    <a:pt x="1822452" y="4923997"/>
                  </a:lnTo>
                  <a:lnTo>
                    <a:pt x="1827235" y="4923997"/>
                  </a:lnTo>
                  <a:lnTo>
                    <a:pt x="1832018" y="4923997"/>
                  </a:lnTo>
                  <a:lnTo>
                    <a:pt x="1836800" y="4923997"/>
                  </a:lnTo>
                  <a:lnTo>
                    <a:pt x="1841583" y="4903262"/>
                  </a:lnTo>
                  <a:lnTo>
                    <a:pt x="1846366" y="4903262"/>
                  </a:lnTo>
                  <a:lnTo>
                    <a:pt x="1851148" y="4903262"/>
                  </a:lnTo>
                  <a:lnTo>
                    <a:pt x="1855931" y="4903262"/>
                  </a:lnTo>
                  <a:lnTo>
                    <a:pt x="1860714" y="4903262"/>
                  </a:lnTo>
                  <a:lnTo>
                    <a:pt x="1865496" y="4903262"/>
                  </a:lnTo>
                  <a:lnTo>
                    <a:pt x="1870279" y="4903262"/>
                  </a:lnTo>
                  <a:lnTo>
                    <a:pt x="1875061" y="4884204"/>
                  </a:lnTo>
                  <a:lnTo>
                    <a:pt x="1879852" y="4884204"/>
                  </a:lnTo>
                  <a:lnTo>
                    <a:pt x="1884635" y="4884204"/>
                  </a:lnTo>
                  <a:lnTo>
                    <a:pt x="1889418" y="4884204"/>
                  </a:lnTo>
                  <a:lnTo>
                    <a:pt x="1894200" y="4884204"/>
                  </a:lnTo>
                  <a:lnTo>
                    <a:pt x="1898983" y="4884204"/>
                  </a:lnTo>
                  <a:lnTo>
                    <a:pt x="1903765" y="4884204"/>
                  </a:lnTo>
                  <a:lnTo>
                    <a:pt x="1908548" y="4864161"/>
                  </a:lnTo>
                  <a:lnTo>
                    <a:pt x="1913331" y="4864161"/>
                  </a:lnTo>
                  <a:lnTo>
                    <a:pt x="1918114" y="4864161"/>
                  </a:lnTo>
                  <a:lnTo>
                    <a:pt x="1922896" y="4864161"/>
                  </a:lnTo>
                  <a:lnTo>
                    <a:pt x="1927679" y="4864161"/>
                  </a:lnTo>
                  <a:lnTo>
                    <a:pt x="1932461" y="4864161"/>
                  </a:lnTo>
                  <a:lnTo>
                    <a:pt x="1937244" y="4864161"/>
                  </a:lnTo>
                  <a:lnTo>
                    <a:pt x="1942027" y="4847043"/>
                  </a:lnTo>
                  <a:lnTo>
                    <a:pt x="1946809" y="4847043"/>
                  </a:lnTo>
                  <a:lnTo>
                    <a:pt x="1951592" y="4847043"/>
                  </a:lnTo>
                  <a:lnTo>
                    <a:pt x="1956375" y="4847043"/>
                  </a:lnTo>
                  <a:lnTo>
                    <a:pt x="1961157" y="4847043"/>
                  </a:lnTo>
                  <a:lnTo>
                    <a:pt x="1965940" y="4847043"/>
                  </a:lnTo>
                  <a:lnTo>
                    <a:pt x="1970723" y="4847043"/>
                  </a:lnTo>
                  <a:lnTo>
                    <a:pt x="1975513" y="4826601"/>
                  </a:lnTo>
                  <a:lnTo>
                    <a:pt x="1980296" y="4826601"/>
                  </a:lnTo>
                  <a:lnTo>
                    <a:pt x="1985079" y="4826601"/>
                  </a:lnTo>
                  <a:lnTo>
                    <a:pt x="1989861" y="4826601"/>
                  </a:lnTo>
                  <a:lnTo>
                    <a:pt x="1994644" y="4826601"/>
                  </a:lnTo>
                  <a:lnTo>
                    <a:pt x="1999427" y="4826601"/>
                  </a:lnTo>
                  <a:lnTo>
                    <a:pt x="2004209" y="4826601"/>
                  </a:lnTo>
                  <a:lnTo>
                    <a:pt x="2008992" y="4806378"/>
                  </a:lnTo>
                  <a:lnTo>
                    <a:pt x="2013775" y="4806378"/>
                  </a:lnTo>
                  <a:lnTo>
                    <a:pt x="2018557" y="4806378"/>
                  </a:lnTo>
                  <a:lnTo>
                    <a:pt x="2023340" y="4806378"/>
                  </a:lnTo>
                  <a:lnTo>
                    <a:pt x="2028122" y="4806378"/>
                  </a:lnTo>
                  <a:lnTo>
                    <a:pt x="2032905" y="4806378"/>
                  </a:lnTo>
                  <a:lnTo>
                    <a:pt x="2037688" y="4806378"/>
                  </a:lnTo>
                  <a:lnTo>
                    <a:pt x="2042471" y="4782946"/>
                  </a:lnTo>
                  <a:lnTo>
                    <a:pt x="2047253" y="4782946"/>
                  </a:lnTo>
                  <a:lnTo>
                    <a:pt x="2052036" y="4782946"/>
                  </a:lnTo>
                  <a:lnTo>
                    <a:pt x="2056818" y="4782946"/>
                  </a:lnTo>
                  <a:lnTo>
                    <a:pt x="2061601" y="4782946"/>
                  </a:lnTo>
                  <a:lnTo>
                    <a:pt x="2066384" y="4782946"/>
                  </a:lnTo>
                  <a:lnTo>
                    <a:pt x="2071174" y="4782946"/>
                  </a:lnTo>
                  <a:lnTo>
                    <a:pt x="2075957" y="4757859"/>
                  </a:lnTo>
                  <a:lnTo>
                    <a:pt x="2080740" y="4757859"/>
                  </a:lnTo>
                  <a:lnTo>
                    <a:pt x="2085522" y="4757859"/>
                  </a:lnTo>
                  <a:lnTo>
                    <a:pt x="2090305" y="4757859"/>
                  </a:lnTo>
                  <a:lnTo>
                    <a:pt x="2095088" y="4757859"/>
                  </a:lnTo>
                  <a:lnTo>
                    <a:pt x="2099870" y="4757859"/>
                  </a:lnTo>
                  <a:lnTo>
                    <a:pt x="2104653" y="4757859"/>
                  </a:lnTo>
                  <a:lnTo>
                    <a:pt x="2109436" y="4731559"/>
                  </a:lnTo>
                  <a:lnTo>
                    <a:pt x="2114218" y="4731559"/>
                  </a:lnTo>
                  <a:lnTo>
                    <a:pt x="2119001" y="4731559"/>
                  </a:lnTo>
                  <a:lnTo>
                    <a:pt x="2123784" y="4731559"/>
                  </a:lnTo>
                  <a:lnTo>
                    <a:pt x="2128566" y="4731559"/>
                  </a:lnTo>
                  <a:lnTo>
                    <a:pt x="2133349" y="4731559"/>
                  </a:lnTo>
                  <a:lnTo>
                    <a:pt x="2138132" y="4731559"/>
                  </a:lnTo>
                  <a:lnTo>
                    <a:pt x="2142914" y="4705845"/>
                  </a:lnTo>
                  <a:lnTo>
                    <a:pt x="2147697" y="4705845"/>
                  </a:lnTo>
                  <a:lnTo>
                    <a:pt x="2152479" y="4705845"/>
                  </a:lnTo>
                  <a:lnTo>
                    <a:pt x="2157262" y="4705845"/>
                  </a:lnTo>
                  <a:lnTo>
                    <a:pt x="2162053" y="4705845"/>
                  </a:lnTo>
                  <a:lnTo>
                    <a:pt x="2166836" y="4705845"/>
                  </a:lnTo>
                  <a:lnTo>
                    <a:pt x="2171618" y="4705845"/>
                  </a:lnTo>
                  <a:lnTo>
                    <a:pt x="2176401" y="4681549"/>
                  </a:lnTo>
                  <a:lnTo>
                    <a:pt x="2181184" y="4681549"/>
                  </a:lnTo>
                  <a:lnTo>
                    <a:pt x="2185966" y="4681549"/>
                  </a:lnTo>
                  <a:lnTo>
                    <a:pt x="2190749" y="4681549"/>
                  </a:lnTo>
                  <a:lnTo>
                    <a:pt x="2195531" y="4681549"/>
                  </a:lnTo>
                  <a:lnTo>
                    <a:pt x="2200314" y="4681549"/>
                  </a:lnTo>
                  <a:lnTo>
                    <a:pt x="2205097" y="4681549"/>
                  </a:lnTo>
                  <a:lnTo>
                    <a:pt x="2209880" y="4658801"/>
                  </a:lnTo>
                  <a:lnTo>
                    <a:pt x="2214662" y="4658801"/>
                  </a:lnTo>
                  <a:lnTo>
                    <a:pt x="2219445" y="4658801"/>
                  </a:lnTo>
                  <a:lnTo>
                    <a:pt x="2224227" y="4658801"/>
                  </a:lnTo>
                  <a:lnTo>
                    <a:pt x="2229010" y="4658801"/>
                  </a:lnTo>
                  <a:lnTo>
                    <a:pt x="2233793" y="4658801"/>
                  </a:lnTo>
                  <a:lnTo>
                    <a:pt x="2238575" y="4658801"/>
                  </a:lnTo>
                  <a:lnTo>
                    <a:pt x="2243358" y="4637706"/>
                  </a:lnTo>
                  <a:lnTo>
                    <a:pt x="2248141" y="4637706"/>
                  </a:lnTo>
                  <a:lnTo>
                    <a:pt x="2252923" y="4637706"/>
                  </a:lnTo>
                  <a:lnTo>
                    <a:pt x="2257714" y="4637706"/>
                  </a:lnTo>
                  <a:lnTo>
                    <a:pt x="2262497" y="4637706"/>
                  </a:lnTo>
                  <a:lnTo>
                    <a:pt x="2267279" y="4637706"/>
                  </a:lnTo>
                  <a:lnTo>
                    <a:pt x="2272062" y="4637706"/>
                  </a:lnTo>
                  <a:lnTo>
                    <a:pt x="2276845" y="4617900"/>
                  </a:lnTo>
                  <a:lnTo>
                    <a:pt x="2281627" y="4617900"/>
                  </a:lnTo>
                  <a:lnTo>
                    <a:pt x="2286410" y="4617900"/>
                  </a:lnTo>
                  <a:lnTo>
                    <a:pt x="2291193" y="4617900"/>
                  </a:lnTo>
                  <a:lnTo>
                    <a:pt x="2295975" y="4617900"/>
                  </a:lnTo>
                  <a:lnTo>
                    <a:pt x="2300758" y="4617900"/>
                  </a:lnTo>
                  <a:lnTo>
                    <a:pt x="2305541" y="4617900"/>
                  </a:lnTo>
                  <a:lnTo>
                    <a:pt x="2310323" y="4598802"/>
                  </a:lnTo>
                  <a:lnTo>
                    <a:pt x="2315106" y="4598802"/>
                  </a:lnTo>
                  <a:lnTo>
                    <a:pt x="2319888" y="4598802"/>
                  </a:lnTo>
                  <a:lnTo>
                    <a:pt x="2324671" y="4598802"/>
                  </a:lnTo>
                  <a:lnTo>
                    <a:pt x="2329454" y="4598802"/>
                  </a:lnTo>
                  <a:lnTo>
                    <a:pt x="2334236" y="4598802"/>
                  </a:lnTo>
                  <a:lnTo>
                    <a:pt x="2339019" y="4598802"/>
                  </a:lnTo>
                  <a:lnTo>
                    <a:pt x="2343802" y="4581162"/>
                  </a:lnTo>
                  <a:lnTo>
                    <a:pt x="2348593" y="4581162"/>
                  </a:lnTo>
                  <a:lnTo>
                    <a:pt x="2353375" y="4581162"/>
                  </a:lnTo>
                  <a:lnTo>
                    <a:pt x="2358158" y="4581162"/>
                  </a:lnTo>
                  <a:lnTo>
                    <a:pt x="2362940" y="4581162"/>
                  </a:lnTo>
                  <a:lnTo>
                    <a:pt x="2367723" y="4581162"/>
                  </a:lnTo>
                  <a:lnTo>
                    <a:pt x="2372506" y="4581162"/>
                  </a:lnTo>
                  <a:lnTo>
                    <a:pt x="2377288" y="4563954"/>
                  </a:lnTo>
                  <a:lnTo>
                    <a:pt x="2382071" y="4563954"/>
                  </a:lnTo>
                  <a:lnTo>
                    <a:pt x="2386854" y="4563954"/>
                  </a:lnTo>
                  <a:lnTo>
                    <a:pt x="2391636" y="4563954"/>
                  </a:lnTo>
                  <a:lnTo>
                    <a:pt x="2396419" y="4563954"/>
                  </a:lnTo>
                  <a:lnTo>
                    <a:pt x="2401202" y="4563954"/>
                  </a:lnTo>
                  <a:lnTo>
                    <a:pt x="2405984" y="4563954"/>
                  </a:lnTo>
                  <a:lnTo>
                    <a:pt x="2410767" y="4547855"/>
                  </a:lnTo>
                  <a:lnTo>
                    <a:pt x="2415549" y="4547855"/>
                  </a:lnTo>
                  <a:lnTo>
                    <a:pt x="2420332" y="4547855"/>
                  </a:lnTo>
                  <a:lnTo>
                    <a:pt x="2425115" y="4547855"/>
                  </a:lnTo>
                  <a:lnTo>
                    <a:pt x="2429898" y="4547855"/>
                  </a:lnTo>
                  <a:lnTo>
                    <a:pt x="2434680" y="4547855"/>
                  </a:lnTo>
                  <a:lnTo>
                    <a:pt x="2439463" y="4547855"/>
                  </a:lnTo>
                  <a:lnTo>
                    <a:pt x="2444254" y="4533743"/>
                  </a:lnTo>
                  <a:lnTo>
                    <a:pt x="2449036" y="4533743"/>
                  </a:lnTo>
                  <a:lnTo>
                    <a:pt x="2453819" y="4533743"/>
                  </a:lnTo>
                  <a:lnTo>
                    <a:pt x="2458601" y="4533743"/>
                  </a:lnTo>
                  <a:lnTo>
                    <a:pt x="2463384" y="4533743"/>
                  </a:lnTo>
                  <a:lnTo>
                    <a:pt x="2468167" y="4533743"/>
                  </a:lnTo>
                  <a:lnTo>
                    <a:pt x="2472950" y="4533743"/>
                  </a:lnTo>
                  <a:lnTo>
                    <a:pt x="2477732" y="4520487"/>
                  </a:lnTo>
                  <a:lnTo>
                    <a:pt x="2482515" y="4520487"/>
                  </a:lnTo>
                  <a:lnTo>
                    <a:pt x="2487297" y="4520487"/>
                  </a:lnTo>
                  <a:lnTo>
                    <a:pt x="2492080" y="4520487"/>
                  </a:lnTo>
                  <a:lnTo>
                    <a:pt x="2496863" y="4520487"/>
                  </a:lnTo>
                  <a:lnTo>
                    <a:pt x="2501645" y="4520487"/>
                  </a:lnTo>
                  <a:lnTo>
                    <a:pt x="2506428" y="4520487"/>
                  </a:lnTo>
                  <a:lnTo>
                    <a:pt x="2511211" y="4507850"/>
                  </a:lnTo>
                  <a:lnTo>
                    <a:pt x="2515993" y="4507850"/>
                  </a:lnTo>
                  <a:lnTo>
                    <a:pt x="2520776" y="4507850"/>
                  </a:lnTo>
                  <a:lnTo>
                    <a:pt x="2525559" y="4507850"/>
                  </a:lnTo>
                  <a:lnTo>
                    <a:pt x="2530341" y="4507850"/>
                  </a:lnTo>
                  <a:lnTo>
                    <a:pt x="2535132" y="4507850"/>
                  </a:lnTo>
                  <a:lnTo>
                    <a:pt x="2539915" y="4507850"/>
                  </a:lnTo>
                  <a:lnTo>
                    <a:pt x="2544697" y="4495539"/>
                  </a:lnTo>
                  <a:lnTo>
                    <a:pt x="2549480" y="4495539"/>
                  </a:lnTo>
                  <a:lnTo>
                    <a:pt x="2554262" y="4495539"/>
                  </a:lnTo>
                  <a:lnTo>
                    <a:pt x="2559045" y="4495539"/>
                  </a:lnTo>
                  <a:lnTo>
                    <a:pt x="2563828" y="4495539"/>
                  </a:lnTo>
                  <a:lnTo>
                    <a:pt x="2568611" y="4495539"/>
                  </a:lnTo>
                  <a:lnTo>
                    <a:pt x="2573393" y="4495539"/>
                  </a:lnTo>
                  <a:lnTo>
                    <a:pt x="2578176" y="4482039"/>
                  </a:lnTo>
                  <a:lnTo>
                    <a:pt x="2582958" y="4482039"/>
                  </a:lnTo>
                  <a:lnTo>
                    <a:pt x="2587741" y="4482039"/>
                  </a:lnTo>
                  <a:lnTo>
                    <a:pt x="2592524" y="4482039"/>
                  </a:lnTo>
                  <a:lnTo>
                    <a:pt x="2597306" y="4482039"/>
                  </a:lnTo>
                  <a:lnTo>
                    <a:pt x="2602089" y="4482039"/>
                  </a:lnTo>
                  <a:lnTo>
                    <a:pt x="2606872" y="4482039"/>
                  </a:lnTo>
                  <a:lnTo>
                    <a:pt x="2611654" y="4463641"/>
                  </a:lnTo>
                  <a:lnTo>
                    <a:pt x="2616437" y="4463641"/>
                  </a:lnTo>
                  <a:lnTo>
                    <a:pt x="2621220" y="4463641"/>
                  </a:lnTo>
                  <a:lnTo>
                    <a:pt x="2626002" y="4463641"/>
                  </a:lnTo>
                  <a:lnTo>
                    <a:pt x="2630793" y="4463641"/>
                  </a:lnTo>
                  <a:lnTo>
                    <a:pt x="2635576" y="4463641"/>
                  </a:lnTo>
                  <a:lnTo>
                    <a:pt x="2640358" y="4463641"/>
                  </a:lnTo>
                  <a:lnTo>
                    <a:pt x="2645141" y="4440127"/>
                  </a:lnTo>
                  <a:lnTo>
                    <a:pt x="2649924" y="4440127"/>
                  </a:lnTo>
                  <a:lnTo>
                    <a:pt x="2654706" y="4440127"/>
                  </a:lnTo>
                  <a:lnTo>
                    <a:pt x="2659489" y="4440127"/>
                  </a:lnTo>
                  <a:lnTo>
                    <a:pt x="2664272" y="4440127"/>
                  </a:lnTo>
                  <a:lnTo>
                    <a:pt x="2669054" y="4440127"/>
                  </a:lnTo>
                  <a:lnTo>
                    <a:pt x="2673837" y="4440127"/>
                  </a:lnTo>
                  <a:lnTo>
                    <a:pt x="2678619" y="4416418"/>
                  </a:lnTo>
                  <a:lnTo>
                    <a:pt x="2683402" y="4416418"/>
                  </a:lnTo>
                  <a:lnTo>
                    <a:pt x="2688185" y="4416418"/>
                  </a:lnTo>
                  <a:lnTo>
                    <a:pt x="2692968" y="4416418"/>
                  </a:lnTo>
                  <a:lnTo>
                    <a:pt x="2697750" y="4416418"/>
                  </a:lnTo>
                  <a:lnTo>
                    <a:pt x="2702533" y="4416418"/>
                  </a:lnTo>
                  <a:lnTo>
                    <a:pt x="2707315" y="4416418"/>
                  </a:lnTo>
                  <a:lnTo>
                    <a:pt x="2712098" y="4389864"/>
                  </a:lnTo>
                  <a:lnTo>
                    <a:pt x="2716881" y="4389864"/>
                  </a:lnTo>
                  <a:lnTo>
                    <a:pt x="2721663" y="4389864"/>
                  </a:lnTo>
                  <a:lnTo>
                    <a:pt x="2726454" y="4389864"/>
                  </a:lnTo>
                  <a:lnTo>
                    <a:pt x="2731237" y="4389864"/>
                  </a:lnTo>
                  <a:lnTo>
                    <a:pt x="2736020" y="4389864"/>
                  </a:lnTo>
                  <a:lnTo>
                    <a:pt x="2740802" y="4389864"/>
                  </a:lnTo>
                  <a:lnTo>
                    <a:pt x="2745585" y="4363882"/>
                  </a:lnTo>
                  <a:lnTo>
                    <a:pt x="2750367" y="4363882"/>
                  </a:lnTo>
                  <a:lnTo>
                    <a:pt x="2755150" y="4363882"/>
                  </a:lnTo>
                  <a:lnTo>
                    <a:pt x="2759933" y="4363882"/>
                  </a:lnTo>
                  <a:lnTo>
                    <a:pt x="2764715" y="4363882"/>
                  </a:lnTo>
                  <a:lnTo>
                    <a:pt x="2769498" y="4363882"/>
                  </a:lnTo>
                  <a:lnTo>
                    <a:pt x="2774281" y="4363882"/>
                  </a:lnTo>
                  <a:lnTo>
                    <a:pt x="2779063" y="4333003"/>
                  </a:lnTo>
                  <a:lnTo>
                    <a:pt x="2783846" y="4333003"/>
                  </a:lnTo>
                  <a:lnTo>
                    <a:pt x="2788629" y="4333003"/>
                  </a:lnTo>
                  <a:lnTo>
                    <a:pt x="2793411" y="4333003"/>
                  </a:lnTo>
                  <a:lnTo>
                    <a:pt x="2798194" y="4333003"/>
                  </a:lnTo>
                  <a:lnTo>
                    <a:pt x="2802976" y="4333003"/>
                  </a:lnTo>
                  <a:lnTo>
                    <a:pt x="2807759" y="4333003"/>
                  </a:lnTo>
                  <a:lnTo>
                    <a:pt x="2812542" y="4297894"/>
                  </a:lnTo>
                  <a:lnTo>
                    <a:pt x="2817333" y="4297894"/>
                  </a:lnTo>
                  <a:lnTo>
                    <a:pt x="2822115" y="4297894"/>
                  </a:lnTo>
                  <a:lnTo>
                    <a:pt x="2826898" y="4297894"/>
                  </a:lnTo>
                  <a:lnTo>
                    <a:pt x="2831681" y="4297894"/>
                  </a:lnTo>
                  <a:lnTo>
                    <a:pt x="2836463" y="4297894"/>
                  </a:lnTo>
                  <a:lnTo>
                    <a:pt x="2841246" y="4297894"/>
                  </a:lnTo>
                  <a:lnTo>
                    <a:pt x="2846029" y="4267120"/>
                  </a:lnTo>
                  <a:lnTo>
                    <a:pt x="2850811" y="4267120"/>
                  </a:lnTo>
                  <a:lnTo>
                    <a:pt x="2855594" y="4267120"/>
                  </a:lnTo>
                  <a:lnTo>
                    <a:pt x="2860376" y="4267120"/>
                  </a:lnTo>
                  <a:lnTo>
                    <a:pt x="2865159" y="4267120"/>
                  </a:lnTo>
                  <a:lnTo>
                    <a:pt x="2869942" y="4267120"/>
                  </a:lnTo>
                  <a:lnTo>
                    <a:pt x="2874724" y="4267120"/>
                  </a:lnTo>
                  <a:lnTo>
                    <a:pt x="2879507" y="4237031"/>
                  </a:lnTo>
                  <a:lnTo>
                    <a:pt x="2884290" y="4237031"/>
                  </a:lnTo>
                  <a:lnTo>
                    <a:pt x="2889072" y="4237031"/>
                  </a:lnTo>
                  <a:lnTo>
                    <a:pt x="2893855" y="4237031"/>
                  </a:lnTo>
                  <a:lnTo>
                    <a:pt x="2898638" y="4237031"/>
                  </a:lnTo>
                  <a:lnTo>
                    <a:pt x="2903420" y="4237031"/>
                  </a:lnTo>
                  <a:lnTo>
                    <a:pt x="2908203" y="4237031"/>
                  </a:lnTo>
                  <a:lnTo>
                    <a:pt x="2912994" y="4207546"/>
                  </a:lnTo>
                  <a:lnTo>
                    <a:pt x="2917777" y="4207546"/>
                  </a:lnTo>
                  <a:lnTo>
                    <a:pt x="2922559" y="4207546"/>
                  </a:lnTo>
                  <a:lnTo>
                    <a:pt x="2927342" y="4207546"/>
                  </a:lnTo>
                  <a:lnTo>
                    <a:pt x="2932124" y="4207546"/>
                  </a:lnTo>
                  <a:lnTo>
                    <a:pt x="2936907" y="4207546"/>
                  </a:lnTo>
                  <a:lnTo>
                    <a:pt x="2941690" y="4207546"/>
                  </a:lnTo>
                  <a:lnTo>
                    <a:pt x="2946472" y="4177929"/>
                  </a:lnTo>
                  <a:lnTo>
                    <a:pt x="2951255" y="4177929"/>
                  </a:lnTo>
                  <a:lnTo>
                    <a:pt x="2956038" y="4177929"/>
                  </a:lnTo>
                  <a:lnTo>
                    <a:pt x="2960820" y="4177929"/>
                  </a:lnTo>
                  <a:lnTo>
                    <a:pt x="2965603" y="4177929"/>
                  </a:lnTo>
                  <a:lnTo>
                    <a:pt x="2970386" y="4177929"/>
                  </a:lnTo>
                  <a:lnTo>
                    <a:pt x="2975168" y="4177929"/>
                  </a:lnTo>
                  <a:lnTo>
                    <a:pt x="2979951" y="4149021"/>
                  </a:lnTo>
                  <a:lnTo>
                    <a:pt x="2984733" y="4149021"/>
                  </a:lnTo>
                  <a:lnTo>
                    <a:pt x="2989516" y="4149021"/>
                  </a:lnTo>
                  <a:lnTo>
                    <a:pt x="2994299" y="4149021"/>
                  </a:lnTo>
                  <a:lnTo>
                    <a:pt x="2999081" y="4149021"/>
                  </a:lnTo>
                  <a:lnTo>
                    <a:pt x="3003872" y="4149021"/>
                  </a:lnTo>
                  <a:lnTo>
                    <a:pt x="3008655" y="4149021"/>
                  </a:lnTo>
                  <a:lnTo>
                    <a:pt x="3013438" y="4122973"/>
                  </a:lnTo>
                  <a:lnTo>
                    <a:pt x="3018220" y="4122973"/>
                  </a:lnTo>
                  <a:lnTo>
                    <a:pt x="3023003" y="4122973"/>
                  </a:lnTo>
                  <a:lnTo>
                    <a:pt x="3027785" y="4122973"/>
                  </a:lnTo>
                  <a:lnTo>
                    <a:pt x="3032568" y="4122973"/>
                  </a:lnTo>
                  <a:lnTo>
                    <a:pt x="3037351" y="4122973"/>
                  </a:lnTo>
                  <a:lnTo>
                    <a:pt x="3042133" y="4122973"/>
                  </a:lnTo>
                  <a:lnTo>
                    <a:pt x="3046916" y="4096143"/>
                  </a:lnTo>
                  <a:lnTo>
                    <a:pt x="3051699" y="4096143"/>
                  </a:lnTo>
                  <a:lnTo>
                    <a:pt x="3056481" y="4096143"/>
                  </a:lnTo>
                  <a:lnTo>
                    <a:pt x="3061264" y="4096143"/>
                  </a:lnTo>
                  <a:lnTo>
                    <a:pt x="3066047" y="4096143"/>
                  </a:lnTo>
                  <a:lnTo>
                    <a:pt x="3070829" y="4096143"/>
                  </a:lnTo>
                  <a:lnTo>
                    <a:pt x="3075612" y="4096143"/>
                  </a:lnTo>
                  <a:lnTo>
                    <a:pt x="3080395" y="4070755"/>
                  </a:lnTo>
                  <a:lnTo>
                    <a:pt x="3085177" y="4070755"/>
                  </a:lnTo>
                  <a:lnTo>
                    <a:pt x="3089960" y="4070755"/>
                  </a:lnTo>
                  <a:lnTo>
                    <a:pt x="3094751" y="4070755"/>
                  </a:lnTo>
                  <a:lnTo>
                    <a:pt x="3099533" y="4070755"/>
                  </a:lnTo>
                  <a:lnTo>
                    <a:pt x="3104316" y="4070755"/>
                  </a:lnTo>
                  <a:lnTo>
                    <a:pt x="3109099" y="4070755"/>
                  </a:lnTo>
                  <a:lnTo>
                    <a:pt x="3113881" y="4042352"/>
                  </a:lnTo>
                  <a:lnTo>
                    <a:pt x="3118664" y="4042352"/>
                  </a:lnTo>
                  <a:lnTo>
                    <a:pt x="3123446" y="4042352"/>
                  </a:lnTo>
                  <a:lnTo>
                    <a:pt x="3128229" y="4042352"/>
                  </a:lnTo>
                  <a:lnTo>
                    <a:pt x="3133012" y="4042352"/>
                  </a:lnTo>
                  <a:lnTo>
                    <a:pt x="3137795" y="4042352"/>
                  </a:lnTo>
                  <a:lnTo>
                    <a:pt x="3142577" y="4042352"/>
                  </a:lnTo>
                  <a:lnTo>
                    <a:pt x="3147360" y="4011587"/>
                  </a:lnTo>
                  <a:lnTo>
                    <a:pt x="3152142" y="4011587"/>
                  </a:lnTo>
                  <a:lnTo>
                    <a:pt x="3156925" y="4011587"/>
                  </a:lnTo>
                  <a:lnTo>
                    <a:pt x="3161708" y="4011587"/>
                  </a:lnTo>
                  <a:lnTo>
                    <a:pt x="3166490" y="4011587"/>
                  </a:lnTo>
                  <a:lnTo>
                    <a:pt x="3171273" y="4011587"/>
                  </a:lnTo>
                  <a:lnTo>
                    <a:pt x="3176056" y="4011587"/>
                  </a:lnTo>
                  <a:lnTo>
                    <a:pt x="3180838" y="3980202"/>
                  </a:lnTo>
                  <a:lnTo>
                    <a:pt x="3185621" y="3980202"/>
                  </a:lnTo>
                  <a:lnTo>
                    <a:pt x="3190404" y="3980202"/>
                  </a:lnTo>
                  <a:lnTo>
                    <a:pt x="3195194" y="3980202"/>
                  </a:lnTo>
                  <a:lnTo>
                    <a:pt x="3199977" y="3980202"/>
                  </a:lnTo>
                  <a:lnTo>
                    <a:pt x="3204760" y="3980202"/>
                  </a:lnTo>
                  <a:lnTo>
                    <a:pt x="3209542" y="3980202"/>
                  </a:lnTo>
                  <a:lnTo>
                    <a:pt x="3214325" y="3946936"/>
                  </a:lnTo>
                  <a:lnTo>
                    <a:pt x="3219108" y="3946936"/>
                  </a:lnTo>
                  <a:lnTo>
                    <a:pt x="3223890" y="3946936"/>
                  </a:lnTo>
                  <a:lnTo>
                    <a:pt x="3228673" y="3946936"/>
                  </a:lnTo>
                  <a:lnTo>
                    <a:pt x="3233456" y="3946936"/>
                  </a:lnTo>
                  <a:lnTo>
                    <a:pt x="3238238" y="3946936"/>
                  </a:lnTo>
                  <a:lnTo>
                    <a:pt x="3243021" y="3946936"/>
                  </a:lnTo>
                  <a:lnTo>
                    <a:pt x="3247803" y="3907909"/>
                  </a:lnTo>
                  <a:lnTo>
                    <a:pt x="3252586" y="3907909"/>
                  </a:lnTo>
                  <a:lnTo>
                    <a:pt x="3257369" y="3907909"/>
                  </a:lnTo>
                  <a:lnTo>
                    <a:pt x="3262152" y="3907909"/>
                  </a:lnTo>
                  <a:lnTo>
                    <a:pt x="3266934" y="3907909"/>
                  </a:lnTo>
                  <a:lnTo>
                    <a:pt x="3271717" y="3907909"/>
                  </a:lnTo>
                  <a:lnTo>
                    <a:pt x="3276499" y="3907909"/>
                  </a:lnTo>
                  <a:lnTo>
                    <a:pt x="3281282" y="3868327"/>
                  </a:lnTo>
                  <a:lnTo>
                    <a:pt x="3286073" y="3868327"/>
                  </a:lnTo>
                  <a:lnTo>
                    <a:pt x="3290855" y="3868327"/>
                  </a:lnTo>
                  <a:lnTo>
                    <a:pt x="3295638" y="3868327"/>
                  </a:lnTo>
                  <a:lnTo>
                    <a:pt x="3300421" y="3868327"/>
                  </a:lnTo>
                  <a:lnTo>
                    <a:pt x="3305203" y="3868327"/>
                  </a:lnTo>
                  <a:lnTo>
                    <a:pt x="3309986" y="3868327"/>
                  </a:lnTo>
                  <a:lnTo>
                    <a:pt x="3314769" y="3828494"/>
                  </a:lnTo>
                  <a:lnTo>
                    <a:pt x="3319551" y="3828494"/>
                  </a:lnTo>
                  <a:lnTo>
                    <a:pt x="3324334" y="3828494"/>
                  </a:lnTo>
                  <a:lnTo>
                    <a:pt x="3329117" y="3828494"/>
                  </a:lnTo>
                  <a:lnTo>
                    <a:pt x="3333899" y="3828494"/>
                  </a:lnTo>
                  <a:lnTo>
                    <a:pt x="3338682" y="3828494"/>
                  </a:lnTo>
                  <a:lnTo>
                    <a:pt x="3343465" y="3828494"/>
                  </a:lnTo>
                  <a:lnTo>
                    <a:pt x="3348247" y="3790005"/>
                  </a:lnTo>
                  <a:lnTo>
                    <a:pt x="3353030" y="3790005"/>
                  </a:lnTo>
                  <a:lnTo>
                    <a:pt x="3357813" y="3790005"/>
                  </a:lnTo>
                  <a:lnTo>
                    <a:pt x="3362595" y="3790005"/>
                  </a:lnTo>
                  <a:lnTo>
                    <a:pt x="3367378" y="3790005"/>
                  </a:lnTo>
                  <a:lnTo>
                    <a:pt x="3372160" y="3790005"/>
                  </a:lnTo>
                  <a:lnTo>
                    <a:pt x="3376951" y="3790005"/>
                  </a:lnTo>
                  <a:lnTo>
                    <a:pt x="3381734" y="3751173"/>
                  </a:lnTo>
                  <a:lnTo>
                    <a:pt x="3386516" y="3751173"/>
                  </a:lnTo>
                  <a:lnTo>
                    <a:pt x="3391299" y="3751173"/>
                  </a:lnTo>
                  <a:lnTo>
                    <a:pt x="3396082" y="3751173"/>
                  </a:lnTo>
                  <a:lnTo>
                    <a:pt x="3400865" y="3751173"/>
                  </a:lnTo>
                  <a:lnTo>
                    <a:pt x="3405647" y="3751173"/>
                  </a:lnTo>
                  <a:lnTo>
                    <a:pt x="3410430" y="3751173"/>
                  </a:lnTo>
                  <a:lnTo>
                    <a:pt x="3415212" y="3702727"/>
                  </a:lnTo>
                  <a:lnTo>
                    <a:pt x="3419995" y="3702727"/>
                  </a:lnTo>
                  <a:lnTo>
                    <a:pt x="3424778" y="3702727"/>
                  </a:lnTo>
                  <a:lnTo>
                    <a:pt x="3429560" y="3702727"/>
                  </a:lnTo>
                  <a:lnTo>
                    <a:pt x="3434343" y="3702727"/>
                  </a:lnTo>
                  <a:lnTo>
                    <a:pt x="3439126" y="3702727"/>
                  </a:lnTo>
                  <a:lnTo>
                    <a:pt x="3443908" y="3702727"/>
                  </a:lnTo>
                  <a:lnTo>
                    <a:pt x="3448691" y="3607914"/>
                  </a:lnTo>
                  <a:lnTo>
                    <a:pt x="3453474" y="3607914"/>
                  </a:lnTo>
                  <a:lnTo>
                    <a:pt x="3458256" y="3607914"/>
                  </a:lnTo>
                  <a:lnTo>
                    <a:pt x="3463039" y="3607914"/>
                  </a:lnTo>
                  <a:lnTo>
                    <a:pt x="3467822" y="3607914"/>
                  </a:lnTo>
                  <a:lnTo>
                    <a:pt x="3472612" y="3607914"/>
                  </a:lnTo>
                  <a:lnTo>
                    <a:pt x="3477395" y="3607914"/>
                  </a:lnTo>
                  <a:lnTo>
                    <a:pt x="3482178" y="3444978"/>
                  </a:lnTo>
                  <a:lnTo>
                    <a:pt x="3486960" y="3444978"/>
                  </a:lnTo>
                  <a:lnTo>
                    <a:pt x="3491743" y="3444978"/>
                  </a:lnTo>
                  <a:lnTo>
                    <a:pt x="3496526" y="3444978"/>
                  </a:lnTo>
                  <a:lnTo>
                    <a:pt x="3501308" y="3444978"/>
                  </a:lnTo>
                  <a:lnTo>
                    <a:pt x="3506091" y="3444978"/>
                  </a:lnTo>
                  <a:lnTo>
                    <a:pt x="3510873" y="3444978"/>
                  </a:lnTo>
                  <a:lnTo>
                    <a:pt x="3515656" y="3240872"/>
                  </a:lnTo>
                  <a:lnTo>
                    <a:pt x="3520439" y="3240872"/>
                  </a:lnTo>
                  <a:lnTo>
                    <a:pt x="3525222" y="3240872"/>
                  </a:lnTo>
                  <a:lnTo>
                    <a:pt x="3530004" y="3240872"/>
                  </a:lnTo>
                  <a:lnTo>
                    <a:pt x="3534787" y="3240872"/>
                  </a:lnTo>
                  <a:lnTo>
                    <a:pt x="3539569" y="3240872"/>
                  </a:lnTo>
                  <a:lnTo>
                    <a:pt x="3544352" y="3240872"/>
                  </a:lnTo>
                  <a:lnTo>
                    <a:pt x="3549135" y="3028993"/>
                  </a:lnTo>
                  <a:lnTo>
                    <a:pt x="3553917" y="3028993"/>
                  </a:lnTo>
                  <a:lnTo>
                    <a:pt x="3558700" y="3028993"/>
                  </a:lnTo>
                  <a:lnTo>
                    <a:pt x="3563491" y="3028993"/>
                  </a:lnTo>
                  <a:lnTo>
                    <a:pt x="3568273" y="3028993"/>
                  </a:lnTo>
                  <a:lnTo>
                    <a:pt x="3573056" y="3028993"/>
                  </a:lnTo>
                  <a:lnTo>
                    <a:pt x="3577839" y="3028993"/>
                  </a:lnTo>
                  <a:lnTo>
                    <a:pt x="3582621" y="2813359"/>
                  </a:lnTo>
                  <a:lnTo>
                    <a:pt x="3587404" y="2813359"/>
                  </a:lnTo>
                  <a:lnTo>
                    <a:pt x="3592187" y="2813359"/>
                  </a:lnTo>
                  <a:lnTo>
                    <a:pt x="3596969" y="2813359"/>
                  </a:lnTo>
                  <a:lnTo>
                    <a:pt x="3601752" y="2813359"/>
                  </a:lnTo>
                  <a:lnTo>
                    <a:pt x="3606535" y="2813359"/>
                  </a:lnTo>
                  <a:lnTo>
                    <a:pt x="3611317" y="2813359"/>
                  </a:lnTo>
                  <a:lnTo>
                    <a:pt x="3616100" y="2618329"/>
                  </a:lnTo>
                  <a:lnTo>
                    <a:pt x="3620883" y="2618329"/>
                  </a:lnTo>
                  <a:lnTo>
                    <a:pt x="3625665" y="2618329"/>
                  </a:lnTo>
                  <a:lnTo>
                    <a:pt x="3630448" y="2618329"/>
                  </a:lnTo>
                  <a:lnTo>
                    <a:pt x="3635230" y="2618329"/>
                  </a:lnTo>
                  <a:lnTo>
                    <a:pt x="3640013" y="2618329"/>
                  </a:lnTo>
                  <a:lnTo>
                    <a:pt x="3644796" y="2618329"/>
                  </a:lnTo>
                  <a:lnTo>
                    <a:pt x="3649579" y="2452232"/>
                  </a:lnTo>
                  <a:lnTo>
                    <a:pt x="3654361" y="2452232"/>
                  </a:lnTo>
                  <a:lnTo>
                    <a:pt x="3659152" y="2452232"/>
                  </a:lnTo>
                  <a:lnTo>
                    <a:pt x="3663935" y="2452232"/>
                  </a:lnTo>
                  <a:lnTo>
                    <a:pt x="3668717" y="2452232"/>
                  </a:lnTo>
                  <a:lnTo>
                    <a:pt x="3673500" y="2452232"/>
                  </a:lnTo>
                  <a:lnTo>
                    <a:pt x="3678282" y="2452232"/>
                  </a:lnTo>
                  <a:lnTo>
                    <a:pt x="3683065" y="2325048"/>
                  </a:lnTo>
                  <a:lnTo>
                    <a:pt x="3687848" y="2325048"/>
                  </a:lnTo>
                  <a:lnTo>
                    <a:pt x="3692630" y="2325048"/>
                  </a:lnTo>
                  <a:lnTo>
                    <a:pt x="3697413" y="2325048"/>
                  </a:lnTo>
                  <a:lnTo>
                    <a:pt x="3702196" y="2325048"/>
                  </a:lnTo>
                  <a:lnTo>
                    <a:pt x="3706978" y="2325048"/>
                  </a:lnTo>
                  <a:lnTo>
                    <a:pt x="3711761" y="2325048"/>
                  </a:lnTo>
                  <a:lnTo>
                    <a:pt x="3716544" y="2219178"/>
                  </a:lnTo>
                  <a:lnTo>
                    <a:pt x="3721326" y="2219178"/>
                  </a:lnTo>
                  <a:lnTo>
                    <a:pt x="3726109" y="2219178"/>
                  </a:lnTo>
                  <a:lnTo>
                    <a:pt x="3730892" y="2219178"/>
                  </a:lnTo>
                  <a:lnTo>
                    <a:pt x="3735674" y="2219178"/>
                  </a:lnTo>
                  <a:lnTo>
                    <a:pt x="3740457" y="2219178"/>
                  </a:lnTo>
                  <a:lnTo>
                    <a:pt x="3745240" y="2219178"/>
                  </a:lnTo>
                  <a:lnTo>
                    <a:pt x="3750022" y="2126140"/>
                  </a:lnTo>
                  <a:lnTo>
                    <a:pt x="3754813" y="2126140"/>
                  </a:lnTo>
                  <a:lnTo>
                    <a:pt x="3759596" y="2126140"/>
                  </a:lnTo>
                  <a:lnTo>
                    <a:pt x="3764378" y="2126140"/>
                  </a:lnTo>
                  <a:lnTo>
                    <a:pt x="3769161" y="2126140"/>
                  </a:lnTo>
                  <a:lnTo>
                    <a:pt x="3773943" y="2126140"/>
                  </a:lnTo>
                  <a:lnTo>
                    <a:pt x="3778726" y="2126140"/>
                  </a:lnTo>
                  <a:lnTo>
                    <a:pt x="3783509" y="2029958"/>
                  </a:lnTo>
                  <a:lnTo>
                    <a:pt x="3788292" y="2029958"/>
                  </a:lnTo>
                  <a:lnTo>
                    <a:pt x="3793074" y="2029958"/>
                  </a:lnTo>
                  <a:lnTo>
                    <a:pt x="3797857" y="2029958"/>
                  </a:lnTo>
                  <a:lnTo>
                    <a:pt x="3802640" y="2029958"/>
                  </a:lnTo>
                  <a:lnTo>
                    <a:pt x="3807422" y="2029958"/>
                  </a:lnTo>
                  <a:lnTo>
                    <a:pt x="3812205" y="2029958"/>
                  </a:lnTo>
                  <a:lnTo>
                    <a:pt x="3816987" y="1929351"/>
                  </a:lnTo>
                  <a:lnTo>
                    <a:pt x="3821770" y="1929351"/>
                  </a:lnTo>
                  <a:lnTo>
                    <a:pt x="3826553" y="1929351"/>
                  </a:lnTo>
                  <a:lnTo>
                    <a:pt x="3831335" y="1929351"/>
                  </a:lnTo>
                  <a:lnTo>
                    <a:pt x="3836118" y="1929351"/>
                  </a:lnTo>
                  <a:lnTo>
                    <a:pt x="3840901" y="1929351"/>
                  </a:lnTo>
                  <a:lnTo>
                    <a:pt x="3845692" y="1929351"/>
                  </a:lnTo>
                  <a:lnTo>
                    <a:pt x="3850474" y="1824768"/>
                  </a:lnTo>
                  <a:lnTo>
                    <a:pt x="3855257" y="1824768"/>
                  </a:lnTo>
                  <a:lnTo>
                    <a:pt x="3860039" y="1824768"/>
                  </a:lnTo>
                  <a:lnTo>
                    <a:pt x="3864822" y="1824768"/>
                  </a:lnTo>
                  <a:lnTo>
                    <a:pt x="3869605" y="1824768"/>
                  </a:lnTo>
                  <a:lnTo>
                    <a:pt x="3874387" y="1824768"/>
                  </a:lnTo>
                  <a:lnTo>
                    <a:pt x="3879170" y="1824768"/>
                  </a:lnTo>
                  <a:lnTo>
                    <a:pt x="3883953" y="1740799"/>
                  </a:lnTo>
                  <a:lnTo>
                    <a:pt x="3888735" y="1740799"/>
                  </a:lnTo>
                  <a:lnTo>
                    <a:pt x="3893518" y="1740799"/>
                  </a:lnTo>
                  <a:lnTo>
                    <a:pt x="3898300" y="1740799"/>
                  </a:lnTo>
                  <a:lnTo>
                    <a:pt x="3903083" y="1740799"/>
                  </a:lnTo>
                  <a:lnTo>
                    <a:pt x="3907866" y="1740799"/>
                  </a:lnTo>
                  <a:lnTo>
                    <a:pt x="3912648" y="1740799"/>
                  </a:lnTo>
                  <a:lnTo>
                    <a:pt x="3917431" y="1674095"/>
                  </a:lnTo>
                  <a:lnTo>
                    <a:pt x="3922214" y="1674095"/>
                  </a:lnTo>
                  <a:lnTo>
                    <a:pt x="3926997" y="1674095"/>
                  </a:lnTo>
                  <a:lnTo>
                    <a:pt x="3931779" y="1674095"/>
                  </a:lnTo>
                  <a:lnTo>
                    <a:pt x="3936570" y="1674095"/>
                  </a:lnTo>
                  <a:lnTo>
                    <a:pt x="3941352" y="1674095"/>
                  </a:lnTo>
                  <a:lnTo>
                    <a:pt x="3946135" y="1674095"/>
                  </a:lnTo>
                  <a:lnTo>
                    <a:pt x="3950918" y="1627824"/>
                  </a:lnTo>
                  <a:lnTo>
                    <a:pt x="3955701" y="1627824"/>
                  </a:lnTo>
                  <a:lnTo>
                    <a:pt x="3960483" y="1627824"/>
                  </a:lnTo>
                  <a:lnTo>
                    <a:pt x="3965266" y="1627824"/>
                  </a:lnTo>
                  <a:lnTo>
                    <a:pt x="3970049" y="1627824"/>
                  </a:lnTo>
                  <a:lnTo>
                    <a:pt x="3974831" y="1627824"/>
                  </a:lnTo>
                  <a:lnTo>
                    <a:pt x="3979614" y="1627824"/>
                  </a:lnTo>
                  <a:lnTo>
                    <a:pt x="3984396" y="1574718"/>
                  </a:lnTo>
                  <a:lnTo>
                    <a:pt x="3989179" y="1574718"/>
                  </a:lnTo>
                  <a:lnTo>
                    <a:pt x="3993962" y="1574718"/>
                  </a:lnTo>
                  <a:lnTo>
                    <a:pt x="3998744" y="1574718"/>
                  </a:lnTo>
                  <a:lnTo>
                    <a:pt x="4003527" y="1574718"/>
                  </a:lnTo>
                  <a:lnTo>
                    <a:pt x="4008310" y="1574718"/>
                  </a:lnTo>
                  <a:lnTo>
                    <a:pt x="4013092" y="1574718"/>
                  </a:lnTo>
                  <a:lnTo>
                    <a:pt x="4017875" y="1533760"/>
                  </a:lnTo>
                  <a:lnTo>
                    <a:pt x="4022657" y="1533760"/>
                  </a:lnTo>
                  <a:lnTo>
                    <a:pt x="4027440" y="1533760"/>
                  </a:lnTo>
                  <a:lnTo>
                    <a:pt x="4032223" y="1533760"/>
                  </a:lnTo>
                  <a:lnTo>
                    <a:pt x="4037014" y="1533760"/>
                  </a:lnTo>
                  <a:lnTo>
                    <a:pt x="4041796" y="1533760"/>
                  </a:lnTo>
                  <a:lnTo>
                    <a:pt x="4046579" y="1533760"/>
                  </a:lnTo>
                  <a:lnTo>
                    <a:pt x="4051362" y="1488736"/>
                  </a:lnTo>
                  <a:lnTo>
                    <a:pt x="4056144" y="1488736"/>
                  </a:lnTo>
                  <a:lnTo>
                    <a:pt x="4060927" y="1488736"/>
                  </a:lnTo>
                  <a:lnTo>
                    <a:pt x="4065709" y="1488736"/>
                  </a:lnTo>
                  <a:lnTo>
                    <a:pt x="4070492" y="1488736"/>
                  </a:lnTo>
                  <a:lnTo>
                    <a:pt x="4075275" y="1488736"/>
                  </a:lnTo>
                  <a:lnTo>
                    <a:pt x="4080058" y="1488736"/>
                  </a:lnTo>
                  <a:lnTo>
                    <a:pt x="4084840" y="1421665"/>
                  </a:lnTo>
                  <a:lnTo>
                    <a:pt x="4089623" y="1421665"/>
                  </a:lnTo>
                  <a:lnTo>
                    <a:pt x="4094406" y="1421665"/>
                  </a:lnTo>
                  <a:lnTo>
                    <a:pt x="4099188" y="1421665"/>
                  </a:lnTo>
                  <a:lnTo>
                    <a:pt x="4103971" y="1421665"/>
                  </a:lnTo>
                  <a:lnTo>
                    <a:pt x="4108753" y="1421665"/>
                  </a:lnTo>
                  <a:lnTo>
                    <a:pt x="4113536" y="1421665"/>
                  </a:lnTo>
                  <a:lnTo>
                    <a:pt x="4118319" y="1383152"/>
                  </a:lnTo>
                  <a:lnTo>
                    <a:pt x="4123101" y="1383152"/>
                  </a:lnTo>
                  <a:lnTo>
                    <a:pt x="4127892" y="1383152"/>
                  </a:lnTo>
                  <a:lnTo>
                    <a:pt x="4132675" y="1383152"/>
                  </a:lnTo>
                  <a:lnTo>
                    <a:pt x="4137457" y="1383152"/>
                  </a:lnTo>
                  <a:lnTo>
                    <a:pt x="4142240" y="1383152"/>
                  </a:lnTo>
                  <a:lnTo>
                    <a:pt x="4147023" y="1383152"/>
                  </a:lnTo>
                  <a:lnTo>
                    <a:pt x="4151805" y="1336995"/>
                  </a:lnTo>
                  <a:lnTo>
                    <a:pt x="4156588" y="1336995"/>
                  </a:lnTo>
                  <a:lnTo>
                    <a:pt x="4161371" y="1336995"/>
                  </a:lnTo>
                  <a:lnTo>
                    <a:pt x="4166153" y="1336995"/>
                  </a:lnTo>
                  <a:lnTo>
                    <a:pt x="4170936" y="1336995"/>
                  </a:lnTo>
                  <a:lnTo>
                    <a:pt x="4175719" y="1336995"/>
                  </a:lnTo>
                  <a:lnTo>
                    <a:pt x="4180501" y="1336995"/>
                  </a:lnTo>
                  <a:lnTo>
                    <a:pt x="4185284" y="1303998"/>
                  </a:lnTo>
                  <a:lnTo>
                    <a:pt x="4190066" y="1303998"/>
                  </a:lnTo>
                  <a:lnTo>
                    <a:pt x="4194849" y="1303998"/>
                  </a:lnTo>
                  <a:lnTo>
                    <a:pt x="4199632" y="1303998"/>
                  </a:lnTo>
                  <a:lnTo>
                    <a:pt x="4204415" y="1303998"/>
                  </a:lnTo>
                  <a:lnTo>
                    <a:pt x="4209197" y="1303998"/>
                  </a:lnTo>
                  <a:lnTo>
                    <a:pt x="4213980" y="1303998"/>
                  </a:lnTo>
                  <a:lnTo>
                    <a:pt x="4218771" y="1272776"/>
                  </a:lnTo>
                  <a:lnTo>
                    <a:pt x="4223554" y="1272776"/>
                  </a:lnTo>
                  <a:lnTo>
                    <a:pt x="4228336" y="1272776"/>
                  </a:lnTo>
                  <a:lnTo>
                    <a:pt x="4233118" y="1272776"/>
                  </a:lnTo>
                  <a:lnTo>
                    <a:pt x="4237901" y="1272776"/>
                  </a:lnTo>
                  <a:lnTo>
                    <a:pt x="4242684" y="1272776"/>
                  </a:lnTo>
                  <a:lnTo>
                    <a:pt x="4247467" y="1272776"/>
                  </a:lnTo>
                  <a:lnTo>
                    <a:pt x="4252249" y="1236332"/>
                  </a:lnTo>
                  <a:lnTo>
                    <a:pt x="4257032" y="1236332"/>
                  </a:lnTo>
                  <a:lnTo>
                    <a:pt x="4261815" y="1236332"/>
                  </a:lnTo>
                  <a:lnTo>
                    <a:pt x="4266597" y="1236332"/>
                  </a:lnTo>
                  <a:lnTo>
                    <a:pt x="4271380" y="1236332"/>
                  </a:lnTo>
                  <a:lnTo>
                    <a:pt x="4276162" y="1236332"/>
                  </a:lnTo>
                  <a:lnTo>
                    <a:pt x="4280945" y="1236332"/>
                  </a:lnTo>
                  <a:lnTo>
                    <a:pt x="4285728" y="1180333"/>
                  </a:lnTo>
                  <a:lnTo>
                    <a:pt x="4290510" y="1180333"/>
                  </a:lnTo>
                  <a:lnTo>
                    <a:pt x="4295293" y="1180333"/>
                  </a:lnTo>
                  <a:lnTo>
                    <a:pt x="4300076" y="1180333"/>
                  </a:lnTo>
                  <a:lnTo>
                    <a:pt x="4304858" y="1180333"/>
                  </a:lnTo>
                  <a:lnTo>
                    <a:pt x="4309641" y="1180333"/>
                  </a:lnTo>
                  <a:lnTo>
                    <a:pt x="4314432" y="1180333"/>
                  </a:lnTo>
                  <a:lnTo>
                    <a:pt x="4319214" y="1118778"/>
                  </a:lnTo>
                  <a:lnTo>
                    <a:pt x="4323997" y="1118778"/>
                  </a:lnTo>
                  <a:lnTo>
                    <a:pt x="4328780" y="1118778"/>
                  </a:lnTo>
                  <a:lnTo>
                    <a:pt x="4333562" y="1118778"/>
                  </a:lnTo>
                  <a:lnTo>
                    <a:pt x="4338345" y="1118778"/>
                  </a:lnTo>
                  <a:lnTo>
                    <a:pt x="4343128" y="1118778"/>
                  </a:lnTo>
                  <a:lnTo>
                    <a:pt x="4347910" y="1118778"/>
                  </a:lnTo>
                  <a:lnTo>
                    <a:pt x="4352693" y="1063504"/>
                  </a:lnTo>
                  <a:lnTo>
                    <a:pt x="4357475" y="1063504"/>
                  </a:lnTo>
                  <a:lnTo>
                    <a:pt x="4362258" y="1063504"/>
                  </a:lnTo>
                  <a:lnTo>
                    <a:pt x="4367041" y="1063504"/>
                  </a:lnTo>
                  <a:lnTo>
                    <a:pt x="4371824" y="1063504"/>
                  </a:lnTo>
                  <a:lnTo>
                    <a:pt x="4376606" y="1063504"/>
                  </a:lnTo>
                  <a:lnTo>
                    <a:pt x="4381389" y="1063504"/>
                  </a:lnTo>
                  <a:lnTo>
                    <a:pt x="4386172" y="1006528"/>
                  </a:lnTo>
                  <a:lnTo>
                    <a:pt x="4390954" y="1006528"/>
                  </a:lnTo>
                  <a:lnTo>
                    <a:pt x="4395737" y="1006528"/>
                  </a:lnTo>
                  <a:lnTo>
                    <a:pt x="4400519" y="1006528"/>
                  </a:lnTo>
                  <a:lnTo>
                    <a:pt x="4405310" y="1006528"/>
                  </a:lnTo>
                  <a:lnTo>
                    <a:pt x="4410093" y="1006528"/>
                  </a:lnTo>
                  <a:lnTo>
                    <a:pt x="4414876" y="1006528"/>
                  </a:lnTo>
                  <a:lnTo>
                    <a:pt x="4419658" y="945372"/>
                  </a:lnTo>
                  <a:lnTo>
                    <a:pt x="4424441" y="945372"/>
                  </a:lnTo>
                  <a:lnTo>
                    <a:pt x="4429223" y="945372"/>
                  </a:lnTo>
                  <a:lnTo>
                    <a:pt x="4434006" y="945372"/>
                  </a:lnTo>
                  <a:lnTo>
                    <a:pt x="4438789" y="945372"/>
                  </a:lnTo>
                  <a:lnTo>
                    <a:pt x="4443571" y="945372"/>
                  </a:lnTo>
                  <a:lnTo>
                    <a:pt x="4448354" y="945372"/>
                  </a:lnTo>
                  <a:lnTo>
                    <a:pt x="4453137" y="890384"/>
                  </a:lnTo>
                  <a:lnTo>
                    <a:pt x="4457919" y="890384"/>
                  </a:lnTo>
                  <a:lnTo>
                    <a:pt x="4462702" y="890384"/>
                  </a:lnTo>
                  <a:lnTo>
                    <a:pt x="4467485" y="890384"/>
                  </a:lnTo>
                  <a:lnTo>
                    <a:pt x="4472267" y="890384"/>
                  </a:lnTo>
                  <a:lnTo>
                    <a:pt x="4477050" y="890384"/>
                  </a:lnTo>
                  <a:lnTo>
                    <a:pt x="4481832" y="890384"/>
                  </a:lnTo>
                  <a:lnTo>
                    <a:pt x="4486615" y="848799"/>
                  </a:lnTo>
                  <a:lnTo>
                    <a:pt x="4491398" y="848799"/>
                  </a:lnTo>
                  <a:lnTo>
                    <a:pt x="4496181" y="848799"/>
                  </a:lnTo>
                  <a:lnTo>
                    <a:pt x="4500971" y="848799"/>
                  </a:lnTo>
                  <a:lnTo>
                    <a:pt x="4505754" y="848799"/>
                  </a:lnTo>
                  <a:lnTo>
                    <a:pt x="4510536" y="848799"/>
                  </a:lnTo>
                  <a:lnTo>
                    <a:pt x="4515319" y="848799"/>
                  </a:lnTo>
                  <a:lnTo>
                    <a:pt x="4520102" y="810708"/>
                  </a:lnTo>
                  <a:lnTo>
                    <a:pt x="4524884" y="810708"/>
                  </a:lnTo>
                  <a:lnTo>
                    <a:pt x="4529667" y="810708"/>
                  </a:lnTo>
                  <a:lnTo>
                    <a:pt x="4534450" y="810708"/>
                  </a:lnTo>
                  <a:lnTo>
                    <a:pt x="4539233" y="810708"/>
                  </a:lnTo>
                  <a:lnTo>
                    <a:pt x="4544015" y="810708"/>
                  </a:lnTo>
                  <a:lnTo>
                    <a:pt x="4548798" y="810708"/>
                  </a:lnTo>
                  <a:lnTo>
                    <a:pt x="4553580" y="757301"/>
                  </a:lnTo>
                  <a:lnTo>
                    <a:pt x="4558363" y="757301"/>
                  </a:lnTo>
                  <a:lnTo>
                    <a:pt x="4563146" y="757301"/>
                  </a:lnTo>
                  <a:lnTo>
                    <a:pt x="4567928" y="757301"/>
                  </a:lnTo>
                  <a:lnTo>
                    <a:pt x="4572711" y="757301"/>
                  </a:lnTo>
                  <a:lnTo>
                    <a:pt x="4577494" y="757301"/>
                  </a:lnTo>
                  <a:lnTo>
                    <a:pt x="4582276" y="757301"/>
                  </a:lnTo>
                  <a:lnTo>
                    <a:pt x="4587059" y="718543"/>
                  </a:lnTo>
                  <a:lnTo>
                    <a:pt x="4591842" y="718543"/>
                  </a:lnTo>
                  <a:lnTo>
                    <a:pt x="4596632" y="718543"/>
                  </a:lnTo>
                  <a:lnTo>
                    <a:pt x="4601415" y="718543"/>
                  </a:lnTo>
                  <a:lnTo>
                    <a:pt x="4606198" y="718543"/>
                  </a:lnTo>
                  <a:lnTo>
                    <a:pt x="4610980" y="718543"/>
                  </a:lnTo>
                  <a:lnTo>
                    <a:pt x="4615763" y="718543"/>
                  </a:lnTo>
                  <a:lnTo>
                    <a:pt x="4620546" y="692739"/>
                  </a:lnTo>
                  <a:lnTo>
                    <a:pt x="4625328" y="692739"/>
                  </a:lnTo>
                  <a:lnTo>
                    <a:pt x="4630111" y="692739"/>
                  </a:lnTo>
                  <a:lnTo>
                    <a:pt x="4634893" y="692739"/>
                  </a:lnTo>
                  <a:lnTo>
                    <a:pt x="4639676" y="692739"/>
                  </a:lnTo>
                  <a:lnTo>
                    <a:pt x="4644459" y="692739"/>
                  </a:lnTo>
                  <a:lnTo>
                    <a:pt x="4649241" y="692739"/>
                  </a:lnTo>
                  <a:lnTo>
                    <a:pt x="4654024" y="671490"/>
                  </a:lnTo>
                  <a:lnTo>
                    <a:pt x="4658807" y="671490"/>
                  </a:lnTo>
                  <a:lnTo>
                    <a:pt x="4663590" y="671490"/>
                  </a:lnTo>
                  <a:lnTo>
                    <a:pt x="4668372" y="671490"/>
                  </a:lnTo>
                  <a:lnTo>
                    <a:pt x="4673155" y="671490"/>
                  </a:lnTo>
                  <a:lnTo>
                    <a:pt x="4677937" y="671490"/>
                  </a:lnTo>
                  <a:lnTo>
                    <a:pt x="4682720" y="671490"/>
                  </a:lnTo>
                  <a:lnTo>
                    <a:pt x="4687511" y="651879"/>
                  </a:lnTo>
                  <a:lnTo>
                    <a:pt x="4692293" y="651879"/>
                  </a:lnTo>
                  <a:lnTo>
                    <a:pt x="4697076" y="651879"/>
                  </a:lnTo>
                  <a:lnTo>
                    <a:pt x="4701859" y="651879"/>
                  </a:lnTo>
                  <a:lnTo>
                    <a:pt x="4706642" y="651879"/>
                  </a:lnTo>
                  <a:lnTo>
                    <a:pt x="4711424" y="651879"/>
                  </a:lnTo>
                  <a:lnTo>
                    <a:pt x="4716206" y="651879"/>
                  </a:lnTo>
                  <a:lnTo>
                    <a:pt x="4720989" y="608721"/>
                  </a:lnTo>
                  <a:lnTo>
                    <a:pt x="4725772" y="608721"/>
                  </a:lnTo>
                  <a:lnTo>
                    <a:pt x="4730555" y="608721"/>
                  </a:lnTo>
                  <a:lnTo>
                    <a:pt x="4735337" y="608721"/>
                  </a:lnTo>
                  <a:lnTo>
                    <a:pt x="4740120" y="608721"/>
                  </a:lnTo>
                  <a:lnTo>
                    <a:pt x="4744903" y="608721"/>
                  </a:lnTo>
                  <a:lnTo>
                    <a:pt x="4749685" y="608721"/>
                  </a:lnTo>
                  <a:lnTo>
                    <a:pt x="4754468" y="573189"/>
                  </a:lnTo>
                  <a:lnTo>
                    <a:pt x="4759250" y="573189"/>
                  </a:lnTo>
                  <a:lnTo>
                    <a:pt x="4764033" y="573189"/>
                  </a:lnTo>
                  <a:lnTo>
                    <a:pt x="4768816" y="573189"/>
                  </a:lnTo>
                  <a:lnTo>
                    <a:pt x="4773598" y="573189"/>
                  </a:lnTo>
                  <a:lnTo>
                    <a:pt x="4778389" y="573189"/>
                  </a:lnTo>
                  <a:lnTo>
                    <a:pt x="4783172" y="573189"/>
                  </a:lnTo>
                  <a:lnTo>
                    <a:pt x="4787955" y="547386"/>
                  </a:lnTo>
                  <a:lnTo>
                    <a:pt x="4792737" y="547386"/>
                  </a:lnTo>
                  <a:lnTo>
                    <a:pt x="4797520" y="547386"/>
                  </a:lnTo>
                  <a:lnTo>
                    <a:pt x="4802302" y="547386"/>
                  </a:lnTo>
                  <a:lnTo>
                    <a:pt x="4807085" y="547386"/>
                  </a:lnTo>
                  <a:lnTo>
                    <a:pt x="4811868" y="547386"/>
                  </a:lnTo>
                  <a:lnTo>
                    <a:pt x="4816650" y="547386"/>
                  </a:lnTo>
                  <a:lnTo>
                    <a:pt x="4821433" y="500814"/>
                  </a:lnTo>
                  <a:lnTo>
                    <a:pt x="4826216" y="500814"/>
                  </a:lnTo>
                  <a:lnTo>
                    <a:pt x="4830999" y="500814"/>
                  </a:lnTo>
                  <a:lnTo>
                    <a:pt x="4835781" y="500814"/>
                  </a:lnTo>
                  <a:lnTo>
                    <a:pt x="4840563" y="500814"/>
                  </a:lnTo>
                  <a:lnTo>
                    <a:pt x="4845346" y="500814"/>
                  </a:lnTo>
                  <a:lnTo>
                    <a:pt x="4850129" y="500814"/>
                  </a:lnTo>
                  <a:lnTo>
                    <a:pt x="4854912" y="483604"/>
                  </a:lnTo>
                  <a:lnTo>
                    <a:pt x="4859694" y="483604"/>
                  </a:lnTo>
                  <a:lnTo>
                    <a:pt x="4864477" y="483604"/>
                  </a:lnTo>
                  <a:lnTo>
                    <a:pt x="4869260" y="483604"/>
                  </a:lnTo>
                  <a:lnTo>
                    <a:pt x="4874050" y="483604"/>
                  </a:lnTo>
                  <a:lnTo>
                    <a:pt x="4878833" y="483604"/>
                  </a:lnTo>
                  <a:lnTo>
                    <a:pt x="4883616" y="483604"/>
                  </a:lnTo>
                  <a:lnTo>
                    <a:pt x="4888398" y="469431"/>
                  </a:lnTo>
                  <a:lnTo>
                    <a:pt x="4893181" y="469431"/>
                  </a:lnTo>
                  <a:lnTo>
                    <a:pt x="4897964" y="469431"/>
                  </a:lnTo>
                  <a:lnTo>
                    <a:pt x="4902746" y="469431"/>
                  </a:lnTo>
                  <a:lnTo>
                    <a:pt x="4907529" y="469431"/>
                  </a:lnTo>
                  <a:lnTo>
                    <a:pt x="4912312" y="469431"/>
                  </a:lnTo>
                  <a:lnTo>
                    <a:pt x="4917094" y="469431"/>
                  </a:lnTo>
                  <a:lnTo>
                    <a:pt x="4921877" y="456527"/>
                  </a:lnTo>
                  <a:lnTo>
                    <a:pt x="4926659" y="456527"/>
                  </a:lnTo>
                  <a:lnTo>
                    <a:pt x="4931442" y="456527"/>
                  </a:lnTo>
                  <a:lnTo>
                    <a:pt x="4936225" y="456527"/>
                  </a:lnTo>
                  <a:lnTo>
                    <a:pt x="4941007" y="456527"/>
                  </a:lnTo>
                  <a:lnTo>
                    <a:pt x="4945790" y="456527"/>
                  </a:lnTo>
                  <a:lnTo>
                    <a:pt x="4950573" y="456527"/>
                  </a:lnTo>
                  <a:lnTo>
                    <a:pt x="4955356" y="430653"/>
                  </a:lnTo>
                  <a:lnTo>
                    <a:pt x="4960138" y="430653"/>
                  </a:lnTo>
                  <a:lnTo>
                    <a:pt x="4964920" y="430653"/>
                  </a:lnTo>
                  <a:lnTo>
                    <a:pt x="4969711" y="430653"/>
                  </a:lnTo>
                  <a:lnTo>
                    <a:pt x="4974494" y="430653"/>
                  </a:lnTo>
                  <a:lnTo>
                    <a:pt x="4979277" y="430653"/>
                  </a:lnTo>
                  <a:lnTo>
                    <a:pt x="4984059" y="430653"/>
                  </a:lnTo>
                  <a:lnTo>
                    <a:pt x="4988842" y="404453"/>
                  </a:lnTo>
                  <a:lnTo>
                    <a:pt x="4993625" y="404453"/>
                  </a:lnTo>
                  <a:lnTo>
                    <a:pt x="4998407" y="404453"/>
                  </a:lnTo>
                  <a:lnTo>
                    <a:pt x="5003190" y="404453"/>
                  </a:lnTo>
                  <a:lnTo>
                    <a:pt x="5007973" y="404453"/>
                  </a:lnTo>
                  <a:lnTo>
                    <a:pt x="5012755" y="404453"/>
                  </a:lnTo>
                  <a:lnTo>
                    <a:pt x="5017538" y="404453"/>
                  </a:lnTo>
                  <a:lnTo>
                    <a:pt x="5022321" y="383657"/>
                  </a:lnTo>
                  <a:lnTo>
                    <a:pt x="5027103" y="383657"/>
                  </a:lnTo>
                  <a:lnTo>
                    <a:pt x="5031886" y="383657"/>
                  </a:lnTo>
                  <a:lnTo>
                    <a:pt x="5036669" y="383657"/>
                  </a:lnTo>
                  <a:lnTo>
                    <a:pt x="5041451" y="383657"/>
                  </a:lnTo>
                  <a:lnTo>
                    <a:pt x="5046234" y="383657"/>
                  </a:lnTo>
                  <a:lnTo>
                    <a:pt x="5051016" y="383657"/>
                  </a:lnTo>
                  <a:lnTo>
                    <a:pt x="5055799" y="361606"/>
                  </a:lnTo>
                  <a:lnTo>
                    <a:pt x="5060582" y="361606"/>
                  </a:lnTo>
                  <a:lnTo>
                    <a:pt x="5065373" y="361606"/>
                  </a:lnTo>
                  <a:lnTo>
                    <a:pt x="5070155" y="361606"/>
                  </a:lnTo>
                  <a:lnTo>
                    <a:pt x="5074938" y="361606"/>
                  </a:lnTo>
                  <a:lnTo>
                    <a:pt x="5079720" y="361606"/>
                  </a:lnTo>
                  <a:lnTo>
                    <a:pt x="5084503" y="361606"/>
                  </a:lnTo>
                  <a:lnTo>
                    <a:pt x="5089286" y="342214"/>
                  </a:lnTo>
                  <a:lnTo>
                    <a:pt x="5094068" y="342214"/>
                  </a:lnTo>
                  <a:lnTo>
                    <a:pt x="5098851" y="342214"/>
                  </a:lnTo>
                  <a:lnTo>
                    <a:pt x="5103634" y="342214"/>
                  </a:lnTo>
                  <a:lnTo>
                    <a:pt x="5108416" y="342214"/>
                  </a:lnTo>
                  <a:lnTo>
                    <a:pt x="5113199" y="342214"/>
                  </a:lnTo>
                  <a:lnTo>
                    <a:pt x="5117982" y="342214"/>
                  </a:lnTo>
                  <a:lnTo>
                    <a:pt x="5122764" y="318616"/>
                  </a:lnTo>
                  <a:lnTo>
                    <a:pt x="5127547" y="318616"/>
                  </a:lnTo>
                  <a:lnTo>
                    <a:pt x="5132330" y="318616"/>
                  </a:lnTo>
                  <a:lnTo>
                    <a:pt x="5137112" y="318616"/>
                  </a:lnTo>
                  <a:lnTo>
                    <a:pt x="5141895" y="318616"/>
                  </a:lnTo>
                  <a:lnTo>
                    <a:pt x="5146678" y="318616"/>
                  </a:lnTo>
                  <a:lnTo>
                    <a:pt x="5151460" y="318616"/>
                  </a:lnTo>
                  <a:lnTo>
                    <a:pt x="5156251" y="293506"/>
                  </a:lnTo>
                  <a:lnTo>
                    <a:pt x="5161033" y="293506"/>
                  </a:lnTo>
                  <a:lnTo>
                    <a:pt x="5165816" y="293506"/>
                  </a:lnTo>
                  <a:lnTo>
                    <a:pt x="5170599" y="293506"/>
                  </a:lnTo>
                  <a:lnTo>
                    <a:pt x="5175382" y="293506"/>
                  </a:lnTo>
                  <a:lnTo>
                    <a:pt x="5180164" y="293506"/>
                  </a:lnTo>
                  <a:lnTo>
                    <a:pt x="5184947" y="293506"/>
                  </a:lnTo>
                  <a:lnTo>
                    <a:pt x="5189730" y="269645"/>
                  </a:lnTo>
                  <a:lnTo>
                    <a:pt x="5194512" y="269645"/>
                  </a:lnTo>
                  <a:lnTo>
                    <a:pt x="5199295" y="269645"/>
                  </a:lnTo>
                  <a:lnTo>
                    <a:pt x="5204077" y="269645"/>
                  </a:lnTo>
                  <a:lnTo>
                    <a:pt x="5208860" y="269645"/>
                  </a:lnTo>
                  <a:lnTo>
                    <a:pt x="5213643" y="269645"/>
                  </a:lnTo>
                  <a:lnTo>
                    <a:pt x="5218425" y="269645"/>
                  </a:lnTo>
                  <a:lnTo>
                    <a:pt x="5223208" y="247399"/>
                  </a:lnTo>
                  <a:lnTo>
                    <a:pt x="5227991" y="247399"/>
                  </a:lnTo>
                  <a:lnTo>
                    <a:pt x="5232773" y="247399"/>
                  </a:lnTo>
                  <a:lnTo>
                    <a:pt x="5237556" y="247399"/>
                  </a:lnTo>
                  <a:lnTo>
                    <a:pt x="5242338" y="247399"/>
                  </a:lnTo>
                  <a:lnTo>
                    <a:pt x="5247129" y="247399"/>
                  </a:lnTo>
                  <a:lnTo>
                    <a:pt x="5251912" y="247399"/>
                  </a:lnTo>
                  <a:lnTo>
                    <a:pt x="5256695" y="228954"/>
                  </a:lnTo>
                  <a:lnTo>
                    <a:pt x="5261477" y="228954"/>
                  </a:lnTo>
                  <a:lnTo>
                    <a:pt x="5266260" y="228954"/>
                  </a:lnTo>
                  <a:lnTo>
                    <a:pt x="5271043" y="228954"/>
                  </a:lnTo>
                  <a:lnTo>
                    <a:pt x="5275826" y="228954"/>
                  </a:lnTo>
                  <a:lnTo>
                    <a:pt x="5280608" y="228954"/>
                  </a:lnTo>
                  <a:lnTo>
                    <a:pt x="5285390" y="228954"/>
                  </a:lnTo>
                  <a:lnTo>
                    <a:pt x="5290173" y="220610"/>
                  </a:lnTo>
                  <a:lnTo>
                    <a:pt x="5294956" y="220610"/>
                  </a:lnTo>
                  <a:lnTo>
                    <a:pt x="5299739" y="220610"/>
                  </a:lnTo>
                  <a:lnTo>
                    <a:pt x="5304521" y="220610"/>
                  </a:lnTo>
                  <a:lnTo>
                    <a:pt x="5309304" y="220610"/>
                  </a:lnTo>
                  <a:lnTo>
                    <a:pt x="5314087" y="220610"/>
                  </a:lnTo>
                  <a:lnTo>
                    <a:pt x="5318869" y="220610"/>
                  </a:lnTo>
                  <a:lnTo>
                    <a:pt x="5323652" y="213404"/>
                  </a:lnTo>
                  <a:lnTo>
                    <a:pt x="5328434" y="213404"/>
                  </a:lnTo>
                  <a:lnTo>
                    <a:pt x="5333217" y="213404"/>
                  </a:lnTo>
                  <a:lnTo>
                    <a:pt x="5338000" y="213404"/>
                  </a:lnTo>
                  <a:lnTo>
                    <a:pt x="5342791" y="213404"/>
                  </a:lnTo>
                  <a:lnTo>
                    <a:pt x="5347573" y="213404"/>
                  </a:lnTo>
                  <a:lnTo>
                    <a:pt x="5352356" y="213404"/>
                  </a:lnTo>
                  <a:lnTo>
                    <a:pt x="5357139" y="207872"/>
                  </a:lnTo>
                  <a:lnTo>
                    <a:pt x="5361921" y="207872"/>
                  </a:lnTo>
                  <a:lnTo>
                    <a:pt x="5366704" y="207872"/>
                  </a:lnTo>
                  <a:lnTo>
                    <a:pt x="5371486" y="207872"/>
                  </a:lnTo>
                  <a:lnTo>
                    <a:pt x="5376269" y="207872"/>
                  </a:lnTo>
                  <a:lnTo>
                    <a:pt x="5381052" y="207872"/>
                  </a:lnTo>
                  <a:lnTo>
                    <a:pt x="5385834" y="207872"/>
                  </a:lnTo>
                  <a:lnTo>
                    <a:pt x="5390617" y="202071"/>
                  </a:lnTo>
                  <a:lnTo>
                    <a:pt x="5395400" y="202071"/>
                  </a:lnTo>
                  <a:lnTo>
                    <a:pt x="5400183" y="202071"/>
                  </a:lnTo>
                  <a:lnTo>
                    <a:pt x="5404965" y="202071"/>
                  </a:lnTo>
                  <a:lnTo>
                    <a:pt x="5409747" y="202071"/>
                  </a:lnTo>
                  <a:lnTo>
                    <a:pt x="5414530" y="202071"/>
                  </a:lnTo>
                  <a:lnTo>
                    <a:pt x="5419313" y="202071"/>
                  </a:lnTo>
                  <a:lnTo>
                    <a:pt x="5424096" y="194830"/>
                  </a:lnTo>
                  <a:lnTo>
                    <a:pt x="5428878" y="194830"/>
                  </a:lnTo>
                  <a:lnTo>
                    <a:pt x="5433669" y="194830"/>
                  </a:lnTo>
                  <a:lnTo>
                    <a:pt x="5438452" y="194830"/>
                  </a:lnTo>
                  <a:lnTo>
                    <a:pt x="5443234" y="194830"/>
                  </a:lnTo>
                  <a:lnTo>
                    <a:pt x="5448017" y="194830"/>
                  </a:lnTo>
                  <a:lnTo>
                    <a:pt x="5452799" y="194830"/>
                  </a:lnTo>
                  <a:lnTo>
                    <a:pt x="5457582" y="188330"/>
                  </a:lnTo>
                  <a:lnTo>
                    <a:pt x="5462365" y="188330"/>
                  </a:lnTo>
                  <a:lnTo>
                    <a:pt x="5467148" y="188330"/>
                  </a:lnTo>
                  <a:lnTo>
                    <a:pt x="5471930" y="188330"/>
                  </a:lnTo>
                  <a:lnTo>
                    <a:pt x="5476713" y="188330"/>
                  </a:lnTo>
                  <a:lnTo>
                    <a:pt x="5481496" y="188330"/>
                  </a:lnTo>
                  <a:lnTo>
                    <a:pt x="5486278" y="188330"/>
                  </a:lnTo>
                  <a:lnTo>
                    <a:pt x="5491061" y="182511"/>
                  </a:lnTo>
                  <a:lnTo>
                    <a:pt x="5495843" y="182511"/>
                  </a:lnTo>
                  <a:lnTo>
                    <a:pt x="5500626" y="182511"/>
                  </a:lnTo>
                  <a:lnTo>
                    <a:pt x="5505409" y="182511"/>
                  </a:lnTo>
                  <a:lnTo>
                    <a:pt x="5510191" y="182511"/>
                  </a:lnTo>
                  <a:lnTo>
                    <a:pt x="5514974" y="182511"/>
                  </a:lnTo>
                  <a:lnTo>
                    <a:pt x="5519757" y="182511"/>
                  </a:lnTo>
                  <a:lnTo>
                    <a:pt x="5524539" y="176643"/>
                  </a:lnTo>
                  <a:lnTo>
                    <a:pt x="5529322" y="176643"/>
                  </a:lnTo>
                  <a:lnTo>
                    <a:pt x="5534113" y="176643"/>
                  </a:lnTo>
                  <a:lnTo>
                    <a:pt x="5538895" y="176643"/>
                  </a:lnTo>
                  <a:lnTo>
                    <a:pt x="5543678" y="176643"/>
                  </a:lnTo>
                  <a:lnTo>
                    <a:pt x="5548461" y="176643"/>
                  </a:lnTo>
                  <a:lnTo>
                    <a:pt x="5553243" y="176643"/>
                  </a:lnTo>
                  <a:lnTo>
                    <a:pt x="5558026" y="169747"/>
                  </a:lnTo>
                  <a:lnTo>
                    <a:pt x="5562809" y="169747"/>
                  </a:lnTo>
                  <a:lnTo>
                    <a:pt x="5567591" y="169747"/>
                  </a:lnTo>
                  <a:lnTo>
                    <a:pt x="5572374" y="169747"/>
                  </a:lnTo>
                  <a:lnTo>
                    <a:pt x="5577156" y="169747"/>
                  </a:lnTo>
                  <a:lnTo>
                    <a:pt x="5581939" y="169747"/>
                  </a:lnTo>
                  <a:lnTo>
                    <a:pt x="5586722" y="169747"/>
                  </a:lnTo>
                  <a:lnTo>
                    <a:pt x="5591505" y="164281"/>
                  </a:lnTo>
                  <a:lnTo>
                    <a:pt x="5596287" y="164281"/>
                  </a:lnTo>
                  <a:lnTo>
                    <a:pt x="5601070" y="164281"/>
                  </a:lnTo>
                  <a:lnTo>
                    <a:pt x="5605852" y="164281"/>
                  </a:lnTo>
                  <a:lnTo>
                    <a:pt x="5610635" y="164281"/>
                  </a:lnTo>
                  <a:lnTo>
                    <a:pt x="5615418" y="164281"/>
                  </a:lnTo>
                  <a:lnTo>
                    <a:pt x="5620200" y="164281"/>
                  </a:lnTo>
                  <a:lnTo>
                    <a:pt x="5624991" y="159005"/>
                  </a:lnTo>
                  <a:lnTo>
                    <a:pt x="5629774" y="159005"/>
                  </a:lnTo>
                  <a:lnTo>
                    <a:pt x="5634557" y="159005"/>
                  </a:lnTo>
                  <a:lnTo>
                    <a:pt x="5639339" y="159005"/>
                  </a:lnTo>
                  <a:lnTo>
                    <a:pt x="5644121" y="159005"/>
                  </a:lnTo>
                  <a:lnTo>
                    <a:pt x="5648904" y="159005"/>
                  </a:lnTo>
                  <a:lnTo>
                    <a:pt x="5653687" y="159005"/>
                  </a:lnTo>
                  <a:lnTo>
                    <a:pt x="5658470" y="154548"/>
                  </a:lnTo>
                  <a:lnTo>
                    <a:pt x="5663252" y="154548"/>
                  </a:lnTo>
                  <a:lnTo>
                    <a:pt x="5668035" y="154548"/>
                  </a:lnTo>
                  <a:lnTo>
                    <a:pt x="5672818" y="154548"/>
                  </a:lnTo>
                  <a:lnTo>
                    <a:pt x="5677600" y="154548"/>
                  </a:lnTo>
                  <a:lnTo>
                    <a:pt x="5682383" y="154548"/>
                  </a:lnTo>
                  <a:lnTo>
                    <a:pt x="5687165" y="154548"/>
                  </a:lnTo>
                  <a:lnTo>
                    <a:pt x="5691948" y="150442"/>
                  </a:lnTo>
                  <a:lnTo>
                    <a:pt x="5696731" y="150442"/>
                  </a:lnTo>
                  <a:lnTo>
                    <a:pt x="5701513" y="150442"/>
                  </a:lnTo>
                  <a:lnTo>
                    <a:pt x="5706296" y="150442"/>
                  </a:lnTo>
                  <a:lnTo>
                    <a:pt x="5711079" y="150442"/>
                  </a:lnTo>
                  <a:lnTo>
                    <a:pt x="5715870" y="150442"/>
                  </a:lnTo>
                  <a:lnTo>
                    <a:pt x="5720652" y="150442"/>
                  </a:lnTo>
                  <a:lnTo>
                    <a:pt x="5725435" y="146417"/>
                  </a:lnTo>
                  <a:lnTo>
                    <a:pt x="5730217" y="146417"/>
                  </a:lnTo>
                  <a:lnTo>
                    <a:pt x="5735000" y="146417"/>
                  </a:lnTo>
                  <a:lnTo>
                    <a:pt x="5739783" y="146417"/>
                  </a:lnTo>
                  <a:lnTo>
                    <a:pt x="5744565" y="146417"/>
                  </a:lnTo>
                  <a:lnTo>
                    <a:pt x="5749348" y="146417"/>
                  </a:lnTo>
                  <a:lnTo>
                    <a:pt x="5754131" y="146417"/>
                  </a:lnTo>
                  <a:lnTo>
                    <a:pt x="5758914" y="142749"/>
                  </a:lnTo>
                  <a:lnTo>
                    <a:pt x="5763696" y="142749"/>
                  </a:lnTo>
                  <a:lnTo>
                    <a:pt x="5768478" y="142749"/>
                  </a:lnTo>
                  <a:lnTo>
                    <a:pt x="5773261" y="142749"/>
                  </a:lnTo>
                  <a:lnTo>
                    <a:pt x="5778044" y="142749"/>
                  </a:lnTo>
                  <a:lnTo>
                    <a:pt x="5782827" y="142749"/>
                  </a:lnTo>
                  <a:lnTo>
                    <a:pt x="5787609" y="142749"/>
                  </a:lnTo>
                  <a:lnTo>
                    <a:pt x="5792392" y="137642"/>
                  </a:lnTo>
                  <a:lnTo>
                    <a:pt x="5797175" y="137642"/>
                  </a:lnTo>
                  <a:lnTo>
                    <a:pt x="5801957" y="137642"/>
                  </a:lnTo>
                  <a:lnTo>
                    <a:pt x="5806748" y="137642"/>
                  </a:lnTo>
                  <a:lnTo>
                    <a:pt x="5811531" y="137642"/>
                  </a:lnTo>
                  <a:lnTo>
                    <a:pt x="5816313" y="137642"/>
                  </a:lnTo>
                  <a:lnTo>
                    <a:pt x="5821096" y="137642"/>
                  </a:lnTo>
                  <a:lnTo>
                    <a:pt x="5825879" y="129785"/>
                  </a:lnTo>
                  <a:lnTo>
                    <a:pt x="5830661" y="129785"/>
                  </a:lnTo>
                  <a:lnTo>
                    <a:pt x="5835444" y="129785"/>
                  </a:lnTo>
                  <a:lnTo>
                    <a:pt x="5840227" y="129785"/>
                  </a:lnTo>
                  <a:lnTo>
                    <a:pt x="5845009" y="129785"/>
                  </a:lnTo>
                  <a:lnTo>
                    <a:pt x="5849792" y="129785"/>
                  </a:lnTo>
                  <a:lnTo>
                    <a:pt x="5854574" y="129785"/>
                  </a:lnTo>
                  <a:lnTo>
                    <a:pt x="5859357" y="124921"/>
                  </a:lnTo>
                  <a:lnTo>
                    <a:pt x="5864140" y="124921"/>
                  </a:lnTo>
                  <a:lnTo>
                    <a:pt x="5868922" y="124921"/>
                  </a:lnTo>
                  <a:lnTo>
                    <a:pt x="5873705" y="124921"/>
                  </a:lnTo>
                  <a:lnTo>
                    <a:pt x="5878488" y="124921"/>
                  </a:lnTo>
                  <a:lnTo>
                    <a:pt x="5883271" y="124921"/>
                  </a:lnTo>
                  <a:lnTo>
                    <a:pt x="5888053" y="124921"/>
                  </a:lnTo>
                  <a:lnTo>
                    <a:pt x="5892835" y="121571"/>
                  </a:lnTo>
                  <a:lnTo>
                    <a:pt x="5897618" y="121571"/>
                  </a:lnTo>
                  <a:lnTo>
                    <a:pt x="5902409" y="121571"/>
                  </a:lnTo>
                  <a:lnTo>
                    <a:pt x="5907192" y="121571"/>
                  </a:lnTo>
                  <a:lnTo>
                    <a:pt x="5911974" y="121571"/>
                  </a:lnTo>
                  <a:lnTo>
                    <a:pt x="5916757" y="121571"/>
                  </a:lnTo>
                  <a:lnTo>
                    <a:pt x="5921540" y="121571"/>
                  </a:lnTo>
                  <a:lnTo>
                    <a:pt x="5926323" y="118220"/>
                  </a:lnTo>
                  <a:lnTo>
                    <a:pt x="5931105" y="118220"/>
                  </a:lnTo>
                  <a:lnTo>
                    <a:pt x="5935888" y="118220"/>
                  </a:lnTo>
                  <a:lnTo>
                    <a:pt x="5940670" y="118220"/>
                  </a:lnTo>
                  <a:lnTo>
                    <a:pt x="5945453" y="118220"/>
                  </a:lnTo>
                  <a:lnTo>
                    <a:pt x="5950236" y="118220"/>
                  </a:lnTo>
                  <a:lnTo>
                    <a:pt x="5955018" y="118220"/>
                  </a:lnTo>
                  <a:lnTo>
                    <a:pt x="5959801" y="114652"/>
                  </a:lnTo>
                  <a:lnTo>
                    <a:pt x="5964584" y="114652"/>
                  </a:lnTo>
                  <a:lnTo>
                    <a:pt x="5969366" y="114652"/>
                  </a:lnTo>
                  <a:lnTo>
                    <a:pt x="5974149" y="114652"/>
                  </a:lnTo>
                  <a:lnTo>
                    <a:pt x="5978931" y="114652"/>
                  </a:lnTo>
                  <a:lnTo>
                    <a:pt x="5983714" y="114652"/>
                  </a:lnTo>
                  <a:lnTo>
                    <a:pt x="5988497" y="114652"/>
                  </a:lnTo>
                  <a:lnTo>
                    <a:pt x="5993279" y="113072"/>
                  </a:lnTo>
                  <a:lnTo>
                    <a:pt x="5998070" y="113072"/>
                  </a:lnTo>
                  <a:lnTo>
                    <a:pt x="6002853" y="113072"/>
                  </a:lnTo>
                  <a:lnTo>
                    <a:pt x="6007636" y="113072"/>
                  </a:lnTo>
                  <a:lnTo>
                    <a:pt x="6012418" y="113072"/>
                  </a:lnTo>
                  <a:lnTo>
                    <a:pt x="6017201" y="113072"/>
                  </a:lnTo>
                  <a:lnTo>
                    <a:pt x="6021983" y="113072"/>
                  </a:lnTo>
                  <a:lnTo>
                    <a:pt x="6026766" y="110527"/>
                  </a:lnTo>
                  <a:lnTo>
                    <a:pt x="6031549" y="110527"/>
                  </a:lnTo>
                  <a:lnTo>
                    <a:pt x="6036331" y="110527"/>
                  </a:lnTo>
                  <a:lnTo>
                    <a:pt x="6041114" y="110527"/>
                  </a:lnTo>
                  <a:lnTo>
                    <a:pt x="6045897" y="110527"/>
                  </a:lnTo>
                  <a:lnTo>
                    <a:pt x="6050679" y="110527"/>
                  </a:lnTo>
                  <a:lnTo>
                    <a:pt x="6055462" y="110527"/>
                  </a:lnTo>
                  <a:lnTo>
                    <a:pt x="6060245" y="109177"/>
                  </a:lnTo>
                  <a:lnTo>
                    <a:pt x="6065027" y="109177"/>
                  </a:lnTo>
                  <a:lnTo>
                    <a:pt x="6069810" y="109177"/>
                  </a:lnTo>
                  <a:lnTo>
                    <a:pt x="6074593" y="109177"/>
                  </a:lnTo>
                  <a:lnTo>
                    <a:pt x="6079375" y="109177"/>
                  </a:lnTo>
                  <a:lnTo>
                    <a:pt x="6084158" y="109177"/>
                  </a:lnTo>
                  <a:lnTo>
                    <a:pt x="6088941" y="109177"/>
                  </a:lnTo>
                  <a:lnTo>
                    <a:pt x="6093731" y="106603"/>
                  </a:lnTo>
                  <a:lnTo>
                    <a:pt x="6098514" y="106603"/>
                  </a:lnTo>
                  <a:lnTo>
                    <a:pt x="6103297" y="106603"/>
                  </a:lnTo>
                  <a:lnTo>
                    <a:pt x="6108079" y="106603"/>
                  </a:lnTo>
                  <a:lnTo>
                    <a:pt x="6112862" y="106603"/>
                  </a:lnTo>
                  <a:lnTo>
                    <a:pt x="6117645" y="106603"/>
                  </a:lnTo>
                  <a:lnTo>
                    <a:pt x="6122427" y="106603"/>
                  </a:lnTo>
                  <a:lnTo>
                    <a:pt x="6127210" y="103033"/>
                  </a:lnTo>
                  <a:lnTo>
                    <a:pt x="6131992" y="103033"/>
                  </a:lnTo>
                  <a:lnTo>
                    <a:pt x="6136775" y="103033"/>
                  </a:lnTo>
                  <a:lnTo>
                    <a:pt x="6141558" y="103033"/>
                  </a:lnTo>
                  <a:lnTo>
                    <a:pt x="6146340" y="103033"/>
                  </a:lnTo>
                  <a:lnTo>
                    <a:pt x="6151123" y="103033"/>
                  </a:lnTo>
                  <a:lnTo>
                    <a:pt x="6155906" y="103033"/>
                  </a:lnTo>
                  <a:lnTo>
                    <a:pt x="6160688" y="101912"/>
                  </a:lnTo>
                  <a:lnTo>
                    <a:pt x="6165471" y="101912"/>
                  </a:lnTo>
                  <a:lnTo>
                    <a:pt x="6170254" y="101912"/>
                  </a:lnTo>
                  <a:lnTo>
                    <a:pt x="6175036" y="101912"/>
                  </a:lnTo>
                  <a:lnTo>
                    <a:pt x="6179819" y="101912"/>
                  </a:lnTo>
                  <a:lnTo>
                    <a:pt x="6184610" y="101912"/>
                  </a:lnTo>
                  <a:lnTo>
                    <a:pt x="6189392" y="101912"/>
                  </a:lnTo>
                  <a:lnTo>
                    <a:pt x="6194175" y="100302"/>
                  </a:lnTo>
                  <a:lnTo>
                    <a:pt x="6198958" y="100302"/>
                  </a:lnTo>
                  <a:lnTo>
                    <a:pt x="6203741" y="100302"/>
                  </a:lnTo>
                  <a:lnTo>
                    <a:pt x="6208523" y="100302"/>
                  </a:lnTo>
                  <a:lnTo>
                    <a:pt x="6213305" y="100302"/>
                  </a:lnTo>
                  <a:lnTo>
                    <a:pt x="6218088" y="100302"/>
                  </a:lnTo>
                  <a:lnTo>
                    <a:pt x="6222871" y="100302"/>
                  </a:lnTo>
                  <a:lnTo>
                    <a:pt x="6227654" y="97639"/>
                  </a:lnTo>
                  <a:lnTo>
                    <a:pt x="6232436" y="97639"/>
                  </a:lnTo>
                  <a:lnTo>
                    <a:pt x="6237219" y="97639"/>
                  </a:lnTo>
                  <a:lnTo>
                    <a:pt x="6242002" y="97639"/>
                  </a:lnTo>
                  <a:lnTo>
                    <a:pt x="6246784" y="97639"/>
                  </a:lnTo>
                  <a:lnTo>
                    <a:pt x="6251567" y="97639"/>
                  </a:lnTo>
                  <a:lnTo>
                    <a:pt x="6256349" y="97639"/>
                  </a:lnTo>
                  <a:lnTo>
                    <a:pt x="6261132" y="96204"/>
                  </a:lnTo>
                  <a:lnTo>
                    <a:pt x="6265915" y="96204"/>
                  </a:lnTo>
                  <a:lnTo>
                    <a:pt x="6270697" y="96204"/>
                  </a:lnTo>
                  <a:lnTo>
                    <a:pt x="6275488" y="96204"/>
                  </a:lnTo>
                  <a:lnTo>
                    <a:pt x="6280271" y="96204"/>
                  </a:lnTo>
                  <a:lnTo>
                    <a:pt x="6285054" y="96204"/>
                  </a:lnTo>
                  <a:lnTo>
                    <a:pt x="6289836" y="96204"/>
                  </a:lnTo>
                  <a:lnTo>
                    <a:pt x="6294619" y="94764"/>
                  </a:lnTo>
                  <a:lnTo>
                    <a:pt x="6299401" y="94764"/>
                  </a:lnTo>
                  <a:lnTo>
                    <a:pt x="6304184" y="94764"/>
                  </a:lnTo>
                  <a:lnTo>
                    <a:pt x="6308967" y="94764"/>
                  </a:lnTo>
                  <a:lnTo>
                    <a:pt x="6313749" y="94764"/>
                  </a:lnTo>
                  <a:lnTo>
                    <a:pt x="6318532" y="94764"/>
                  </a:lnTo>
                  <a:lnTo>
                    <a:pt x="6323315" y="94764"/>
                  </a:lnTo>
                  <a:lnTo>
                    <a:pt x="6328098" y="91589"/>
                  </a:lnTo>
                  <a:lnTo>
                    <a:pt x="6332880" y="91589"/>
                  </a:lnTo>
                  <a:lnTo>
                    <a:pt x="6337662" y="91589"/>
                  </a:lnTo>
                  <a:lnTo>
                    <a:pt x="6342445" y="91589"/>
                  </a:lnTo>
                  <a:lnTo>
                    <a:pt x="6347228" y="91589"/>
                  </a:lnTo>
                  <a:lnTo>
                    <a:pt x="6352011" y="91589"/>
                  </a:lnTo>
                  <a:lnTo>
                    <a:pt x="6356793" y="91589"/>
                  </a:lnTo>
                  <a:lnTo>
                    <a:pt x="6361576" y="89182"/>
                  </a:lnTo>
                  <a:lnTo>
                    <a:pt x="6366359" y="89182"/>
                  </a:lnTo>
                  <a:lnTo>
                    <a:pt x="6371150" y="89182"/>
                  </a:lnTo>
                  <a:lnTo>
                    <a:pt x="6375932" y="89182"/>
                  </a:lnTo>
                  <a:lnTo>
                    <a:pt x="6380714" y="89182"/>
                  </a:lnTo>
                  <a:lnTo>
                    <a:pt x="6385497" y="89182"/>
                  </a:lnTo>
                  <a:lnTo>
                    <a:pt x="6390280" y="89182"/>
                  </a:lnTo>
                  <a:lnTo>
                    <a:pt x="6395063" y="86531"/>
                  </a:lnTo>
                  <a:lnTo>
                    <a:pt x="6399845" y="86531"/>
                  </a:lnTo>
                  <a:lnTo>
                    <a:pt x="6404628" y="86531"/>
                  </a:lnTo>
                  <a:lnTo>
                    <a:pt x="6409411" y="86531"/>
                  </a:lnTo>
                  <a:lnTo>
                    <a:pt x="6414193" y="86531"/>
                  </a:lnTo>
                  <a:lnTo>
                    <a:pt x="6418976" y="86531"/>
                  </a:lnTo>
                  <a:lnTo>
                    <a:pt x="6423758" y="86531"/>
                  </a:lnTo>
                  <a:lnTo>
                    <a:pt x="6428541" y="85125"/>
                  </a:lnTo>
                  <a:lnTo>
                    <a:pt x="6433324" y="85125"/>
                  </a:lnTo>
                  <a:lnTo>
                    <a:pt x="6438106" y="85125"/>
                  </a:lnTo>
                  <a:lnTo>
                    <a:pt x="6442889" y="85125"/>
                  </a:lnTo>
                  <a:lnTo>
                    <a:pt x="6447672" y="85125"/>
                  </a:lnTo>
                  <a:lnTo>
                    <a:pt x="6452455" y="85125"/>
                  </a:lnTo>
                  <a:lnTo>
                    <a:pt x="6457237" y="85125"/>
                  </a:lnTo>
                  <a:lnTo>
                    <a:pt x="6462019" y="83566"/>
                  </a:lnTo>
                  <a:lnTo>
                    <a:pt x="6466810" y="83566"/>
                  </a:lnTo>
                  <a:lnTo>
                    <a:pt x="6471593" y="83566"/>
                  </a:lnTo>
                  <a:lnTo>
                    <a:pt x="6476376" y="83566"/>
                  </a:lnTo>
                  <a:lnTo>
                    <a:pt x="6481158" y="83566"/>
                  </a:lnTo>
                  <a:lnTo>
                    <a:pt x="6485941" y="83566"/>
                  </a:lnTo>
                  <a:lnTo>
                    <a:pt x="6490724" y="83566"/>
                  </a:lnTo>
                  <a:lnTo>
                    <a:pt x="6495506" y="81899"/>
                  </a:lnTo>
                  <a:lnTo>
                    <a:pt x="6500289" y="81899"/>
                  </a:lnTo>
                  <a:lnTo>
                    <a:pt x="6505071" y="81899"/>
                  </a:lnTo>
                  <a:lnTo>
                    <a:pt x="6509854" y="81899"/>
                  </a:lnTo>
                  <a:lnTo>
                    <a:pt x="6514637" y="81899"/>
                  </a:lnTo>
                  <a:lnTo>
                    <a:pt x="6519420" y="81899"/>
                  </a:lnTo>
                  <a:lnTo>
                    <a:pt x="6524202" y="81899"/>
                  </a:lnTo>
                  <a:lnTo>
                    <a:pt x="6528985" y="79552"/>
                  </a:lnTo>
                  <a:lnTo>
                    <a:pt x="6533768" y="79552"/>
                  </a:lnTo>
                  <a:lnTo>
                    <a:pt x="6538550" y="79552"/>
                  </a:lnTo>
                  <a:lnTo>
                    <a:pt x="6543333" y="79552"/>
                  </a:lnTo>
                  <a:lnTo>
                    <a:pt x="6548115" y="79552"/>
                  </a:lnTo>
                  <a:lnTo>
                    <a:pt x="6552898" y="79552"/>
                  </a:lnTo>
                  <a:lnTo>
                    <a:pt x="6557681" y="79552"/>
                  </a:lnTo>
                  <a:lnTo>
                    <a:pt x="6562472" y="78005"/>
                  </a:lnTo>
                  <a:lnTo>
                    <a:pt x="6567254" y="78005"/>
                  </a:lnTo>
                  <a:lnTo>
                    <a:pt x="6572037" y="78005"/>
                  </a:lnTo>
                  <a:lnTo>
                    <a:pt x="6576819" y="78005"/>
                  </a:lnTo>
                  <a:lnTo>
                    <a:pt x="6581602" y="78005"/>
                  </a:lnTo>
                  <a:lnTo>
                    <a:pt x="6586385" y="78005"/>
                  </a:lnTo>
                  <a:lnTo>
                    <a:pt x="6591167" y="78005"/>
                  </a:lnTo>
                  <a:lnTo>
                    <a:pt x="6595950" y="76524"/>
                  </a:lnTo>
                  <a:lnTo>
                    <a:pt x="6600733" y="76524"/>
                  </a:lnTo>
                  <a:lnTo>
                    <a:pt x="6605515" y="76524"/>
                  </a:lnTo>
                  <a:lnTo>
                    <a:pt x="6610298" y="76524"/>
                  </a:lnTo>
                  <a:lnTo>
                    <a:pt x="6615081" y="76524"/>
                  </a:lnTo>
                  <a:lnTo>
                    <a:pt x="6619863" y="76524"/>
                  </a:lnTo>
                  <a:lnTo>
                    <a:pt x="6624646" y="76524"/>
                  </a:lnTo>
                  <a:lnTo>
                    <a:pt x="6629428" y="74800"/>
                  </a:lnTo>
                  <a:lnTo>
                    <a:pt x="6634211" y="74800"/>
                  </a:lnTo>
                  <a:lnTo>
                    <a:pt x="6638994" y="74800"/>
                  </a:lnTo>
                  <a:lnTo>
                    <a:pt x="6643777" y="74800"/>
                  </a:lnTo>
                  <a:lnTo>
                    <a:pt x="6648559" y="74800"/>
                  </a:lnTo>
                  <a:lnTo>
                    <a:pt x="6653350" y="74800"/>
                  </a:lnTo>
                  <a:lnTo>
                    <a:pt x="6658132" y="74800"/>
                  </a:lnTo>
                  <a:lnTo>
                    <a:pt x="6662915" y="72788"/>
                  </a:lnTo>
                  <a:lnTo>
                    <a:pt x="6667698" y="72788"/>
                  </a:lnTo>
                  <a:lnTo>
                    <a:pt x="6672480" y="72788"/>
                  </a:lnTo>
                  <a:lnTo>
                    <a:pt x="6677263" y="72788"/>
                  </a:lnTo>
                  <a:lnTo>
                    <a:pt x="6682046" y="72788"/>
                  </a:lnTo>
                  <a:lnTo>
                    <a:pt x="6686829" y="72788"/>
                  </a:lnTo>
                  <a:lnTo>
                    <a:pt x="6691611" y="72788"/>
                  </a:lnTo>
                  <a:lnTo>
                    <a:pt x="6696394" y="70714"/>
                  </a:lnTo>
                  <a:lnTo>
                    <a:pt x="6701176" y="70714"/>
                  </a:lnTo>
                  <a:lnTo>
                    <a:pt x="6705959" y="70714"/>
                  </a:lnTo>
                  <a:lnTo>
                    <a:pt x="6710742" y="70714"/>
                  </a:lnTo>
                  <a:lnTo>
                    <a:pt x="6715524" y="70714"/>
                  </a:lnTo>
                  <a:lnTo>
                    <a:pt x="6720307" y="70714"/>
                  </a:lnTo>
                  <a:lnTo>
                    <a:pt x="6725090" y="70714"/>
                  </a:lnTo>
                  <a:lnTo>
                    <a:pt x="6729872" y="67602"/>
                  </a:lnTo>
                  <a:lnTo>
                    <a:pt x="6734655" y="67602"/>
                  </a:lnTo>
                  <a:lnTo>
                    <a:pt x="6739438" y="67602"/>
                  </a:lnTo>
                  <a:lnTo>
                    <a:pt x="6744228" y="67602"/>
                  </a:lnTo>
                  <a:lnTo>
                    <a:pt x="6749011" y="67602"/>
                  </a:lnTo>
                  <a:lnTo>
                    <a:pt x="6753794" y="67602"/>
                  </a:lnTo>
                  <a:lnTo>
                    <a:pt x="6758576" y="67602"/>
                  </a:lnTo>
                  <a:lnTo>
                    <a:pt x="6763359" y="64520"/>
                  </a:lnTo>
                  <a:lnTo>
                    <a:pt x="6768142" y="64520"/>
                  </a:lnTo>
                  <a:lnTo>
                    <a:pt x="6772924" y="64520"/>
                  </a:lnTo>
                  <a:lnTo>
                    <a:pt x="6777707" y="64520"/>
                  </a:lnTo>
                  <a:lnTo>
                    <a:pt x="6782489" y="64520"/>
                  </a:lnTo>
                  <a:lnTo>
                    <a:pt x="6787272" y="64520"/>
                  </a:lnTo>
                  <a:lnTo>
                    <a:pt x="6792055" y="64520"/>
                  </a:lnTo>
                  <a:lnTo>
                    <a:pt x="6796837" y="62006"/>
                  </a:lnTo>
                  <a:lnTo>
                    <a:pt x="6801620" y="62006"/>
                  </a:lnTo>
                  <a:lnTo>
                    <a:pt x="6806403" y="62006"/>
                  </a:lnTo>
                  <a:lnTo>
                    <a:pt x="6811186" y="62006"/>
                  </a:lnTo>
                  <a:lnTo>
                    <a:pt x="6815968" y="62006"/>
                  </a:lnTo>
                  <a:lnTo>
                    <a:pt x="6820750" y="62006"/>
                  </a:lnTo>
                  <a:lnTo>
                    <a:pt x="6825533" y="62006"/>
                  </a:lnTo>
                  <a:lnTo>
                    <a:pt x="6830316" y="58467"/>
                  </a:lnTo>
                  <a:lnTo>
                    <a:pt x="6835107" y="58467"/>
                  </a:lnTo>
                  <a:lnTo>
                    <a:pt x="6839889" y="58467"/>
                  </a:lnTo>
                  <a:lnTo>
                    <a:pt x="6844672" y="58467"/>
                  </a:lnTo>
                  <a:lnTo>
                    <a:pt x="6849455" y="58467"/>
                  </a:lnTo>
                  <a:lnTo>
                    <a:pt x="6854238" y="58467"/>
                  </a:lnTo>
                  <a:lnTo>
                    <a:pt x="6859020" y="58467"/>
                  </a:lnTo>
                  <a:lnTo>
                    <a:pt x="6863803" y="53792"/>
                  </a:lnTo>
                  <a:lnTo>
                    <a:pt x="6868585" y="53792"/>
                  </a:lnTo>
                  <a:lnTo>
                    <a:pt x="6873368" y="53792"/>
                  </a:lnTo>
                  <a:lnTo>
                    <a:pt x="6878151" y="53792"/>
                  </a:lnTo>
                  <a:lnTo>
                    <a:pt x="6882933" y="53792"/>
                  </a:lnTo>
                  <a:lnTo>
                    <a:pt x="6887716" y="53792"/>
                  </a:lnTo>
                  <a:lnTo>
                    <a:pt x="6892499" y="53792"/>
                  </a:lnTo>
                  <a:lnTo>
                    <a:pt x="6897281" y="46688"/>
                  </a:lnTo>
                  <a:lnTo>
                    <a:pt x="6902064" y="46688"/>
                  </a:lnTo>
                  <a:lnTo>
                    <a:pt x="6906846" y="46688"/>
                  </a:lnTo>
                  <a:lnTo>
                    <a:pt x="6911629" y="46688"/>
                  </a:lnTo>
                  <a:lnTo>
                    <a:pt x="6916412" y="46688"/>
                  </a:lnTo>
                  <a:lnTo>
                    <a:pt x="6921194" y="46688"/>
                  </a:lnTo>
                  <a:lnTo>
                    <a:pt x="6925977" y="46688"/>
                  </a:lnTo>
                  <a:lnTo>
                    <a:pt x="6930760" y="39688"/>
                  </a:lnTo>
                  <a:lnTo>
                    <a:pt x="6935551" y="39688"/>
                  </a:lnTo>
                  <a:lnTo>
                    <a:pt x="6940333" y="39688"/>
                  </a:lnTo>
                  <a:lnTo>
                    <a:pt x="6945116" y="39688"/>
                  </a:lnTo>
                  <a:lnTo>
                    <a:pt x="6949898" y="39688"/>
                  </a:lnTo>
                  <a:lnTo>
                    <a:pt x="6954681" y="39688"/>
                  </a:lnTo>
                  <a:lnTo>
                    <a:pt x="6959464" y="39688"/>
                  </a:lnTo>
                  <a:lnTo>
                    <a:pt x="6964246" y="35899"/>
                  </a:lnTo>
                  <a:lnTo>
                    <a:pt x="6969029" y="35899"/>
                  </a:lnTo>
                  <a:lnTo>
                    <a:pt x="6973812" y="35899"/>
                  </a:lnTo>
                  <a:lnTo>
                    <a:pt x="6978595" y="35899"/>
                  </a:lnTo>
                  <a:lnTo>
                    <a:pt x="6983377" y="35899"/>
                  </a:lnTo>
                  <a:lnTo>
                    <a:pt x="6988160" y="35899"/>
                  </a:lnTo>
                  <a:lnTo>
                    <a:pt x="6992942" y="35899"/>
                  </a:lnTo>
                  <a:lnTo>
                    <a:pt x="6997725" y="32626"/>
                  </a:lnTo>
                  <a:lnTo>
                    <a:pt x="7002508" y="32626"/>
                  </a:lnTo>
                  <a:lnTo>
                    <a:pt x="7007290" y="32626"/>
                  </a:lnTo>
                  <a:lnTo>
                    <a:pt x="7012073" y="32626"/>
                  </a:lnTo>
                  <a:lnTo>
                    <a:pt x="7016856" y="32626"/>
                  </a:lnTo>
                  <a:lnTo>
                    <a:pt x="7021638" y="32626"/>
                  </a:lnTo>
                  <a:lnTo>
                    <a:pt x="7026429" y="32626"/>
                  </a:lnTo>
                  <a:lnTo>
                    <a:pt x="7031212" y="30610"/>
                  </a:lnTo>
                  <a:lnTo>
                    <a:pt x="7035994" y="30610"/>
                  </a:lnTo>
                  <a:lnTo>
                    <a:pt x="7040777" y="30610"/>
                  </a:lnTo>
                  <a:lnTo>
                    <a:pt x="7045560" y="30610"/>
                  </a:lnTo>
                  <a:lnTo>
                    <a:pt x="7050342" y="30610"/>
                  </a:lnTo>
                  <a:lnTo>
                    <a:pt x="7055125" y="30610"/>
                  </a:lnTo>
                  <a:lnTo>
                    <a:pt x="7059908" y="30610"/>
                  </a:lnTo>
                  <a:lnTo>
                    <a:pt x="7064690" y="29002"/>
                  </a:lnTo>
                  <a:lnTo>
                    <a:pt x="7069473" y="29002"/>
                  </a:lnTo>
                  <a:lnTo>
                    <a:pt x="7074255" y="29002"/>
                  </a:lnTo>
                  <a:lnTo>
                    <a:pt x="7079038" y="29002"/>
                  </a:lnTo>
                  <a:lnTo>
                    <a:pt x="7083821" y="29002"/>
                  </a:lnTo>
                  <a:lnTo>
                    <a:pt x="7088603" y="29002"/>
                  </a:lnTo>
                  <a:lnTo>
                    <a:pt x="7093386" y="29002"/>
                  </a:lnTo>
                  <a:lnTo>
                    <a:pt x="7098169" y="27854"/>
                  </a:lnTo>
                  <a:lnTo>
                    <a:pt x="7102952" y="27854"/>
                  </a:lnTo>
                  <a:lnTo>
                    <a:pt x="7107734" y="27854"/>
                  </a:lnTo>
                  <a:lnTo>
                    <a:pt x="7112517" y="27854"/>
                  </a:lnTo>
                  <a:lnTo>
                    <a:pt x="7117299" y="27854"/>
                  </a:lnTo>
                  <a:lnTo>
                    <a:pt x="7122090" y="27854"/>
                  </a:lnTo>
                  <a:lnTo>
                    <a:pt x="7126873" y="27854"/>
                  </a:lnTo>
                  <a:lnTo>
                    <a:pt x="7131656" y="26962"/>
                  </a:lnTo>
                  <a:lnTo>
                    <a:pt x="7136438" y="26962"/>
                  </a:lnTo>
                  <a:lnTo>
                    <a:pt x="7141221" y="26962"/>
                  </a:lnTo>
                  <a:lnTo>
                    <a:pt x="7146003" y="26962"/>
                  </a:lnTo>
                  <a:lnTo>
                    <a:pt x="7150786" y="26962"/>
                  </a:lnTo>
                  <a:lnTo>
                    <a:pt x="7155569" y="26962"/>
                  </a:lnTo>
                  <a:lnTo>
                    <a:pt x="7160351" y="26962"/>
                  </a:lnTo>
                  <a:lnTo>
                    <a:pt x="7165134" y="26169"/>
                  </a:lnTo>
                  <a:lnTo>
                    <a:pt x="7169917" y="26169"/>
                  </a:lnTo>
                  <a:lnTo>
                    <a:pt x="7174699" y="26169"/>
                  </a:lnTo>
                  <a:lnTo>
                    <a:pt x="7179482" y="26169"/>
                  </a:lnTo>
                  <a:lnTo>
                    <a:pt x="7184265" y="26169"/>
                  </a:lnTo>
                  <a:lnTo>
                    <a:pt x="7189047" y="26169"/>
                  </a:lnTo>
                  <a:lnTo>
                    <a:pt x="7193830" y="26169"/>
                  </a:lnTo>
                  <a:lnTo>
                    <a:pt x="7198612" y="21660"/>
                  </a:lnTo>
                  <a:lnTo>
                    <a:pt x="7203395" y="21660"/>
                  </a:lnTo>
                  <a:lnTo>
                    <a:pt x="7208178" y="21660"/>
                  </a:lnTo>
                  <a:lnTo>
                    <a:pt x="7212969" y="21660"/>
                  </a:lnTo>
                  <a:lnTo>
                    <a:pt x="7217751" y="21660"/>
                  </a:lnTo>
                  <a:lnTo>
                    <a:pt x="7222534" y="21660"/>
                  </a:lnTo>
                  <a:lnTo>
                    <a:pt x="7227316" y="21660"/>
                  </a:lnTo>
                  <a:lnTo>
                    <a:pt x="7232099" y="19003"/>
                  </a:lnTo>
                  <a:lnTo>
                    <a:pt x="7236882" y="19003"/>
                  </a:lnTo>
                  <a:lnTo>
                    <a:pt x="7241664" y="19003"/>
                  </a:lnTo>
                  <a:lnTo>
                    <a:pt x="7246447" y="19003"/>
                  </a:lnTo>
                  <a:lnTo>
                    <a:pt x="7251230" y="19003"/>
                  </a:lnTo>
                  <a:lnTo>
                    <a:pt x="7256013" y="19003"/>
                  </a:lnTo>
                  <a:lnTo>
                    <a:pt x="7260795" y="19003"/>
                  </a:lnTo>
                  <a:lnTo>
                    <a:pt x="7265577" y="18528"/>
                  </a:lnTo>
                  <a:lnTo>
                    <a:pt x="7270360" y="18528"/>
                  </a:lnTo>
                  <a:lnTo>
                    <a:pt x="7275143" y="18528"/>
                  </a:lnTo>
                  <a:lnTo>
                    <a:pt x="7279926" y="18528"/>
                  </a:lnTo>
                  <a:lnTo>
                    <a:pt x="7284708" y="18528"/>
                  </a:lnTo>
                  <a:lnTo>
                    <a:pt x="7289491" y="18528"/>
                  </a:lnTo>
                  <a:lnTo>
                    <a:pt x="7294274" y="18528"/>
                  </a:lnTo>
                  <a:lnTo>
                    <a:pt x="7299056" y="18008"/>
                  </a:lnTo>
                  <a:lnTo>
                    <a:pt x="7303847" y="18008"/>
                  </a:lnTo>
                  <a:lnTo>
                    <a:pt x="7308629" y="18008"/>
                  </a:lnTo>
                  <a:lnTo>
                    <a:pt x="7313412" y="18008"/>
                  </a:lnTo>
                  <a:lnTo>
                    <a:pt x="7318195" y="18008"/>
                  </a:lnTo>
                  <a:lnTo>
                    <a:pt x="7322978" y="18008"/>
                  </a:lnTo>
                  <a:lnTo>
                    <a:pt x="7327760" y="18008"/>
                  </a:lnTo>
                  <a:lnTo>
                    <a:pt x="7332543" y="17571"/>
                  </a:lnTo>
                  <a:lnTo>
                    <a:pt x="7337326" y="17571"/>
                  </a:lnTo>
                  <a:lnTo>
                    <a:pt x="7342108" y="17571"/>
                  </a:lnTo>
                  <a:lnTo>
                    <a:pt x="7346891" y="17571"/>
                  </a:lnTo>
                  <a:lnTo>
                    <a:pt x="7351673" y="17571"/>
                  </a:lnTo>
                  <a:lnTo>
                    <a:pt x="7356456" y="17571"/>
                  </a:lnTo>
                  <a:lnTo>
                    <a:pt x="7361239" y="17571"/>
                  </a:lnTo>
                  <a:lnTo>
                    <a:pt x="7366021" y="15770"/>
                  </a:lnTo>
                  <a:lnTo>
                    <a:pt x="7370804" y="15770"/>
                  </a:lnTo>
                  <a:lnTo>
                    <a:pt x="7375587" y="15770"/>
                  </a:lnTo>
                  <a:lnTo>
                    <a:pt x="7380370" y="15770"/>
                  </a:lnTo>
                  <a:lnTo>
                    <a:pt x="7385152" y="15770"/>
                  </a:lnTo>
                  <a:lnTo>
                    <a:pt x="7389934" y="15770"/>
                  </a:lnTo>
                  <a:lnTo>
                    <a:pt x="7394717" y="15770"/>
                  </a:lnTo>
                  <a:lnTo>
                    <a:pt x="7399508" y="15507"/>
                  </a:lnTo>
                  <a:lnTo>
                    <a:pt x="7404291" y="15507"/>
                  </a:lnTo>
                  <a:lnTo>
                    <a:pt x="7409073" y="15507"/>
                  </a:lnTo>
                  <a:lnTo>
                    <a:pt x="7413856" y="15507"/>
                  </a:lnTo>
                  <a:lnTo>
                    <a:pt x="7418639" y="15507"/>
                  </a:lnTo>
                  <a:lnTo>
                    <a:pt x="7423422" y="15507"/>
                  </a:lnTo>
                  <a:lnTo>
                    <a:pt x="7428204" y="15507"/>
                  </a:lnTo>
                  <a:lnTo>
                    <a:pt x="7432986" y="15202"/>
                  </a:lnTo>
                  <a:lnTo>
                    <a:pt x="7437769" y="15202"/>
                  </a:lnTo>
                  <a:lnTo>
                    <a:pt x="7442552" y="15202"/>
                  </a:lnTo>
                  <a:lnTo>
                    <a:pt x="7447335" y="15202"/>
                  </a:lnTo>
                  <a:lnTo>
                    <a:pt x="7452117" y="15202"/>
                  </a:lnTo>
                  <a:lnTo>
                    <a:pt x="7456900" y="15202"/>
                  </a:lnTo>
                  <a:lnTo>
                    <a:pt x="7461683" y="15202"/>
                  </a:lnTo>
                  <a:lnTo>
                    <a:pt x="7466465" y="14807"/>
                  </a:lnTo>
                  <a:lnTo>
                    <a:pt x="7471248" y="14807"/>
                  </a:lnTo>
                  <a:lnTo>
                    <a:pt x="7476030" y="14807"/>
                  </a:lnTo>
                  <a:lnTo>
                    <a:pt x="7480813" y="14807"/>
                  </a:lnTo>
                  <a:lnTo>
                    <a:pt x="7485596" y="14807"/>
                  </a:lnTo>
                  <a:lnTo>
                    <a:pt x="7490378" y="14807"/>
                  </a:lnTo>
                  <a:lnTo>
                    <a:pt x="7495169" y="14807"/>
                  </a:lnTo>
                  <a:lnTo>
                    <a:pt x="7499952" y="14090"/>
                  </a:lnTo>
                  <a:lnTo>
                    <a:pt x="7504735" y="14090"/>
                  </a:lnTo>
                  <a:lnTo>
                    <a:pt x="7509517" y="14090"/>
                  </a:lnTo>
                  <a:lnTo>
                    <a:pt x="7514300" y="14090"/>
                  </a:lnTo>
                  <a:lnTo>
                    <a:pt x="7519082" y="14090"/>
                  </a:lnTo>
                  <a:lnTo>
                    <a:pt x="7523865" y="14090"/>
                  </a:lnTo>
                  <a:lnTo>
                    <a:pt x="7528648" y="14090"/>
                  </a:lnTo>
                  <a:lnTo>
                    <a:pt x="7533430" y="13470"/>
                  </a:lnTo>
                  <a:lnTo>
                    <a:pt x="7538213" y="13470"/>
                  </a:lnTo>
                  <a:lnTo>
                    <a:pt x="7542996" y="13470"/>
                  </a:lnTo>
                  <a:lnTo>
                    <a:pt x="7547779" y="13470"/>
                  </a:lnTo>
                  <a:lnTo>
                    <a:pt x="7552561" y="13470"/>
                  </a:lnTo>
                  <a:lnTo>
                    <a:pt x="7557343" y="13470"/>
                  </a:lnTo>
                  <a:lnTo>
                    <a:pt x="7562126" y="13470"/>
                  </a:lnTo>
                  <a:lnTo>
                    <a:pt x="7566909" y="13202"/>
                  </a:lnTo>
                  <a:lnTo>
                    <a:pt x="7571692" y="13202"/>
                  </a:lnTo>
                  <a:lnTo>
                    <a:pt x="7576474" y="13202"/>
                  </a:lnTo>
                  <a:lnTo>
                    <a:pt x="7581257" y="13202"/>
                  </a:lnTo>
                  <a:lnTo>
                    <a:pt x="7586040" y="13202"/>
                  </a:lnTo>
                  <a:lnTo>
                    <a:pt x="7590830" y="13202"/>
                  </a:lnTo>
                  <a:lnTo>
                    <a:pt x="7595613" y="13202"/>
                  </a:lnTo>
                  <a:lnTo>
                    <a:pt x="7600395" y="12652"/>
                  </a:lnTo>
                  <a:lnTo>
                    <a:pt x="7605178" y="12652"/>
                  </a:lnTo>
                  <a:lnTo>
                    <a:pt x="7609961" y="12652"/>
                  </a:lnTo>
                  <a:lnTo>
                    <a:pt x="7614744" y="12652"/>
                  </a:lnTo>
                  <a:lnTo>
                    <a:pt x="7619526" y="12652"/>
                  </a:lnTo>
                  <a:lnTo>
                    <a:pt x="7624309" y="12652"/>
                  </a:lnTo>
                  <a:lnTo>
                    <a:pt x="7629092" y="12652"/>
                  </a:lnTo>
                  <a:lnTo>
                    <a:pt x="7633874" y="12100"/>
                  </a:lnTo>
                  <a:lnTo>
                    <a:pt x="7638657" y="12100"/>
                  </a:lnTo>
                  <a:lnTo>
                    <a:pt x="7643439" y="12100"/>
                  </a:lnTo>
                  <a:lnTo>
                    <a:pt x="7648222" y="12100"/>
                  </a:lnTo>
                  <a:lnTo>
                    <a:pt x="7653005" y="12100"/>
                  </a:lnTo>
                  <a:lnTo>
                    <a:pt x="7657787" y="12100"/>
                  </a:lnTo>
                  <a:lnTo>
                    <a:pt x="7662570" y="12100"/>
                  </a:lnTo>
                  <a:lnTo>
                    <a:pt x="7667353" y="11753"/>
                  </a:lnTo>
                  <a:lnTo>
                    <a:pt x="7672135" y="11753"/>
                  </a:lnTo>
                  <a:lnTo>
                    <a:pt x="7676918" y="11753"/>
                  </a:lnTo>
                  <a:lnTo>
                    <a:pt x="7681709" y="11753"/>
                  </a:lnTo>
                  <a:lnTo>
                    <a:pt x="7686491" y="11753"/>
                  </a:lnTo>
                  <a:lnTo>
                    <a:pt x="7691274" y="11753"/>
                  </a:lnTo>
                  <a:lnTo>
                    <a:pt x="7696057" y="11753"/>
                  </a:lnTo>
                  <a:lnTo>
                    <a:pt x="7700839" y="11248"/>
                  </a:lnTo>
                  <a:lnTo>
                    <a:pt x="7705622" y="11248"/>
                  </a:lnTo>
                  <a:lnTo>
                    <a:pt x="7710404" y="11248"/>
                  </a:lnTo>
                  <a:lnTo>
                    <a:pt x="7715187" y="11248"/>
                  </a:lnTo>
                  <a:lnTo>
                    <a:pt x="7719970" y="11248"/>
                  </a:lnTo>
                  <a:lnTo>
                    <a:pt x="7724752" y="11248"/>
                  </a:lnTo>
                  <a:lnTo>
                    <a:pt x="7729535" y="11248"/>
                  </a:lnTo>
                  <a:lnTo>
                    <a:pt x="7734334" y="10647"/>
                  </a:lnTo>
                  <a:lnTo>
                    <a:pt x="7739141" y="10647"/>
                  </a:lnTo>
                  <a:lnTo>
                    <a:pt x="7743867" y="10647"/>
                  </a:lnTo>
                  <a:lnTo>
                    <a:pt x="7748674" y="10647"/>
                  </a:lnTo>
                  <a:lnTo>
                    <a:pt x="7753481" y="10647"/>
                  </a:lnTo>
                  <a:lnTo>
                    <a:pt x="7758207" y="10647"/>
                  </a:lnTo>
                  <a:lnTo>
                    <a:pt x="7763014" y="10647"/>
                  </a:lnTo>
                  <a:lnTo>
                    <a:pt x="7767821" y="9982"/>
                  </a:lnTo>
                  <a:lnTo>
                    <a:pt x="7772546" y="9982"/>
                  </a:lnTo>
                  <a:lnTo>
                    <a:pt x="7777354" y="9982"/>
                  </a:lnTo>
                  <a:lnTo>
                    <a:pt x="7782161" y="9982"/>
                  </a:lnTo>
                  <a:lnTo>
                    <a:pt x="7786968" y="9982"/>
                  </a:lnTo>
                  <a:lnTo>
                    <a:pt x="7791693" y="9982"/>
                  </a:lnTo>
                  <a:lnTo>
                    <a:pt x="7796500" y="9982"/>
                  </a:lnTo>
                  <a:lnTo>
                    <a:pt x="7801307" y="9167"/>
                  </a:lnTo>
                  <a:lnTo>
                    <a:pt x="7806033" y="9167"/>
                  </a:lnTo>
                  <a:lnTo>
                    <a:pt x="7810840" y="9167"/>
                  </a:lnTo>
                  <a:lnTo>
                    <a:pt x="7815647" y="9167"/>
                  </a:lnTo>
                  <a:lnTo>
                    <a:pt x="7820454" y="9167"/>
                  </a:lnTo>
                  <a:lnTo>
                    <a:pt x="7825180" y="9167"/>
                  </a:lnTo>
                  <a:lnTo>
                    <a:pt x="7829987" y="9167"/>
                  </a:lnTo>
                  <a:lnTo>
                    <a:pt x="7834794" y="3103"/>
                  </a:lnTo>
                  <a:lnTo>
                    <a:pt x="7839520" y="3103"/>
                  </a:lnTo>
                  <a:lnTo>
                    <a:pt x="7844327" y="3103"/>
                  </a:lnTo>
                  <a:lnTo>
                    <a:pt x="7849134" y="3103"/>
                  </a:lnTo>
                  <a:lnTo>
                    <a:pt x="7853859" y="3103"/>
                  </a:lnTo>
                  <a:lnTo>
                    <a:pt x="7858667" y="3103"/>
                  </a:lnTo>
                  <a:lnTo>
                    <a:pt x="7863474" y="3103"/>
                  </a:lnTo>
                  <a:lnTo>
                    <a:pt x="7868281" y="2323"/>
                  </a:lnTo>
                  <a:lnTo>
                    <a:pt x="7873007" y="2323"/>
                  </a:lnTo>
                  <a:lnTo>
                    <a:pt x="7877813" y="2323"/>
                  </a:lnTo>
                  <a:lnTo>
                    <a:pt x="7882621" y="2323"/>
                  </a:lnTo>
                  <a:lnTo>
                    <a:pt x="7887346" y="2323"/>
                  </a:lnTo>
                  <a:lnTo>
                    <a:pt x="7892153" y="2323"/>
                  </a:lnTo>
                  <a:lnTo>
                    <a:pt x="7896961" y="2323"/>
                  </a:lnTo>
                  <a:lnTo>
                    <a:pt x="7901686" y="1393"/>
                  </a:lnTo>
                  <a:lnTo>
                    <a:pt x="7906493" y="1393"/>
                  </a:lnTo>
                  <a:lnTo>
                    <a:pt x="7911300" y="1393"/>
                  </a:lnTo>
                  <a:lnTo>
                    <a:pt x="7916107" y="1393"/>
                  </a:lnTo>
                  <a:lnTo>
                    <a:pt x="7920833" y="1393"/>
                  </a:lnTo>
                  <a:lnTo>
                    <a:pt x="7925640" y="1393"/>
                  </a:lnTo>
                  <a:lnTo>
                    <a:pt x="7930447" y="1393"/>
                  </a:lnTo>
                  <a:lnTo>
                    <a:pt x="7935173" y="574"/>
                  </a:lnTo>
                  <a:lnTo>
                    <a:pt x="7939980" y="574"/>
                  </a:lnTo>
                  <a:lnTo>
                    <a:pt x="7944787" y="574"/>
                  </a:lnTo>
                  <a:lnTo>
                    <a:pt x="7949594" y="574"/>
                  </a:lnTo>
                  <a:lnTo>
                    <a:pt x="7954320" y="574"/>
                  </a:lnTo>
                  <a:lnTo>
                    <a:pt x="7959126" y="574"/>
                  </a:lnTo>
                  <a:lnTo>
                    <a:pt x="7963934" y="574"/>
                  </a:lnTo>
                  <a:lnTo>
                    <a:pt x="7968659" y="0"/>
                  </a:lnTo>
                </a:path>
              </a:pathLst>
            </a:custGeom>
            <a:noFill/>
            <a:ln w="24430" cap="rnd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 sz="1000"/>
            </a:p>
          </p:txBody>
        </p:sp>
      </p:grpSp>
      <p:sp>
        <p:nvSpPr>
          <p:cNvPr id="176" name="Text Placeholder 18">
            <a:extLst>
              <a:ext uri="{FF2B5EF4-FFF2-40B4-BE49-F238E27FC236}">
                <a16:creationId xmlns:a16="http://schemas.microsoft.com/office/drawing/2014/main" id="{BFC395B8-7657-A856-955D-546E8D7E7B26}"/>
              </a:ext>
            </a:extLst>
          </p:cNvPr>
          <p:cNvSpPr txBox="1">
            <a:spLocks/>
          </p:cNvSpPr>
          <p:nvPr/>
        </p:nvSpPr>
        <p:spPr>
          <a:xfrm>
            <a:off x="3378426" y="5272721"/>
            <a:ext cx="2240674" cy="396000"/>
          </a:xfrm>
          <a:prstGeom prst="rect">
            <a:avLst/>
          </a:prstGeom>
          <a:solidFill>
            <a:srgbClr val="DDE9FA"/>
          </a:solidFill>
        </p:spPr>
        <p:txBody>
          <a:bodyPr lIns="36000"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2) Date: </a:t>
            </a:r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27 Jun 2021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Total Cases (per 1M): </a:t>
            </a:r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8.1M</a:t>
            </a: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5984C474-EA07-CA80-52B3-2A1A023485EE}"/>
              </a:ext>
            </a:extLst>
          </p:cNvPr>
          <p:cNvSpPr/>
          <p:nvPr/>
        </p:nvSpPr>
        <p:spPr>
          <a:xfrm>
            <a:off x="1874816" y="2196993"/>
            <a:ext cx="4180779" cy="3422275"/>
          </a:xfrm>
          <a:custGeom>
            <a:avLst/>
            <a:gdLst>
              <a:gd name="connsiteX0" fmla="*/ 104 w 7968555"/>
              <a:gd name="connsiteY0" fmla="*/ 5256413 h 5257593"/>
              <a:gd name="connsiteX1" fmla="*/ 4887 w 7968555"/>
              <a:gd name="connsiteY1" fmla="*/ 5256413 h 5257593"/>
              <a:gd name="connsiteX2" fmla="*/ 9670 w 7968555"/>
              <a:gd name="connsiteY2" fmla="*/ 5256413 h 5257593"/>
              <a:gd name="connsiteX3" fmla="*/ 14454 w 7968555"/>
              <a:gd name="connsiteY3" fmla="*/ 5256413 h 5257593"/>
              <a:gd name="connsiteX4" fmla="*/ 19236 w 7968555"/>
              <a:gd name="connsiteY4" fmla="*/ 5256413 h 5257593"/>
              <a:gd name="connsiteX5" fmla="*/ 24020 w 7968555"/>
              <a:gd name="connsiteY5" fmla="*/ 5256413 h 5257593"/>
              <a:gd name="connsiteX6" fmla="*/ 28802 w 7968555"/>
              <a:gd name="connsiteY6" fmla="*/ 5256413 h 5257593"/>
              <a:gd name="connsiteX7" fmla="*/ 33586 w 7968555"/>
              <a:gd name="connsiteY7" fmla="*/ 5257594 h 5257593"/>
              <a:gd name="connsiteX8" fmla="*/ 38368 w 7968555"/>
              <a:gd name="connsiteY8" fmla="*/ 5257594 h 5257593"/>
              <a:gd name="connsiteX9" fmla="*/ 43152 w 7968555"/>
              <a:gd name="connsiteY9" fmla="*/ 5257594 h 5257593"/>
              <a:gd name="connsiteX10" fmla="*/ 47935 w 7968555"/>
              <a:gd name="connsiteY10" fmla="*/ 5257594 h 5257593"/>
              <a:gd name="connsiteX11" fmla="*/ 52718 w 7968555"/>
              <a:gd name="connsiteY11" fmla="*/ 5257594 h 5257593"/>
              <a:gd name="connsiteX12" fmla="*/ 57501 w 7968555"/>
              <a:gd name="connsiteY12" fmla="*/ 5257594 h 5257593"/>
              <a:gd name="connsiteX13" fmla="*/ 62284 w 7968555"/>
              <a:gd name="connsiteY13" fmla="*/ 5257594 h 5257593"/>
              <a:gd name="connsiteX14" fmla="*/ 67067 w 7968555"/>
              <a:gd name="connsiteY14" fmla="*/ 5023619 h 5257593"/>
              <a:gd name="connsiteX15" fmla="*/ 71850 w 7968555"/>
              <a:gd name="connsiteY15" fmla="*/ 5023619 h 5257593"/>
              <a:gd name="connsiteX16" fmla="*/ 76633 w 7968555"/>
              <a:gd name="connsiteY16" fmla="*/ 5023619 h 5257593"/>
              <a:gd name="connsiteX17" fmla="*/ 81416 w 7968555"/>
              <a:gd name="connsiteY17" fmla="*/ 5023619 h 5257593"/>
              <a:gd name="connsiteX18" fmla="*/ 86199 w 7968555"/>
              <a:gd name="connsiteY18" fmla="*/ 5023619 h 5257593"/>
              <a:gd name="connsiteX19" fmla="*/ 90982 w 7968555"/>
              <a:gd name="connsiteY19" fmla="*/ 5023619 h 5257593"/>
              <a:gd name="connsiteX20" fmla="*/ 95765 w 7968555"/>
              <a:gd name="connsiteY20" fmla="*/ 5023619 h 5257593"/>
              <a:gd name="connsiteX21" fmla="*/ 100549 w 7968555"/>
              <a:gd name="connsiteY21" fmla="*/ 4486194 h 5257593"/>
              <a:gd name="connsiteX22" fmla="*/ 105331 w 7968555"/>
              <a:gd name="connsiteY22" fmla="*/ 4486194 h 5257593"/>
              <a:gd name="connsiteX23" fmla="*/ 110115 w 7968555"/>
              <a:gd name="connsiteY23" fmla="*/ 4486194 h 5257593"/>
              <a:gd name="connsiteX24" fmla="*/ 114897 w 7968555"/>
              <a:gd name="connsiteY24" fmla="*/ 4486194 h 5257593"/>
              <a:gd name="connsiteX25" fmla="*/ 119681 w 7968555"/>
              <a:gd name="connsiteY25" fmla="*/ 4486194 h 5257593"/>
              <a:gd name="connsiteX26" fmla="*/ 124463 w 7968555"/>
              <a:gd name="connsiteY26" fmla="*/ 4486194 h 5257593"/>
              <a:gd name="connsiteX27" fmla="*/ 129247 w 7968555"/>
              <a:gd name="connsiteY27" fmla="*/ 4486194 h 5257593"/>
              <a:gd name="connsiteX28" fmla="*/ 134030 w 7968555"/>
              <a:gd name="connsiteY28" fmla="*/ 4624386 h 5257593"/>
              <a:gd name="connsiteX29" fmla="*/ 138813 w 7968555"/>
              <a:gd name="connsiteY29" fmla="*/ 4624386 h 5257593"/>
              <a:gd name="connsiteX30" fmla="*/ 143596 w 7968555"/>
              <a:gd name="connsiteY30" fmla="*/ 4624386 h 5257593"/>
              <a:gd name="connsiteX31" fmla="*/ 148379 w 7968555"/>
              <a:gd name="connsiteY31" fmla="*/ 4624386 h 5257593"/>
              <a:gd name="connsiteX32" fmla="*/ 153162 w 7968555"/>
              <a:gd name="connsiteY32" fmla="*/ 4624386 h 5257593"/>
              <a:gd name="connsiteX33" fmla="*/ 157945 w 7968555"/>
              <a:gd name="connsiteY33" fmla="*/ 4624386 h 5257593"/>
              <a:gd name="connsiteX34" fmla="*/ 162728 w 7968555"/>
              <a:gd name="connsiteY34" fmla="*/ 4624386 h 5257593"/>
              <a:gd name="connsiteX35" fmla="*/ 167511 w 7968555"/>
              <a:gd name="connsiteY35" fmla="*/ 4293145 h 5257593"/>
              <a:gd name="connsiteX36" fmla="*/ 172294 w 7968555"/>
              <a:gd name="connsiteY36" fmla="*/ 4293145 h 5257593"/>
              <a:gd name="connsiteX37" fmla="*/ 177077 w 7968555"/>
              <a:gd name="connsiteY37" fmla="*/ 4293145 h 5257593"/>
              <a:gd name="connsiteX38" fmla="*/ 181860 w 7968555"/>
              <a:gd name="connsiteY38" fmla="*/ 4293145 h 5257593"/>
              <a:gd name="connsiteX39" fmla="*/ 186644 w 7968555"/>
              <a:gd name="connsiteY39" fmla="*/ 4293145 h 5257593"/>
              <a:gd name="connsiteX40" fmla="*/ 191426 w 7968555"/>
              <a:gd name="connsiteY40" fmla="*/ 4293145 h 5257593"/>
              <a:gd name="connsiteX41" fmla="*/ 196210 w 7968555"/>
              <a:gd name="connsiteY41" fmla="*/ 4293145 h 5257593"/>
              <a:gd name="connsiteX42" fmla="*/ 200992 w 7968555"/>
              <a:gd name="connsiteY42" fmla="*/ 4025659 h 5257593"/>
              <a:gd name="connsiteX43" fmla="*/ 205776 w 7968555"/>
              <a:gd name="connsiteY43" fmla="*/ 4025659 h 5257593"/>
              <a:gd name="connsiteX44" fmla="*/ 210559 w 7968555"/>
              <a:gd name="connsiteY44" fmla="*/ 4025659 h 5257593"/>
              <a:gd name="connsiteX45" fmla="*/ 215342 w 7968555"/>
              <a:gd name="connsiteY45" fmla="*/ 4025659 h 5257593"/>
              <a:gd name="connsiteX46" fmla="*/ 220125 w 7968555"/>
              <a:gd name="connsiteY46" fmla="*/ 4025659 h 5257593"/>
              <a:gd name="connsiteX47" fmla="*/ 224908 w 7968555"/>
              <a:gd name="connsiteY47" fmla="*/ 4025659 h 5257593"/>
              <a:gd name="connsiteX48" fmla="*/ 229691 w 7968555"/>
              <a:gd name="connsiteY48" fmla="*/ 4025659 h 5257593"/>
              <a:gd name="connsiteX49" fmla="*/ 234474 w 7968555"/>
              <a:gd name="connsiteY49" fmla="*/ 4429658 h 5257593"/>
              <a:gd name="connsiteX50" fmla="*/ 239258 w 7968555"/>
              <a:gd name="connsiteY50" fmla="*/ 4429658 h 5257593"/>
              <a:gd name="connsiteX51" fmla="*/ 244040 w 7968555"/>
              <a:gd name="connsiteY51" fmla="*/ 4429658 h 5257593"/>
              <a:gd name="connsiteX52" fmla="*/ 248824 w 7968555"/>
              <a:gd name="connsiteY52" fmla="*/ 4429658 h 5257593"/>
              <a:gd name="connsiteX53" fmla="*/ 253606 w 7968555"/>
              <a:gd name="connsiteY53" fmla="*/ 4429658 h 5257593"/>
              <a:gd name="connsiteX54" fmla="*/ 258390 w 7968555"/>
              <a:gd name="connsiteY54" fmla="*/ 4429658 h 5257593"/>
              <a:gd name="connsiteX55" fmla="*/ 263172 w 7968555"/>
              <a:gd name="connsiteY55" fmla="*/ 4429658 h 5257593"/>
              <a:gd name="connsiteX56" fmla="*/ 267956 w 7968555"/>
              <a:gd name="connsiteY56" fmla="*/ 4126893 h 5257593"/>
              <a:gd name="connsiteX57" fmla="*/ 272739 w 7968555"/>
              <a:gd name="connsiteY57" fmla="*/ 4126893 h 5257593"/>
              <a:gd name="connsiteX58" fmla="*/ 277522 w 7968555"/>
              <a:gd name="connsiteY58" fmla="*/ 4126893 h 5257593"/>
              <a:gd name="connsiteX59" fmla="*/ 282305 w 7968555"/>
              <a:gd name="connsiteY59" fmla="*/ 4126893 h 5257593"/>
              <a:gd name="connsiteX60" fmla="*/ 287088 w 7968555"/>
              <a:gd name="connsiteY60" fmla="*/ 4126893 h 5257593"/>
              <a:gd name="connsiteX61" fmla="*/ 291871 w 7968555"/>
              <a:gd name="connsiteY61" fmla="*/ 4126893 h 5257593"/>
              <a:gd name="connsiteX62" fmla="*/ 296654 w 7968555"/>
              <a:gd name="connsiteY62" fmla="*/ 4126893 h 5257593"/>
              <a:gd name="connsiteX63" fmla="*/ 301437 w 7968555"/>
              <a:gd name="connsiteY63" fmla="*/ 2578382 h 5257593"/>
              <a:gd name="connsiteX64" fmla="*/ 306220 w 7968555"/>
              <a:gd name="connsiteY64" fmla="*/ 2578382 h 5257593"/>
              <a:gd name="connsiteX65" fmla="*/ 311003 w 7968555"/>
              <a:gd name="connsiteY65" fmla="*/ 2578382 h 5257593"/>
              <a:gd name="connsiteX66" fmla="*/ 315786 w 7968555"/>
              <a:gd name="connsiteY66" fmla="*/ 2578382 h 5257593"/>
              <a:gd name="connsiteX67" fmla="*/ 320569 w 7968555"/>
              <a:gd name="connsiteY67" fmla="*/ 2578382 h 5257593"/>
              <a:gd name="connsiteX68" fmla="*/ 325353 w 7968555"/>
              <a:gd name="connsiteY68" fmla="*/ 2578382 h 5257593"/>
              <a:gd name="connsiteX69" fmla="*/ 330135 w 7968555"/>
              <a:gd name="connsiteY69" fmla="*/ 2578382 h 5257593"/>
              <a:gd name="connsiteX70" fmla="*/ 334919 w 7968555"/>
              <a:gd name="connsiteY70" fmla="*/ 1583543 h 5257593"/>
              <a:gd name="connsiteX71" fmla="*/ 339701 w 7968555"/>
              <a:gd name="connsiteY71" fmla="*/ 1583543 h 5257593"/>
              <a:gd name="connsiteX72" fmla="*/ 344485 w 7968555"/>
              <a:gd name="connsiteY72" fmla="*/ 1583543 h 5257593"/>
              <a:gd name="connsiteX73" fmla="*/ 349267 w 7968555"/>
              <a:gd name="connsiteY73" fmla="*/ 1583543 h 5257593"/>
              <a:gd name="connsiteX74" fmla="*/ 354051 w 7968555"/>
              <a:gd name="connsiteY74" fmla="*/ 1583543 h 5257593"/>
              <a:gd name="connsiteX75" fmla="*/ 358833 w 7968555"/>
              <a:gd name="connsiteY75" fmla="*/ 1583543 h 5257593"/>
              <a:gd name="connsiteX76" fmla="*/ 363617 w 7968555"/>
              <a:gd name="connsiteY76" fmla="*/ 1583543 h 5257593"/>
              <a:gd name="connsiteX77" fmla="*/ 368400 w 7968555"/>
              <a:gd name="connsiteY77" fmla="*/ 2308420 h 5257593"/>
              <a:gd name="connsiteX78" fmla="*/ 373183 w 7968555"/>
              <a:gd name="connsiteY78" fmla="*/ 2308420 h 5257593"/>
              <a:gd name="connsiteX79" fmla="*/ 377966 w 7968555"/>
              <a:gd name="connsiteY79" fmla="*/ 2308420 h 5257593"/>
              <a:gd name="connsiteX80" fmla="*/ 382749 w 7968555"/>
              <a:gd name="connsiteY80" fmla="*/ 2308420 h 5257593"/>
              <a:gd name="connsiteX81" fmla="*/ 387532 w 7968555"/>
              <a:gd name="connsiteY81" fmla="*/ 2308420 h 5257593"/>
              <a:gd name="connsiteX82" fmla="*/ 392315 w 7968555"/>
              <a:gd name="connsiteY82" fmla="*/ 2308420 h 5257593"/>
              <a:gd name="connsiteX83" fmla="*/ 397098 w 7968555"/>
              <a:gd name="connsiteY83" fmla="*/ 2308420 h 5257593"/>
              <a:gd name="connsiteX84" fmla="*/ 401884 w 7968555"/>
              <a:gd name="connsiteY84" fmla="*/ 1362360 h 5257593"/>
              <a:gd name="connsiteX85" fmla="*/ 406667 w 7968555"/>
              <a:gd name="connsiteY85" fmla="*/ 1362360 h 5257593"/>
              <a:gd name="connsiteX86" fmla="*/ 411449 w 7968555"/>
              <a:gd name="connsiteY86" fmla="*/ 1362360 h 5257593"/>
              <a:gd name="connsiteX87" fmla="*/ 416232 w 7968555"/>
              <a:gd name="connsiteY87" fmla="*/ 1362360 h 5257593"/>
              <a:gd name="connsiteX88" fmla="*/ 421014 w 7968555"/>
              <a:gd name="connsiteY88" fmla="*/ 1362360 h 5257593"/>
              <a:gd name="connsiteX89" fmla="*/ 425797 w 7968555"/>
              <a:gd name="connsiteY89" fmla="*/ 1362360 h 5257593"/>
              <a:gd name="connsiteX90" fmla="*/ 430580 w 7968555"/>
              <a:gd name="connsiteY90" fmla="*/ 1362360 h 5257593"/>
              <a:gd name="connsiteX91" fmla="*/ 435362 w 7968555"/>
              <a:gd name="connsiteY91" fmla="*/ 697205 h 5257593"/>
              <a:gd name="connsiteX92" fmla="*/ 440145 w 7968555"/>
              <a:gd name="connsiteY92" fmla="*/ 697205 h 5257593"/>
              <a:gd name="connsiteX93" fmla="*/ 444928 w 7968555"/>
              <a:gd name="connsiteY93" fmla="*/ 697205 h 5257593"/>
              <a:gd name="connsiteX94" fmla="*/ 449710 w 7968555"/>
              <a:gd name="connsiteY94" fmla="*/ 697205 h 5257593"/>
              <a:gd name="connsiteX95" fmla="*/ 454493 w 7968555"/>
              <a:gd name="connsiteY95" fmla="*/ 697205 h 5257593"/>
              <a:gd name="connsiteX96" fmla="*/ 459276 w 7968555"/>
              <a:gd name="connsiteY96" fmla="*/ 697205 h 5257593"/>
              <a:gd name="connsiteX97" fmla="*/ 464058 w 7968555"/>
              <a:gd name="connsiteY97" fmla="*/ 697205 h 5257593"/>
              <a:gd name="connsiteX98" fmla="*/ 468841 w 7968555"/>
              <a:gd name="connsiteY98" fmla="*/ 399323 h 5257593"/>
              <a:gd name="connsiteX99" fmla="*/ 473624 w 7968555"/>
              <a:gd name="connsiteY99" fmla="*/ 399323 h 5257593"/>
              <a:gd name="connsiteX100" fmla="*/ 478414 w 7968555"/>
              <a:gd name="connsiteY100" fmla="*/ 399323 h 5257593"/>
              <a:gd name="connsiteX101" fmla="*/ 483197 w 7968555"/>
              <a:gd name="connsiteY101" fmla="*/ 399323 h 5257593"/>
              <a:gd name="connsiteX102" fmla="*/ 487980 w 7968555"/>
              <a:gd name="connsiteY102" fmla="*/ 399323 h 5257593"/>
              <a:gd name="connsiteX103" fmla="*/ 492762 w 7968555"/>
              <a:gd name="connsiteY103" fmla="*/ 399323 h 5257593"/>
              <a:gd name="connsiteX104" fmla="*/ 497545 w 7968555"/>
              <a:gd name="connsiteY104" fmla="*/ 399323 h 5257593"/>
              <a:gd name="connsiteX105" fmla="*/ 502328 w 7968555"/>
              <a:gd name="connsiteY105" fmla="*/ 0 h 5257593"/>
              <a:gd name="connsiteX106" fmla="*/ 507110 w 7968555"/>
              <a:gd name="connsiteY106" fmla="*/ 0 h 5257593"/>
              <a:gd name="connsiteX107" fmla="*/ 511893 w 7968555"/>
              <a:gd name="connsiteY107" fmla="*/ 0 h 5257593"/>
              <a:gd name="connsiteX108" fmla="*/ 516676 w 7968555"/>
              <a:gd name="connsiteY108" fmla="*/ 0 h 5257593"/>
              <a:gd name="connsiteX109" fmla="*/ 521458 w 7968555"/>
              <a:gd name="connsiteY109" fmla="*/ 0 h 5257593"/>
              <a:gd name="connsiteX110" fmla="*/ 526241 w 7968555"/>
              <a:gd name="connsiteY110" fmla="*/ 0 h 5257593"/>
              <a:gd name="connsiteX111" fmla="*/ 531024 w 7968555"/>
              <a:gd name="connsiteY111" fmla="*/ 0 h 5257593"/>
              <a:gd name="connsiteX112" fmla="*/ 535806 w 7968555"/>
              <a:gd name="connsiteY112" fmla="*/ 31974 h 5257593"/>
              <a:gd name="connsiteX113" fmla="*/ 540589 w 7968555"/>
              <a:gd name="connsiteY113" fmla="*/ 31974 h 5257593"/>
              <a:gd name="connsiteX114" fmla="*/ 545371 w 7968555"/>
              <a:gd name="connsiteY114" fmla="*/ 31974 h 5257593"/>
              <a:gd name="connsiteX115" fmla="*/ 550154 w 7968555"/>
              <a:gd name="connsiteY115" fmla="*/ 31974 h 5257593"/>
              <a:gd name="connsiteX116" fmla="*/ 554937 w 7968555"/>
              <a:gd name="connsiteY116" fmla="*/ 31974 h 5257593"/>
              <a:gd name="connsiteX117" fmla="*/ 559719 w 7968555"/>
              <a:gd name="connsiteY117" fmla="*/ 31974 h 5257593"/>
              <a:gd name="connsiteX118" fmla="*/ 564502 w 7968555"/>
              <a:gd name="connsiteY118" fmla="*/ 31974 h 5257593"/>
              <a:gd name="connsiteX119" fmla="*/ 569285 w 7968555"/>
              <a:gd name="connsiteY119" fmla="*/ 130499 h 5257593"/>
              <a:gd name="connsiteX120" fmla="*/ 574075 w 7968555"/>
              <a:gd name="connsiteY120" fmla="*/ 130499 h 5257593"/>
              <a:gd name="connsiteX121" fmla="*/ 578858 w 7968555"/>
              <a:gd name="connsiteY121" fmla="*/ 130499 h 5257593"/>
              <a:gd name="connsiteX122" fmla="*/ 583641 w 7968555"/>
              <a:gd name="connsiteY122" fmla="*/ 130499 h 5257593"/>
              <a:gd name="connsiteX123" fmla="*/ 588423 w 7968555"/>
              <a:gd name="connsiteY123" fmla="*/ 130499 h 5257593"/>
              <a:gd name="connsiteX124" fmla="*/ 593206 w 7968555"/>
              <a:gd name="connsiteY124" fmla="*/ 130499 h 5257593"/>
              <a:gd name="connsiteX125" fmla="*/ 597989 w 7968555"/>
              <a:gd name="connsiteY125" fmla="*/ 130499 h 5257593"/>
              <a:gd name="connsiteX126" fmla="*/ 602771 w 7968555"/>
              <a:gd name="connsiteY126" fmla="*/ 268634 h 5257593"/>
              <a:gd name="connsiteX127" fmla="*/ 607554 w 7968555"/>
              <a:gd name="connsiteY127" fmla="*/ 268634 h 5257593"/>
              <a:gd name="connsiteX128" fmla="*/ 612337 w 7968555"/>
              <a:gd name="connsiteY128" fmla="*/ 268634 h 5257593"/>
              <a:gd name="connsiteX129" fmla="*/ 617119 w 7968555"/>
              <a:gd name="connsiteY129" fmla="*/ 268634 h 5257593"/>
              <a:gd name="connsiteX130" fmla="*/ 621902 w 7968555"/>
              <a:gd name="connsiteY130" fmla="*/ 268634 h 5257593"/>
              <a:gd name="connsiteX131" fmla="*/ 626685 w 7968555"/>
              <a:gd name="connsiteY131" fmla="*/ 268634 h 5257593"/>
              <a:gd name="connsiteX132" fmla="*/ 631467 w 7968555"/>
              <a:gd name="connsiteY132" fmla="*/ 268634 h 5257593"/>
              <a:gd name="connsiteX133" fmla="*/ 636250 w 7968555"/>
              <a:gd name="connsiteY133" fmla="*/ 510794 h 5257593"/>
              <a:gd name="connsiteX134" fmla="*/ 641033 w 7968555"/>
              <a:gd name="connsiteY134" fmla="*/ 510794 h 5257593"/>
              <a:gd name="connsiteX135" fmla="*/ 645815 w 7968555"/>
              <a:gd name="connsiteY135" fmla="*/ 510794 h 5257593"/>
              <a:gd name="connsiteX136" fmla="*/ 650598 w 7968555"/>
              <a:gd name="connsiteY136" fmla="*/ 510794 h 5257593"/>
              <a:gd name="connsiteX137" fmla="*/ 655380 w 7968555"/>
              <a:gd name="connsiteY137" fmla="*/ 510794 h 5257593"/>
              <a:gd name="connsiteX138" fmla="*/ 660163 w 7968555"/>
              <a:gd name="connsiteY138" fmla="*/ 510794 h 5257593"/>
              <a:gd name="connsiteX139" fmla="*/ 664954 w 7968555"/>
              <a:gd name="connsiteY139" fmla="*/ 510794 h 5257593"/>
              <a:gd name="connsiteX140" fmla="*/ 669737 w 7968555"/>
              <a:gd name="connsiteY140" fmla="*/ 766028 h 5257593"/>
              <a:gd name="connsiteX141" fmla="*/ 674519 w 7968555"/>
              <a:gd name="connsiteY141" fmla="*/ 766028 h 5257593"/>
              <a:gd name="connsiteX142" fmla="*/ 679302 w 7968555"/>
              <a:gd name="connsiteY142" fmla="*/ 766028 h 5257593"/>
              <a:gd name="connsiteX143" fmla="*/ 684084 w 7968555"/>
              <a:gd name="connsiteY143" fmla="*/ 766028 h 5257593"/>
              <a:gd name="connsiteX144" fmla="*/ 688867 w 7968555"/>
              <a:gd name="connsiteY144" fmla="*/ 766028 h 5257593"/>
              <a:gd name="connsiteX145" fmla="*/ 693650 w 7968555"/>
              <a:gd name="connsiteY145" fmla="*/ 766028 h 5257593"/>
              <a:gd name="connsiteX146" fmla="*/ 698432 w 7968555"/>
              <a:gd name="connsiteY146" fmla="*/ 766028 h 5257593"/>
              <a:gd name="connsiteX147" fmla="*/ 703215 w 7968555"/>
              <a:gd name="connsiteY147" fmla="*/ 1014188 h 5257593"/>
              <a:gd name="connsiteX148" fmla="*/ 707998 w 7968555"/>
              <a:gd name="connsiteY148" fmla="*/ 1014188 h 5257593"/>
              <a:gd name="connsiteX149" fmla="*/ 712780 w 7968555"/>
              <a:gd name="connsiteY149" fmla="*/ 1014188 h 5257593"/>
              <a:gd name="connsiteX150" fmla="*/ 717563 w 7968555"/>
              <a:gd name="connsiteY150" fmla="*/ 1014188 h 5257593"/>
              <a:gd name="connsiteX151" fmla="*/ 722346 w 7968555"/>
              <a:gd name="connsiteY151" fmla="*/ 1014188 h 5257593"/>
              <a:gd name="connsiteX152" fmla="*/ 727128 w 7968555"/>
              <a:gd name="connsiteY152" fmla="*/ 1014188 h 5257593"/>
              <a:gd name="connsiteX153" fmla="*/ 731911 w 7968555"/>
              <a:gd name="connsiteY153" fmla="*/ 1014188 h 5257593"/>
              <a:gd name="connsiteX154" fmla="*/ 736694 w 7968555"/>
              <a:gd name="connsiteY154" fmla="*/ 1205754 h 5257593"/>
              <a:gd name="connsiteX155" fmla="*/ 741476 w 7968555"/>
              <a:gd name="connsiteY155" fmla="*/ 1205754 h 5257593"/>
              <a:gd name="connsiteX156" fmla="*/ 746259 w 7968555"/>
              <a:gd name="connsiteY156" fmla="*/ 1205754 h 5257593"/>
              <a:gd name="connsiteX157" fmla="*/ 751042 w 7968555"/>
              <a:gd name="connsiteY157" fmla="*/ 1205754 h 5257593"/>
              <a:gd name="connsiteX158" fmla="*/ 755824 w 7968555"/>
              <a:gd name="connsiteY158" fmla="*/ 1205754 h 5257593"/>
              <a:gd name="connsiteX159" fmla="*/ 760615 w 7968555"/>
              <a:gd name="connsiteY159" fmla="*/ 1205754 h 5257593"/>
              <a:gd name="connsiteX160" fmla="*/ 765398 w 7968555"/>
              <a:gd name="connsiteY160" fmla="*/ 1205754 h 5257593"/>
              <a:gd name="connsiteX161" fmla="*/ 770180 w 7968555"/>
              <a:gd name="connsiteY161" fmla="*/ 1380993 h 5257593"/>
              <a:gd name="connsiteX162" fmla="*/ 774963 w 7968555"/>
              <a:gd name="connsiteY162" fmla="*/ 1380993 h 5257593"/>
              <a:gd name="connsiteX163" fmla="*/ 779746 w 7968555"/>
              <a:gd name="connsiteY163" fmla="*/ 1380993 h 5257593"/>
              <a:gd name="connsiteX164" fmla="*/ 784528 w 7968555"/>
              <a:gd name="connsiteY164" fmla="*/ 1380993 h 5257593"/>
              <a:gd name="connsiteX165" fmla="*/ 789311 w 7968555"/>
              <a:gd name="connsiteY165" fmla="*/ 1380993 h 5257593"/>
              <a:gd name="connsiteX166" fmla="*/ 794094 w 7968555"/>
              <a:gd name="connsiteY166" fmla="*/ 1380993 h 5257593"/>
              <a:gd name="connsiteX167" fmla="*/ 798876 w 7968555"/>
              <a:gd name="connsiteY167" fmla="*/ 1380993 h 5257593"/>
              <a:gd name="connsiteX168" fmla="*/ 803659 w 7968555"/>
              <a:gd name="connsiteY168" fmla="*/ 1559491 h 5257593"/>
              <a:gd name="connsiteX169" fmla="*/ 808441 w 7968555"/>
              <a:gd name="connsiteY169" fmla="*/ 1559491 h 5257593"/>
              <a:gd name="connsiteX170" fmla="*/ 813224 w 7968555"/>
              <a:gd name="connsiteY170" fmla="*/ 1559491 h 5257593"/>
              <a:gd name="connsiteX171" fmla="*/ 818007 w 7968555"/>
              <a:gd name="connsiteY171" fmla="*/ 1559491 h 5257593"/>
              <a:gd name="connsiteX172" fmla="*/ 822789 w 7968555"/>
              <a:gd name="connsiteY172" fmla="*/ 1559491 h 5257593"/>
              <a:gd name="connsiteX173" fmla="*/ 827572 w 7968555"/>
              <a:gd name="connsiteY173" fmla="*/ 1559491 h 5257593"/>
              <a:gd name="connsiteX174" fmla="*/ 832355 w 7968555"/>
              <a:gd name="connsiteY174" fmla="*/ 1559491 h 5257593"/>
              <a:gd name="connsiteX175" fmla="*/ 837137 w 7968555"/>
              <a:gd name="connsiteY175" fmla="*/ 1718394 h 5257593"/>
              <a:gd name="connsiteX176" fmla="*/ 841920 w 7968555"/>
              <a:gd name="connsiteY176" fmla="*/ 1718394 h 5257593"/>
              <a:gd name="connsiteX177" fmla="*/ 846703 w 7968555"/>
              <a:gd name="connsiteY177" fmla="*/ 1718394 h 5257593"/>
              <a:gd name="connsiteX178" fmla="*/ 851493 w 7968555"/>
              <a:gd name="connsiteY178" fmla="*/ 1718394 h 5257593"/>
              <a:gd name="connsiteX179" fmla="*/ 856276 w 7968555"/>
              <a:gd name="connsiteY179" fmla="*/ 1718394 h 5257593"/>
              <a:gd name="connsiteX180" fmla="*/ 861059 w 7968555"/>
              <a:gd name="connsiteY180" fmla="*/ 1718394 h 5257593"/>
              <a:gd name="connsiteX181" fmla="*/ 865841 w 7968555"/>
              <a:gd name="connsiteY181" fmla="*/ 1718394 h 5257593"/>
              <a:gd name="connsiteX182" fmla="*/ 870624 w 7968555"/>
              <a:gd name="connsiteY182" fmla="*/ 1842205 h 5257593"/>
              <a:gd name="connsiteX183" fmla="*/ 875407 w 7968555"/>
              <a:gd name="connsiteY183" fmla="*/ 1842205 h 5257593"/>
              <a:gd name="connsiteX184" fmla="*/ 880189 w 7968555"/>
              <a:gd name="connsiteY184" fmla="*/ 1842205 h 5257593"/>
              <a:gd name="connsiteX185" fmla="*/ 884972 w 7968555"/>
              <a:gd name="connsiteY185" fmla="*/ 1842205 h 5257593"/>
              <a:gd name="connsiteX186" fmla="*/ 889755 w 7968555"/>
              <a:gd name="connsiteY186" fmla="*/ 1842205 h 5257593"/>
              <a:gd name="connsiteX187" fmla="*/ 894537 w 7968555"/>
              <a:gd name="connsiteY187" fmla="*/ 1842205 h 5257593"/>
              <a:gd name="connsiteX188" fmla="*/ 899320 w 7968555"/>
              <a:gd name="connsiteY188" fmla="*/ 1842205 h 5257593"/>
              <a:gd name="connsiteX189" fmla="*/ 904103 w 7968555"/>
              <a:gd name="connsiteY189" fmla="*/ 1948922 h 5257593"/>
              <a:gd name="connsiteX190" fmla="*/ 908885 w 7968555"/>
              <a:gd name="connsiteY190" fmla="*/ 1948922 h 5257593"/>
              <a:gd name="connsiteX191" fmla="*/ 913668 w 7968555"/>
              <a:gd name="connsiteY191" fmla="*/ 1948922 h 5257593"/>
              <a:gd name="connsiteX192" fmla="*/ 918450 w 7968555"/>
              <a:gd name="connsiteY192" fmla="*/ 1948922 h 5257593"/>
              <a:gd name="connsiteX193" fmla="*/ 923233 w 7968555"/>
              <a:gd name="connsiteY193" fmla="*/ 1948922 h 5257593"/>
              <a:gd name="connsiteX194" fmla="*/ 928016 w 7968555"/>
              <a:gd name="connsiteY194" fmla="*/ 1948922 h 5257593"/>
              <a:gd name="connsiteX195" fmla="*/ 932798 w 7968555"/>
              <a:gd name="connsiteY195" fmla="*/ 1948922 h 5257593"/>
              <a:gd name="connsiteX196" fmla="*/ 937581 w 7968555"/>
              <a:gd name="connsiteY196" fmla="*/ 2055713 h 5257593"/>
              <a:gd name="connsiteX197" fmla="*/ 942364 w 7968555"/>
              <a:gd name="connsiteY197" fmla="*/ 2055713 h 5257593"/>
              <a:gd name="connsiteX198" fmla="*/ 947155 w 7968555"/>
              <a:gd name="connsiteY198" fmla="*/ 2055713 h 5257593"/>
              <a:gd name="connsiteX199" fmla="*/ 951937 w 7968555"/>
              <a:gd name="connsiteY199" fmla="*/ 2055713 h 5257593"/>
              <a:gd name="connsiteX200" fmla="*/ 956720 w 7968555"/>
              <a:gd name="connsiteY200" fmla="*/ 2055713 h 5257593"/>
              <a:gd name="connsiteX201" fmla="*/ 961502 w 7968555"/>
              <a:gd name="connsiteY201" fmla="*/ 2055713 h 5257593"/>
              <a:gd name="connsiteX202" fmla="*/ 966285 w 7968555"/>
              <a:gd name="connsiteY202" fmla="*/ 2055713 h 5257593"/>
              <a:gd name="connsiteX203" fmla="*/ 971068 w 7968555"/>
              <a:gd name="connsiteY203" fmla="*/ 2139658 h 5257593"/>
              <a:gd name="connsiteX204" fmla="*/ 975850 w 7968555"/>
              <a:gd name="connsiteY204" fmla="*/ 2139658 h 5257593"/>
              <a:gd name="connsiteX205" fmla="*/ 980633 w 7968555"/>
              <a:gd name="connsiteY205" fmla="*/ 2139658 h 5257593"/>
              <a:gd name="connsiteX206" fmla="*/ 985416 w 7968555"/>
              <a:gd name="connsiteY206" fmla="*/ 2139658 h 5257593"/>
              <a:gd name="connsiteX207" fmla="*/ 990198 w 7968555"/>
              <a:gd name="connsiteY207" fmla="*/ 2139658 h 5257593"/>
              <a:gd name="connsiteX208" fmla="*/ 994981 w 7968555"/>
              <a:gd name="connsiteY208" fmla="*/ 2139658 h 5257593"/>
              <a:gd name="connsiteX209" fmla="*/ 999764 w 7968555"/>
              <a:gd name="connsiteY209" fmla="*/ 2139658 h 5257593"/>
              <a:gd name="connsiteX210" fmla="*/ 1004546 w 7968555"/>
              <a:gd name="connsiteY210" fmla="*/ 2229640 h 5257593"/>
              <a:gd name="connsiteX211" fmla="*/ 1009329 w 7968555"/>
              <a:gd name="connsiteY211" fmla="*/ 2229640 h 5257593"/>
              <a:gd name="connsiteX212" fmla="*/ 1014112 w 7968555"/>
              <a:gd name="connsiteY212" fmla="*/ 2229640 h 5257593"/>
              <a:gd name="connsiteX213" fmla="*/ 1018894 w 7968555"/>
              <a:gd name="connsiteY213" fmla="*/ 2229640 h 5257593"/>
              <a:gd name="connsiteX214" fmla="*/ 1023677 w 7968555"/>
              <a:gd name="connsiteY214" fmla="*/ 2229640 h 5257593"/>
              <a:gd name="connsiteX215" fmla="*/ 1028460 w 7968555"/>
              <a:gd name="connsiteY215" fmla="*/ 2229640 h 5257593"/>
              <a:gd name="connsiteX216" fmla="*/ 1033242 w 7968555"/>
              <a:gd name="connsiteY216" fmla="*/ 2229640 h 5257593"/>
              <a:gd name="connsiteX217" fmla="*/ 1038025 w 7968555"/>
              <a:gd name="connsiteY217" fmla="*/ 2346681 h 5257593"/>
              <a:gd name="connsiteX218" fmla="*/ 1042816 w 7968555"/>
              <a:gd name="connsiteY218" fmla="*/ 2346681 h 5257593"/>
              <a:gd name="connsiteX219" fmla="*/ 1047598 w 7968555"/>
              <a:gd name="connsiteY219" fmla="*/ 2346681 h 5257593"/>
              <a:gd name="connsiteX220" fmla="*/ 1052381 w 7968555"/>
              <a:gd name="connsiteY220" fmla="*/ 2346681 h 5257593"/>
              <a:gd name="connsiteX221" fmla="*/ 1057164 w 7968555"/>
              <a:gd name="connsiteY221" fmla="*/ 2346681 h 5257593"/>
              <a:gd name="connsiteX222" fmla="*/ 1061946 w 7968555"/>
              <a:gd name="connsiteY222" fmla="*/ 2346681 h 5257593"/>
              <a:gd name="connsiteX223" fmla="*/ 1066729 w 7968555"/>
              <a:gd name="connsiteY223" fmla="*/ 2346681 h 5257593"/>
              <a:gd name="connsiteX224" fmla="*/ 1071511 w 7968555"/>
              <a:gd name="connsiteY224" fmla="*/ 2463778 h 5257593"/>
              <a:gd name="connsiteX225" fmla="*/ 1076294 w 7968555"/>
              <a:gd name="connsiteY225" fmla="*/ 2463778 h 5257593"/>
              <a:gd name="connsiteX226" fmla="*/ 1081077 w 7968555"/>
              <a:gd name="connsiteY226" fmla="*/ 2463778 h 5257593"/>
              <a:gd name="connsiteX227" fmla="*/ 1085859 w 7968555"/>
              <a:gd name="connsiteY227" fmla="*/ 2463778 h 5257593"/>
              <a:gd name="connsiteX228" fmla="*/ 1090642 w 7968555"/>
              <a:gd name="connsiteY228" fmla="*/ 2463778 h 5257593"/>
              <a:gd name="connsiteX229" fmla="*/ 1095425 w 7968555"/>
              <a:gd name="connsiteY229" fmla="*/ 2463778 h 5257593"/>
              <a:gd name="connsiteX230" fmla="*/ 1100207 w 7968555"/>
              <a:gd name="connsiteY230" fmla="*/ 2463778 h 5257593"/>
              <a:gd name="connsiteX231" fmla="*/ 1104990 w 7968555"/>
              <a:gd name="connsiteY231" fmla="*/ 2563423 h 5257593"/>
              <a:gd name="connsiteX232" fmla="*/ 1109773 w 7968555"/>
              <a:gd name="connsiteY232" fmla="*/ 2563423 h 5257593"/>
              <a:gd name="connsiteX233" fmla="*/ 1114555 w 7968555"/>
              <a:gd name="connsiteY233" fmla="*/ 2563423 h 5257593"/>
              <a:gd name="connsiteX234" fmla="*/ 1119338 w 7968555"/>
              <a:gd name="connsiteY234" fmla="*/ 2563423 h 5257593"/>
              <a:gd name="connsiteX235" fmla="*/ 1124121 w 7968555"/>
              <a:gd name="connsiteY235" fmla="*/ 2563423 h 5257593"/>
              <a:gd name="connsiteX236" fmla="*/ 1128903 w 7968555"/>
              <a:gd name="connsiteY236" fmla="*/ 2563423 h 5257593"/>
              <a:gd name="connsiteX237" fmla="*/ 1133694 w 7968555"/>
              <a:gd name="connsiteY237" fmla="*/ 2563423 h 5257593"/>
              <a:gd name="connsiteX238" fmla="*/ 1138477 w 7968555"/>
              <a:gd name="connsiteY238" fmla="*/ 2634267 h 5257593"/>
              <a:gd name="connsiteX239" fmla="*/ 1143259 w 7968555"/>
              <a:gd name="connsiteY239" fmla="*/ 2634267 h 5257593"/>
              <a:gd name="connsiteX240" fmla="*/ 1148042 w 7968555"/>
              <a:gd name="connsiteY240" fmla="*/ 2634267 h 5257593"/>
              <a:gd name="connsiteX241" fmla="*/ 1152825 w 7968555"/>
              <a:gd name="connsiteY241" fmla="*/ 2634267 h 5257593"/>
              <a:gd name="connsiteX242" fmla="*/ 1157607 w 7968555"/>
              <a:gd name="connsiteY242" fmla="*/ 2634267 h 5257593"/>
              <a:gd name="connsiteX243" fmla="*/ 1162390 w 7968555"/>
              <a:gd name="connsiteY243" fmla="*/ 2634267 h 5257593"/>
              <a:gd name="connsiteX244" fmla="*/ 1167173 w 7968555"/>
              <a:gd name="connsiteY244" fmla="*/ 2634267 h 5257593"/>
              <a:gd name="connsiteX245" fmla="*/ 1171955 w 7968555"/>
              <a:gd name="connsiteY245" fmla="*/ 2691105 h 5257593"/>
              <a:gd name="connsiteX246" fmla="*/ 1176738 w 7968555"/>
              <a:gd name="connsiteY246" fmla="*/ 2691105 h 5257593"/>
              <a:gd name="connsiteX247" fmla="*/ 1181521 w 7968555"/>
              <a:gd name="connsiteY247" fmla="*/ 2691105 h 5257593"/>
              <a:gd name="connsiteX248" fmla="*/ 1186303 w 7968555"/>
              <a:gd name="connsiteY248" fmla="*/ 2691105 h 5257593"/>
              <a:gd name="connsiteX249" fmla="*/ 1191086 w 7968555"/>
              <a:gd name="connsiteY249" fmla="*/ 2691105 h 5257593"/>
              <a:gd name="connsiteX250" fmla="*/ 1195868 w 7968555"/>
              <a:gd name="connsiteY250" fmla="*/ 2691105 h 5257593"/>
              <a:gd name="connsiteX251" fmla="*/ 1200651 w 7968555"/>
              <a:gd name="connsiteY251" fmla="*/ 2691105 h 5257593"/>
              <a:gd name="connsiteX252" fmla="*/ 1205434 w 7968555"/>
              <a:gd name="connsiteY252" fmla="*/ 2785625 h 5257593"/>
              <a:gd name="connsiteX253" fmla="*/ 1210216 w 7968555"/>
              <a:gd name="connsiteY253" fmla="*/ 2785625 h 5257593"/>
              <a:gd name="connsiteX254" fmla="*/ 1214999 w 7968555"/>
              <a:gd name="connsiteY254" fmla="*/ 2785625 h 5257593"/>
              <a:gd name="connsiteX255" fmla="*/ 1219782 w 7968555"/>
              <a:gd name="connsiteY255" fmla="*/ 2785625 h 5257593"/>
              <a:gd name="connsiteX256" fmla="*/ 1224564 w 7968555"/>
              <a:gd name="connsiteY256" fmla="*/ 2785625 h 5257593"/>
              <a:gd name="connsiteX257" fmla="*/ 1229355 w 7968555"/>
              <a:gd name="connsiteY257" fmla="*/ 2785625 h 5257593"/>
              <a:gd name="connsiteX258" fmla="*/ 1234138 w 7968555"/>
              <a:gd name="connsiteY258" fmla="*/ 2785625 h 5257593"/>
              <a:gd name="connsiteX259" fmla="*/ 1238921 w 7968555"/>
              <a:gd name="connsiteY259" fmla="*/ 2867256 h 5257593"/>
              <a:gd name="connsiteX260" fmla="*/ 1243703 w 7968555"/>
              <a:gd name="connsiteY260" fmla="*/ 2867256 h 5257593"/>
              <a:gd name="connsiteX261" fmla="*/ 1248486 w 7968555"/>
              <a:gd name="connsiteY261" fmla="*/ 2867256 h 5257593"/>
              <a:gd name="connsiteX262" fmla="*/ 1253268 w 7968555"/>
              <a:gd name="connsiteY262" fmla="*/ 2867256 h 5257593"/>
              <a:gd name="connsiteX263" fmla="*/ 1258051 w 7968555"/>
              <a:gd name="connsiteY263" fmla="*/ 2867256 h 5257593"/>
              <a:gd name="connsiteX264" fmla="*/ 1262834 w 7968555"/>
              <a:gd name="connsiteY264" fmla="*/ 2867256 h 5257593"/>
              <a:gd name="connsiteX265" fmla="*/ 1267616 w 7968555"/>
              <a:gd name="connsiteY265" fmla="*/ 2867256 h 5257593"/>
              <a:gd name="connsiteX266" fmla="*/ 1272399 w 7968555"/>
              <a:gd name="connsiteY266" fmla="*/ 2942124 h 5257593"/>
              <a:gd name="connsiteX267" fmla="*/ 1277182 w 7968555"/>
              <a:gd name="connsiteY267" fmla="*/ 2942124 h 5257593"/>
              <a:gd name="connsiteX268" fmla="*/ 1281964 w 7968555"/>
              <a:gd name="connsiteY268" fmla="*/ 2942124 h 5257593"/>
              <a:gd name="connsiteX269" fmla="*/ 1286747 w 7968555"/>
              <a:gd name="connsiteY269" fmla="*/ 2942124 h 5257593"/>
              <a:gd name="connsiteX270" fmla="*/ 1291530 w 7968555"/>
              <a:gd name="connsiteY270" fmla="*/ 2942124 h 5257593"/>
              <a:gd name="connsiteX271" fmla="*/ 1296312 w 7968555"/>
              <a:gd name="connsiteY271" fmla="*/ 2942124 h 5257593"/>
              <a:gd name="connsiteX272" fmla="*/ 1301095 w 7968555"/>
              <a:gd name="connsiteY272" fmla="*/ 2942124 h 5257593"/>
              <a:gd name="connsiteX273" fmla="*/ 1305878 w 7968555"/>
              <a:gd name="connsiteY273" fmla="*/ 3028375 h 5257593"/>
              <a:gd name="connsiteX274" fmla="*/ 1310660 w 7968555"/>
              <a:gd name="connsiteY274" fmla="*/ 3028375 h 5257593"/>
              <a:gd name="connsiteX275" fmla="*/ 1315443 w 7968555"/>
              <a:gd name="connsiteY275" fmla="*/ 3028375 h 5257593"/>
              <a:gd name="connsiteX276" fmla="*/ 1320234 w 7968555"/>
              <a:gd name="connsiteY276" fmla="*/ 3028375 h 5257593"/>
              <a:gd name="connsiteX277" fmla="*/ 1325016 w 7968555"/>
              <a:gd name="connsiteY277" fmla="*/ 3028375 h 5257593"/>
              <a:gd name="connsiteX278" fmla="*/ 1329799 w 7968555"/>
              <a:gd name="connsiteY278" fmla="*/ 3028375 h 5257593"/>
              <a:gd name="connsiteX279" fmla="*/ 1334582 w 7968555"/>
              <a:gd name="connsiteY279" fmla="*/ 3028375 h 5257593"/>
              <a:gd name="connsiteX280" fmla="*/ 1339364 w 7968555"/>
              <a:gd name="connsiteY280" fmla="*/ 3162582 h 5257593"/>
              <a:gd name="connsiteX281" fmla="*/ 1344147 w 7968555"/>
              <a:gd name="connsiteY281" fmla="*/ 3162582 h 5257593"/>
              <a:gd name="connsiteX282" fmla="*/ 1348930 w 7968555"/>
              <a:gd name="connsiteY282" fmla="*/ 3162582 h 5257593"/>
              <a:gd name="connsiteX283" fmla="*/ 1353712 w 7968555"/>
              <a:gd name="connsiteY283" fmla="*/ 3162582 h 5257593"/>
              <a:gd name="connsiteX284" fmla="*/ 1358495 w 7968555"/>
              <a:gd name="connsiteY284" fmla="*/ 3162582 h 5257593"/>
              <a:gd name="connsiteX285" fmla="*/ 1363278 w 7968555"/>
              <a:gd name="connsiteY285" fmla="*/ 3162582 h 5257593"/>
              <a:gd name="connsiteX286" fmla="*/ 1368060 w 7968555"/>
              <a:gd name="connsiteY286" fmla="*/ 3162582 h 5257593"/>
              <a:gd name="connsiteX287" fmla="*/ 1372843 w 7968555"/>
              <a:gd name="connsiteY287" fmla="*/ 3274156 h 5257593"/>
              <a:gd name="connsiteX288" fmla="*/ 1377625 w 7968555"/>
              <a:gd name="connsiteY288" fmla="*/ 3274156 h 5257593"/>
              <a:gd name="connsiteX289" fmla="*/ 1382408 w 7968555"/>
              <a:gd name="connsiteY289" fmla="*/ 3274156 h 5257593"/>
              <a:gd name="connsiteX290" fmla="*/ 1387191 w 7968555"/>
              <a:gd name="connsiteY290" fmla="*/ 3274156 h 5257593"/>
              <a:gd name="connsiteX291" fmla="*/ 1391973 w 7968555"/>
              <a:gd name="connsiteY291" fmla="*/ 3274156 h 5257593"/>
              <a:gd name="connsiteX292" fmla="*/ 1396756 w 7968555"/>
              <a:gd name="connsiteY292" fmla="*/ 3274156 h 5257593"/>
              <a:gd name="connsiteX293" fmla="*/ 1401539 w 7968555"/>
              <a:gd name="connsiteY293" fmla="*/ 3274156 h 5257593"/>
              <a:gd name="connsiteX294" fmla="*/ 1406321 w 7968555"/>
              <a:gd name="connsiteY294" fmla="*/ 3368440 h 5257593"/>
              <a:gd name="connsiteX295" fmla="*/ 1411104 w 7968555"/>
              <a:gd name="connsiteY295" fmla="*/ 3368440 h 5257593"/>
              <a:gd name="connsiteX296" fmla="*/ 1415895 w 7968555"/>
              <a:gd name="connsiteY296" fmla="*/ 3368440 h 5257593"/>
              <a:gd name="connsiteX297" fmla="*/ 1420677 w 7968555"/>
              <a:gd name="connsiteY297" fmla="*/ 3368440 h 5257593"/>
              <a:gd name="connsiteX298" fmla="*/ 1425460 w 7968555"/>
              <a:gd name="connsiteY298" fmla="*/ 3368440 h 5257593"/>
              <a:gd name="connsiteX299" fmla="*/ 1430243 w 7968555"/>
              <a:gd name="connsiteY299" fmla="*/ 3368440 h 5257593"/>
              <a:gd name="connsiteX300" fmla="*/ 1435025 w 7968555"/>
              <a:gd name="connsiteY300" fmla="*/ 3368440 h 5257593"/>
              <a:gd name="connsiteX301" fmla="*/ 1439808 w 7968555"/>
              <a:gd name="connsiteY301" fmla="*/ 3431608 h 5257593"/>
              <a:gd name="connsiteX302" fmla="*/ 1444591 w 7968555"/>
              <a:gd name="connsiteY302" fmla="*/ 3431608 h 5257593"/>
              <a:gd name="connsiteX303" fmla="*/ 1449373 w 7968555"/>
              <a:gd name="connsiteY303" fmla="*/ 3431608 h 5257593"/>
              <a:gd name="connsiteX304" fmla="*/ 1454156 w 7968555"/>
              <a:gd name="connsiteY304" fmla="*/ 3431608 h 5257593"/>
              <a:gd name="connsiteX305" fmla="*/ 1458939 w 7968555"/>
              <a:gd name="connsiteY305" fmla="*/ 3431608 h 5257593"/>
              <a:gd name="connsiteX306" fmla="*/ 1463721 w 7968555"/>
              <a:gd name="connsiteY306" fmla="*/ 3431608 h 5257593"/>
              <a:gd name="connsiteX307" fmla="*/ 1468504 w 7968555"/>
              <a:gd name="connsiteY307" fmla="*/ 3431608 h 5257593"/>
              <a:gd name="connsiteX308" fmla="*/ 1473287 w 7968555"/>
              <a:gd name="connsiteY308" fmla="*/ 3468085 h 5257593"/>
              <a:gd name="connsiteX309" fmla="*/ 1478069 w 7968555"/>
              <a:gd name="connsiteY309" fmla="*/ 3468085 h 5257593"/>
              <a:gd name="connsiteX310" fmla="*/ 1482852 w 7968555"/>
              <a:gd name="connsiteY310" fmla="*/ 3468085 h 5257593"/>
              <a:gd name="connsiteX311" fmla="*/ 1487634 w 7968555"/>
              <a:gd name="connsiteY311" fmla="*/ 3468085 h 5257593"/>
              <a:gd name="connsiteX312" fmla="*/ 1492417 w 7968555"/>
              <a:gd name="connsiteY312" fmla="*/ 3468085 h 5257593"/>
              <a:gd name="connsiteX313" fmla="*/ 1497200 w 7968555"/>
              <a:gd name="connsiteY313" fmla="*/ 3468085 h 5257593"/>
              <a:gd name="connsiteX314" fmla="*/ 1501982 w 7968555"/>
              <a:gd name="connsiteY314" fmla="*/ 3468085 h 5257593"/>
              <a:gd name="connsiteX315" fmla="*/ 1506773 w 7968555"/>
              <a:gd name="connsiteY315" fmla="*/ 3480013 h 5257593"/>
              <a:gd name="connsiteX316" fmla="*/ 1511556 w 7968555"/>
              <a:gd name="connsiteY316" fmla="*/ 3480013 h 5257593"/>
              <a:gd name="connsiteX317" fmla="*/ 1516338 w 7968555"/>
              <a:gd name="connsiteY317" fmla="*/ 3480013 h 5257593"/>
              <a:gd name="connsiteX318" fmla="*/ 1521121 w 7968555"/>
              <a:gd name="connsiteY318" fmla="*/ 3480013 h 5257593"/>
              <a:gd name="connsiteX319" fmla="*/ 1525904 w 7968555"/>
              <a:gd name="connsiteY319" fmla="*/ 3480013 h 5257593"/>
              <a:gd name="connsiteX320" fmla="*/ 1530686 w 7968555"/>
              <a:gd name="connsiteY320" fmla="*/ 3480013 h 5257593"/>
              <a:gd name="connsiteX321" fmla="*/ 1535469 w 7968555"/>
              <a:gd name="connsiteY321" fmla="*/ 3480013 h 5257593"/>
              <a:gd name="connsiteX322" fmla="*/ 1540252 w 7968555"/>
              <a:gd name="connsiteY322" fmla="*/ 3479353 h 5257593"/>
              <a:gd name="connsiteX323" fmla="*/ 1545034 w 7968555"/>
              <a:gd name="connsiteY323" fmla="*/ 3479353 h 5257593"/>
              <a:gd name="connsiteX324" fmla="*/ 1549817 w 7968555"/>
              <a:gd name="connsiteY324" fmla="*/ 3479353 h 5257593"/>
              <a:gd name="connsiteX325" fmla="*/ 1554600 w 7968555"/>
              <a:gd name="connsiteY325" fmla="*/ 3479353 h 5257593"/>
              <a:gd name="connsiteX326" fmla="*/ 1559382 w 7968555"/>
              <a:gd name="connsiteY326" fmla="*/ 3479353 h 5257593"/>
              <a:gd name="connsiteX327" fmla="*/ 1564165 w 7968555"/>
              <a:gd name="connsiteY327" fmla="*/ 3479353 h 5257593"/>
              <a:gd name="connsiteX328" fmla="*/ 1568948 w 7968555"/>
              <a:gd name="connsiteY328" fmla="*/ 3479353 h 5257593"/>
              <a:gd name="connsiteX329" fmla="*/ 1573730 w 7968555"/>
              <a:gd name="connsiteY329" fmla="*/ 3489652 h 5257593"/>
              <a:gd name="connsiteX330" fmla="*/ 1578513 w 7968555"/>
              <a:gd name="connsiteY330" fmla="*/ 3489652 h 5257593"/>
              <a:gd name="connsiteX331" fmla="*/ 1583296 w 7968555"/>
              <a:gd name="connsiteY331" fmla="*/ 3489652 h 5257593"/>
              <a:gd name="connsiteX332" fmla="*/ 1588078 w 7968555"/>
              <a:gd name="connsiteY332" fmla="*/ 3489652 h 5257593"/>
              <a:gd name="connsiteX333" fmla="*/ 1592861 w 7968555"/>
              <a:gd name="connsiteY333" fmla="*/ 3489652 h 5257593"/>
              <a:gd name="connsiteX334" fmla="*/ 1597644 w 7968555"/>
              <a:gd name="connsiteY334" fmla="*/ 3489652 h 5257593"/>
              <a:gd name="connsiteX335" fmla="*/ 1602434 w 7968555"/>
              <a:gd name="connsiteY335" fmla="*/ 3489652 h 5257593"/>
              <a:gd name="connsiteX336" fmla="*/ 1607217 w 7968555"/>
              <a:gd name="connsiteY336" fmla="*/ 3498671 h 5257593"/>
              <a:gd name="connsiteX337" fmla="*/ 1612000 w 7968555"/>
              <a:gd name="connsiteY337" fmla="*/ 3498671 h 5257593"/>
              <a:gd name="connsiteX338" fmla="*/ 1616782 w 7968555"/>
              <a:gd name="connsiteY338" fmla="*/ 3498671 h 5257593"/>
              <a:gd name="connsiteX339" fmla="*/ 1621565 w 7968555"/>
              <a:gd name="connsiteY339" fmla="*/ 3498671 h 5257593"/>
              <a:gd name="connsiteX340" fmla="*/ 1626348 w 7968555"/>
              <a:gd name="connsiteY340" fmla="*/ 3498671 h 5257593"/>
              <a:gd name="connsiteX341" fmla="*/ 1631130 w 7968555"/>
              <a:gd name="connsiteY341" fmla="*/ 3498671 h 5257593"/>
              <a:gd name="connsiteX342" fmla="*/ 1635913 w 7968555"/>
              <a:gd name="connsiteY342" fmla="*/ 3498671 h 5257593"/>
              <a:gd name="connsiteX343" fmla="*/ 1640695 w 7968555"/>
              <a:gd name="connsiteY343" fmla="*/ 3504391 h 5257593"/>
              <a:gd name="connsiteX344" fmla="*/ 1645478 w 7968555"/>
              <a:gd name="connsiteY344" fmla="*/ 3504391 h 5257593"/>
              <a:gd name="connsiteX345" fmla="*/ 1650261 w 7968555"/>
              <a:gd name="connsiteY345" fmla="*/ 3504391 h 5257593"/>
              <a:gd name="connsiteX346" fmla="*/ 1655043 w 7968555"/>
              <a:gd name="connsiteY346" fmla="*/ 3504391 h 5257593"/>
              <a:gd name="connsiteX347" fmla="*/ 1659826 w 7968555"/>
              <a:gd name="connsiteY347" fmla="*/ 3504391 h 5257593"/>
              <a:gd name="connsiteX348" fmla="*/ 1664609 w 7968555"/>
              <a:gd name="connsiteY348" fmla="*/ 3504391 h 5257593"/>
              <a:gd name="connsiteX349" fmla="*/ 1669391 w 7968555"/>
              <a:gd name="connsiteY349" fmla="*/ 3504391 h 5257593"/>
              <a:gd name="connsiteX350" fmla="*/ 1674174 w 7968555"/>
              <a:gd name="connsiteY350" fmla="*/ 3501067 h 5257593"/>
              <a:gd name="connsiteX351" fmla="*/ 1678957 w 7968555"/>
              <a:gd name="connsiteY351" fmla="*/ 3501067 h 5257593"/>
              <a:gd name="connsiteX352" fmla="*/ 1683739 w 7968555"/>
              <a:gd name="connsiteY352" fmla="*/ 3501067 h 5257593"/>
              <a:gd name="connsiteX353" fmla="*/ 1688522 w 7968555"/>
              <a:gd name="connsiteY353" fmla="*/ 3501067 h 5257593"/>
              <a:gd name="connsiteX354" fmla="*/ 1693305 w 7968555"/>
              <a:gd name="connsiteY354" fmla="*/ 3501067 h 5257593"/>
              <a:gd name="connsiteX355" fmla="*/ 1698095 w 7968555"/>
              <a:gd name="connsiteY355" fmla="*/ 3501067 h 5257593"/>
              <a:gd name="connsiteX356" fmla="*/ 1702878 w 7968555"/>
              <a:gd name="connsiteY356" fmla="*/ 3501067 h 5257593"/>
              <a:gd name="connsiteX357" fmla="*/ 1707661 w 7968555"/>
              <a:gd name="connsiteY357" fmla="*/ 3506086 h 5257593"/>
              <a:gd name="connsiteX358" fmla="*/ 1712443 w 7968555"/>
              <a:gd name="connsiteY358" fmla="*/ 3506086 h 5257593"/>
              <a:gd name="connsiteX359" fmla="*/ 1717226 w 7968555"/>
              <a:gd name="connsiteY359" fmla="*/ 3506086 h 5257593"/>
              <a:gd name="connsiteX360" fmla="*/ 1722009 w 7968555"/>
              <a:gd name="connsiteY360" fmla="*/ 3506086 h 5257593"/>
              <a:gd name="connsiteX361" fmla="*/ 1726791 w 7968555"/>
              <a:gd name="connsiteY361" fmla="*/ 3506086 h 5257593"/>
              <a:gd name="connsiteX362" fmla="*/ 1731574 w 7968555"/>
              <a:gd name="connsiteY362" fmla="*/ 3506086 h 5257593"/>
              <a:gd name="connsiteX363" fmla="*/ 1736357 w 7968555"/>
              <a:gd name="connsiteY363" fmla="*/ 3506086 h 5257593"/>
              <a:gd name="connsiteX364" fmla="*/ 1741139 w 7968555"/>
              <a:gd name="connsiteY364" fmla="*/ 3524980 h 5257593"/>
              <a:gd name="connsiteX365" fmla="*/ 1745922 w 7968555"/>
              <a:gd name="connsiteY365" fmla="*/ 3524980 h 5257593"/>
              <a:gd name="connsiteX366" fmla="*/ 1750704 w 7968555"/>
              <a:gd name="connsiteY366" fmla="*/ 3524980 h 5257593"/>
              <a:gd name="connsiteX367" fmla="*/ 1755487 w 7968555"/>
              <a:gd name="connsiteY367" fmla="*/ 3524980 h 5257593"/>
              <a:gd name="connsiteX368" fmla="*/ 1760270 w 7968555"/>
              <a:gd name="connsiteY368" fmla="*/ 3524980 h 5257593"/>
              <a:gd name="connsiteX369" fmla="*/ 1765052 w 7968555"/>
              <a:gd name="connsiteY369" fmla="*/ 3524980 h 5257593"/>
              <a:gd name="connsiteX370" fmla="*/ 1769835 w 7968555"/>
              <a:gd name="connsiteY370" fmla="*/ 3524980 h 5257593"/>
              <a:gd name="connsiteX371" fmla="*/ 1774618 w 7968555"/>
              <a:gd name="connsiteY371" fmla="*/ 3532003 h 5257593"/>
              <a:gd name="connsiteX372" fmla="*/ 1779400 w 7968555"/>
              <a:gd name="connsiteY372" fmla="*/ 3532003 h 5257593"/>
              <a:gd name="connsiteX373" fmla="*/ 1784183 w 7968555"/>
              <a:gd name="connsiteY373" fmla="*/ 3532003 h 5257593"/>
              <a:gd name="connsiteX374" fmla="*/ 1788974 w 7968555"/>
              <a:gd name="connsiteY374" fmla="*/ 3532003 h 5257593"/>
              <a:gd name="connsiteX375" fmla="*/ 1793757 w 7968555"/>
              <a:gd name="connsiteY375" fmla="*/ 3532003 h 5257593"/>
              <a:gd name="connsiteX376" fmla="*/ 1798539 w 7968555"/>
              <a:gd name="connsiteY376" fmla="*/ 3532003 h 5257593"/>
              <a:gd name="connsiteX377" fmla="*/ 1803322 w 7968555"/>
              <a:gd name="connsiteY377" fmla="*/ 3532003 h 5257593"/>
              <a:gd name="connsiteX378" fmla="*/ 1808104 w 7968555"/>
              <a:gd name="connsiteY378" fmla="*/ 3516555 h 5257593"/>
              <a:gd name="connsiteX379" fmla="*/ 1812887 w 7968555"/>
              <a:gd name="connsiteY379" fmla="*/ 3516555 h 5257593"/>
              <a:gd name="connsiteX380" fmla="*/ 1817670 w 7968555"/>
              <a:gd name="connsiteY380" fmla="*/ 3516555 h 5257593"/>
              <a:gd name="connsiteX381" fmla="*/ 1822452 w 7968555"/>
              <a:gd name="connsiteY381" fmla="*/ 3516555 h 5257593"/>
              <a:gd name="connsiteX382" fmla="*/ 1827235 w 7968555"/>
              <a:gd name="connsiteY382" fmla="*/ 3516555 h 5257593"/>
              <a:gd name="connsiteX383" fmla="*/ 1832018 w 7968555"/>
              <a:gd name="connsiteY383" fmla="*/ 3516555 h 5257593"/>
              <a:gd name="connsiteX384" fmla="*/ 1836800 w 7968555"/>
              <a:gd name="connsiteY384" fmla="*/ 3516555 h 5257593"/>
              <a:gd name="connsiteX385" fmla="*/ 1841583 w 7968555"/>
              <a:gd name="connsiteY385" fmla="*/ 3501221 h 5257593"/>
              <a:gd name="connsiteX386" fmla="*/ 1846366 w 7968555"/>
              <a:gd name="connsiteY386" fmla="*/ 3501221 h 5257593"/>
              <a:gd name="connsiteX387" fmla="*/ 1851148 w 7968555"/>
              <a:gd name="connsiteY387" fmla="*/ 3501221 h 5257593"/>
              <a:gd name="connsiteX388" fmla="*/ 1855931 w 7968555"/>
              <a:gd name="connsiteY388" fmla="*/ 3501221 h 5257593"/>
              <a:gd name="connsiteX389" fmla="*/ 1860714 w 7968555"/>
              <a:gd name="connsiteY389" fmla="*/ 3501221 h 5257593"/>
              <a:gd name="connsiteX390" fmla="*/ 1865496 w 7968555"/>
              <a:gd name="connsiteY390" fmla="*/ 3501221 h 5257593"/>
              <a:gd name="connsiteX391" fmla="*/ 1870279 w 7968555"/>
              <a:gd name="connsiteY391" fmla="*/ 3501221 h 5257593"/>
              <a:gd name="connsiteX392" fmla="*/ 1875061 w 7968555"/>
              <a:gd name="connsiteY392" fmla="*/ 3491672 h 5257593"/>
              <a:gd name="connsiteX393" fmla="*/ 1879852 w 7968555"/>
              <a:gd name="connsiteY393" fmla="*/ 3491672 h 5257593"/>
              <a:gd name="connsiteX394" fmla="*/ 1884635 w 7968555"/>
              <a:gd name="connsiteY394" fmla="*/ 3491672 h 5257593"/>
              <a:gd name="connsiteX395" fmla="*/ 1889418 w 7968555"/>
              <a:gd name="connsiteY395" fmla="*/ 3491672 h 5257593"/>
              <a:gd name="connsiteX396" fmla="*/ 1894200 w 7968555"/>
              <a:gd name="connsiteY396" fmla="*/ 3491672 h 5257593"/>
              <a:gd name="connsiteX397" fmla="*/ 1898983 w 7968555"/>
              <a:gd name="connsiteY397" fmla="*/ 3491672 h 5257593"/>
              <a:gd name="connsiteX398" fmla="*/ 1903765 w 7968555"/>
              <a:gd name="connsiteY398" fmla="*/ 3491672 h 5257593"/>
              <a:gd name="connsiteX399" fmla="*/ 1908548 w 7968555"/>
              <a:gd name="connsiteY399" fmla="*/ 3491045 h 5257593"/>
              <a:gd name="connsiteX400" fmla="*/ 1913331 w 7968555"/>
              <a:gd name="connsiteY400" fmla="*/ 3491045 h 5257593"/>
              <a:gd name="connsiteX401" fmla="*/ 1918114 w 7968555"/>
              <a:gd name="connsiteY401" fmla="*/ 3491045 h 5257593"/>
              <a:gd name="connsiteX402" fmla="*/ 1922896 w 7968555"/>
              <a:gd name="connsiteY402" fmla="*/ 3491045 h 5257593"/>
              <a:gd name="connsiteX403" fmla="*/ 1927679 w 7968555"/>
              <a:gd name="connsiteY403" fmla="*/ 3491045 h 5257593"/>
              <a:gd name="connsiteX404" fmla="*/ 1932461 w 7968555"/>
              <a:gd name="connsiteY404" fmla="*/ 3491045 h 5257593"/>
              <a:gd name="connsiteX405" fmla="*/ 1937244 w 7968555"/>
              <a:gd name="connsiteY405" fmla="*/ 3491045 h 5257593"/>
              <a:gd name="connsiteX406" fmla="*/ 1942027 w 7968555"/>
              <a:gd name="connsiteY406" fmla="*/ 3493742 h 5257593"/>
              <a:gd name="connsiteX407" fmla="*/ 1946809 w 7968555"/>
              <a:gd name="connsiteY407" fmla="*/ 3493742 h 5257593"/>
              <a:gd name="connsiteX408" fmla="*/ 1951592 w 7968555"/>
              <a:gd name="connsiteY408" fmla="*/ 3493742 h 5257593"/>
              <a:gd name="connsiteX409" fmla="*/ 1956375 w 7968555"/>
              <a:gd name="connsiteY409" fmla="*/ 3493742 h 5257593"/>
              <a:gd name="connsiteX410" fmla="*/ 1961157 w 7968555"/>
              <a:gd name="connsiteY410" fmla="*/ 3493742 h 5257593"/>
              <a:gd name="connsiteX411" fmla="*/ 1965940 w 7968555"/>
              <a:gd name="connsiteY411" fmla="*/ 3493742 h 5257593"/>
              <a:gd name="connsiteX412" fmla="*/ 1970723 w 7968555"/>
              <a:gd name="connsiteY412" fmla="*/ 3493742 h 5257593"/>
              <a:gd name="connsiteX413" fmla="*/ 1975513 w 7968555"/>
              <a:gd name="connsiteY413" fmla="*/ 3506208 h 5257593"/>
              <a:gd name="connsiteX414" fmla="*/ 1980296 w 7968555"/>
              <a:gd name="connsiteY414" fmla="*/ 3506208 h 5257593"/>
              <a:gd name="connsiteX415" fmla="*/ 1985079 w 7968555"/>
              <a:gd name="connsiteY415" fmla="*/ 3506208 h 5257593"/>
              <a:gd name="connsiteX416" fmla="*/ 1989861 w 7968555"/>
              <a:gd name="connsiteY416" fmla="*/ 3506208 h 5257593"/>
              <a:gd name="connsiteX417" fmla="*/ 1994644 w 7968555"/>
              <a:gd name="connsiteY417" fmla="*/ 3506208 h 5257593"/>
              <a:gd name="connsiteX418" fmla="*/ 1999427 w 7968555"/>
              <a:gd name="connsiteY418" fmla="*/ 3506208 h 5257593"/>
              <a:gd name="connsiteX419" fmla="*/ 2004209 w 7968555"/>
              <a:gd name="connsiteY419" fmla="*/ 3506208 h 5257593"/>
              <a:gd name="connsiteX420" fmla="*/ 2008992 w 7968555"/>
              <a:gd name="connsiteY420" fmla="*/ 3514266 h 5257593"/>
              <a:gd name="connsiteX421" fmla="*/ 2013775 w 7968555"/>
              <a:gd name="connsiteY421" fmla="*/ 3514266 h 5257593"/>
              <a:gd name="connsiteX422" fmla="*/ 2018557 w 7968555"/>
              <a:gd name="connsiteY422" fmla="*/ 3514266 h 5257593"/>
              <a:gd name="connsiteX423" fmla="*/ 2023340 w 7968555"/>
              <a:gd name="connsiteY423" fmla="*/ 3514266 h 5257593"/>
              <a:gd name="connsiteX424" fmla="*/ 2028122 w 7968555"/>
              <a:gd name="connsiteY424" fmla="*/ 3514266 h 5257593"/>
              <a:gd name="connsiteX425" fmla="*/ 2032905 w 7968555"/>
              <a:gd name="connsiteY425" fmla="*/ 3514266 h 5257593"/>
              <a:gd name="connsiteX426" fmla="*/ 2037688 w 7968555"/>
              <a:gd name="connsiteY426" fmla="*/ 3514266 h 5257593"/>
              <a:gd name="connsiteX427" fmla="*/ 2042471 w 7968555"/>
              <a:gd name="connsiteY427" fmla="*/ 3534480 h 5257593"/>
              <a:gd name="connsiteX428" fmla="*/ 2047253 w 7968555"/>
              <a:gd name="connsiteY428" fmla="*/ 3534480 h 5257593"/>
              <a:gd name="connsiteX429" fmla="*/ 2052036 w 7968555"/>
              <a:gd name="connsiteY429" fmla="*/ 3534480 h 5257593"/>
              <a:gd name="connsiteX430" fmla="*/ 2056818 w 7968555"/>
              <a:gd name="connsiteY430" fmla="*/ 3534480 h 5257593"/>
              <a:gd name="connsiteX431" fmla="*/ 2061601 w 7968555"/>
              <a:gd name="connsiteY431" fmla="*/ 3534480 h 5257593"/>
              <a:gd name="connsiteX432" fmla="*/ 2066384 w 7968555"/>
              <a:gd name="connsiteY432" fmla="*/ 3534480 h 5257593"/>
              <a:gd name="connsiteX433" fmla="*/ 2071174 w 7968555"/>
              <a:gd name="connsiteY433" fmla="*/ 3534480 h 5257593"/>
              <a:gd name="connsiteX434" fmla="*/ 2075957 w 7968555"/>
              <a:gd name="connsiteY434" fmla="*/ 3554865 h 5257593"/>
              <a:gd name="connsiteX435" fmla="*/ 2080740 w 7968555"/>
              <a:gd name="connsiteY435" fmla="*/ 3554865 h 5257593"/>
              <a:gd name="connsiteX436" fmla="*/ 2085522 w 7968555"/>
              <a:gd name="connsiteY436" fmla="*/ 3554865 h 5257593"/>
              <a:gd name="connsiteX437" fmla="*/ 2090305 w 7968555"/>
              <a:gd name="connsiteY437" fmla="*/ 3554865 h 5257593"/>
              <a:gd name="connsiteX438" fmla="*/ 2095088 w 7968555"/>
              <a:gd name="connsiteY438" fmla="*/ 3554865 h 5257593"/>
              <a:gd name="connsiteX439" fmla="*/ 2099870 w 7968555"/>
              <a:gd name="connsiteY439" fmla="*/ 3554865 h 5257593"/>
              <a:gd name="connsiteX440" fmla="*/ 2104653 w 7968555"/>
              <a:gd name="connsiteY440" fmla="*/ 3554865 h 5257593"/>
              <a:gd name="connsiteX441" fmla="*/ 2109436 w 7968555"/>
              <a:gd name="connsiteY441" fmla="*/ 3568350 h 5257593"/>
              <a:gd name="connsiteX442" fmla="*/ 2114218 w 7968555"/>
              <a:gd name="connsiteY442" fmla="*/ 3568350 h 5257593"/>
              <a:gd name="connsiteX443" fmla="*/ 2119001 w 7968555"/>
              <a:gd name="connsiteY443" fmla="*/ 3568350 h 5257593"/>
              <a:gd name="connsiteX444" fmla="*/ 2123784 w 7968555"/>
              <a:gd name="connsiteY444" fmla="*/ 3568350 h 5257593"/>
              <a:gd name="connsiteX445" fmla="*/ 2128566 w 7968555"/>
              <a:gd name="connsiteY445" fmla="*/ 3568350 h 5257593"/>
              <a:gd name="connsiteX446" fmla="*/ 2133349 w 7968555"/>
              <a:gd name="connsiteY446" fmla="*/ 3568350 h 5257593"/>
              <a:gd name="connsiteX447" fmla="*/ 2138132 w 7968555"/>
              <a:gd name="connsiteY447" fmla="*/ 3568350 h 5257593"/>
              <a:gd name="connsiteX448" fmla="*/ 2142914 w 7968555"/>
              <a:gd name="connsiteY448" fmla="*/ 3580213 h 5257593"/>
              <a:gd name="connsiteX449" fmla="*/ 2147697 w 7968555"/>
              <a:gd name="connsiteY449" fmla="*/ 3580213 h 5257593"/>
              <a:gd name="connsiteX450" fmla="*/ 2152479 w 7968555"/>
              <a:gd name="connsiteY450" fmla="*/ 3580213 h 5257593"/>
              <a:gd name="connsiteX451" fmla="*/ 2157262 w 7968555"/>
              <a:gd name="connsiteY451" fmla="*/ 3580213 h 5257593"/>
              <a:gd name="connsiteX452" fmla="*/ 2162053 w 7968555"/>
              <a:gd name="connsiteY452" fmla="*/ 3580213 h 5257593"/>
              <a:gd name="connsiteX453" fmla="*/ 2166836 w 7968555"/>
              <a:gd name="connsiteY453" fmla="*/ 3580213 h 5257593"/>
              <a:gd name="connsiteX454" fmla="*/ 2171618 w 7968555"/>
              <a:gd name="connsiteY454" fmla="*/ 3580213 h 5257593"/>
              <a:gd name="connsiteX455" fmla="*/ 2176401 w 7968555"/>
              <a:gd name="connsiteY455" fmla="*/ 3581655 h 5257593"/>
              <a:gd name="connsiteX456" fmla="*/ 2181184 w 7968555"/>
              <a:gd name="connsiteY456" fmla="*/ 3581655 h 5257593"/>
              <a:gd name="connsiteX457" fmla="*/ 2185966 w 7968555"/>
              <a:gd name="connsiteY457" fmla="*/ 3581655 h 5257593"/>
              <a:gd name="connsiteX458" fmla="*/ 2190749 w 7968555"/>
              <a:gd name="connsiteY458" fmla="*/ 3581655 h 5257593"/>
              <a:gd name="connsiteX459" fmla="*/ 2195531 w 7968555"/>
              <a:gd name="connsiteY459" fmla="*/ 3581655 h 5257593"/>
              <a:gd name="connsiteX460" fmla="*/ 2200314 w 7968555"/>
              <a:gd name="connsiteY460" fmla="*/ 3581655 h 5257593"/>
              <a:gd name="connsiteX461" fmla="*/ 2205097 w 7968555"/>
              <a:gd name="connsiteY461" fmla="*/ 3581655 h 5257593"/>
              <a:gd name="connsiteX462" fmla="*/ 2209880 w 7968555"/>
              <a:gd name="connsiteY462" fmla="*/ 3582747 h 5257593"/>
              <a:gd name="connsiteX463" fmla="*/ 2214662 w 7968555"/>
              <a:gd name="connsiteY463" fmla="*/ 3582747 h 5257593"/>
              <a:gd name="connsiteX464" fmla="*/ 2219445 w 7968555"/>
              <a:gd name="connsiteY464" fmla="*/ 3582747 h 5257593"/>
              <a:gd name="connsiteX465" fmla="*/ 2224227 w 7968555"/>
              <a:gd name="connsiteY465" fmla="*/ 3582747 h 5257593"/>
              <a:gd name="connsiteX466" fmla="*/ 2229010 w 7968555"/>
              <a:gd name="connsiteY466" fmla="*/ 3582747 h 5257593"/>
              <a:gd name="connsiteX467" fmla="*/ 2233793 w 7968555"/>
              <a:gd name="connsiteY467" fmla="*/ 3582747 h 5257593"/>
              <a:gd name="connsiteX468" fmla="*/ 2238575 w 7968555"/>
              <a:gd name="connsiteY468" fmla="*/ 3582747 h 5257593"/>
              <a:gd name="connsiteX469" fmla="*/ 2243358 w 7968555"/>
              <a:gd name="connsiteY469" fmla="*/ 3580262 h 5257593"/>
              <a:gd name="connsiteX470" fmla="*/ 2248141 w 7968555"/>
              <a:gd name="connsiteY470" fmla="*/ 3580262 h 5257593"/>
              <a:gd name="connsiteX471" fmla="*/ 2252923 w 7968555"/>
              <a:gd name="connsiteY471" fmla="*/ 3580262 h 5257593"/>
              <a:gd name="connsiteX472" fmla="*/ 2257714 w 7968555"/>
              <a:gd name="connsiteY472" fmla="*/ 3580262 h 5257593"/>
              <a:gd name="connsiteX473" fmla="*/ 2262497 w 7968555"/>
              <a:gd name="connsiteY473" fmla="*/ 3580262 h 5257593"/>
              <a:gd name="connsiteX474" fmla="*/ 2267279 w 7968555"/>
              <a:gd name="connsiteY474" fmla="*/ 3580262 h 5257593"/>
              <a:gd name="connsiteX475" fmla="*/ 2272062 w 7968555"/>
              <a:gd name="connsiteY475" fmla="*/ 3580262 h 5257593"/>
              <a:gd name="connsiteX476" fmla="*/ 2276845 w 7968555"/>
              <a:gd name="connsiteY476" fmla="*/ 3577956 h 5257593"/>
              <a:gd name="connsiteX477" fmla="*/ 2281627 w 7968555"/>
              <a:gd name="connsiteY477" fmla="*/ 3577956 h 5257593"/>
              <a:gd name="connsiteX478" fmla="*/ 2286410 w 7968555"/>
              <a:gd name="connsiteY478" fmla="*/ 3577956 h 5257593"/>
              <a:gd name="connsiteX479" fmla="*/ 2291193 w 7968555"/>
              <a:gd name="connsiteY479" fmla="*/ 3577956 h 5257593"/>
              <a:gd name="connsiteX480" fmla="*/ 2295975 w 7968555"/>
              <a:gd name="connsiteY480" fmla="*/ 3577956 h 5257593"/>
              <a:gd name="connsiteX481" fmla="*/ 2300758 w 7968555"/>
              <a:gd name="connsiteY481" fmla="*/ 3577956 h 5257593"/>
              <a:gd name="connsiteX482" fmla="*/ 2305541 w 7968555"/>
              <a:gd name="connsiteY482" fmla="*/ 3577956 h 5257593"/>
              <a:gd name="connsiteX483" fmla="*/ 2310323 w 7968555"/>
              <a:gd name="connsiteY483" fmla="*/ 3581883 h 5257593"/>
              <a:gd name="connsiteX484" fmla="*/ 2315106 w 7968555"/>
              <a:gd name="connsiteY484" fmla="*/ 3581883 h 5257593"/>
              <a:gd name="connsiteX485" fmla="*/ 2319888 w 7968555"/>
              <a:gd name="connsiteY485" fmla="*/ 3581883 h 5257593"/>
              <a:gd name="connsiteX486" fmla="*/ 2324671 w 7968555"/>
              <a:gd name="connsiteY486" fmla="*/ 3581883 h 5257593"/>
              <a:gd name="connsiteX487" fmla="*/ 2329454 w 7968555"/>
              <a:gd name="connsiteY487" fmla="*/ 3581883 h 5257593"/>
              <a:gd name="connsiteX488" fmla="*/ 2334236 w 7968555"/>
              <a:gd name="connsiteY488" fmla="*/ 3581883 h 5257593"/>
              <a:gd name="connsiteX489" fmla="*/ 2339019 w 7968555"/>
              <a:gd name="connsiteY489" fmla="*/ 3581883 h 5257593"/>
              <a:gd name="connsiteX490" fmla="*/ 2343802 w 7968555"/>
              <a:gd name="connsiteY490" fmla="*/ 3583350 h 5257593"/>
              <a:gd name="connsiteX491" fmla="*/ 2348593 w 7968555"/>
              <a:gd name="connsiteY491" fmla="*/ 3583350 h 5257593"/>
              <a:gd name="connsiteX492" fmla="*/ 2353375 w 7968555"/>
              <a:gd name="connsiteY492" fmla="*/ 3583350 h 5257593"/>
              <a:gd name="connsiteX493" fmla="*/ 2358158 w 7968555"/>
              <a:gd name="connsiteY493" fmla="*/ 3583350 h 5257593"/>
              <a:gd name="connsiteX494" fmla="*/ 2362940 w 7968555"/>
              <a:gd name="connsiteY494" fmla="*/ 3583350 h 5257593"/>
              <a:gd name="connsiteX495" fmla="*/ 2367723 w 7968555"/>
              <a:gd name="connsiteY495" fmla="*/ 3583350 h 5257593"/>
              <a:gd name="connsiteX496" fmla="*/ 2372506 w 7968555"/>
              <a:gd name="connsiteY496" fmla="*/ 3583350 h 5257593"/>
              <a:gd name="connsiteX497" fmla="*/ 2377288 w 7968555"/>
              <a:gd name="connsiteY497" fmla="*/ 3588645 h 5257593"/>
              <a:gd name="connsiteX498" fmla="*/ 2382071 w 7968555"/>
              <a:gd name="connsiteY498" fmla="*/ 3588645 h 5257593"/>
              <a:gd name="connsiteX499" fmla="*/ 2386854 w 7968555"/>
              <a:gd name="connsiteY499" fmla="*/ 3588645 h 5257593"/>
              <a:gd name="connsiteX500" fmla="*/ 2391636 w 7968555"/>
              <a:gd name="connsiteY500" fmla="*/ 3588645 h 5257593"/>
              <a:gd name="connsiteX501" fmla="*/ 2396419 w 7968555"/>
              <a:gd name="connsiteY501" fmla="*/ 3588645 h 5257593"/>
              <a:gd name="connsiteX502" fmla="*/ 2401202 w 7968555"/>
              <a:gd name="connsiteY502" fmla="*/ 3588645 h 5257593"/>
              <a:gd name="connsiteX503" fmla="*/ 2405984 w 7968555"/>
              <a:gd name="connsiteY503" fmla="*/ 3588645 h 5257593"/>
              <a:gd name="connsiteX504" fmla="*/ 2410767 w 7968555"/>
              <a:gd name="connsiteY504" fmla="*/ 3586177 h 5257593"/>
              <a:gd name="connsiteX505" fmla="*/ 2415549 w 7968555"/>
              <a:gd name="connsiteY505" fmla="*/ 3586177 h 5257593"/>
              <a:gd name="connsiteX506" fmla="*/ 2420332 w 7968555"/>
              <a:gd name="connsiteY506" fmla="*/ 3586177 h 5257593"/>
              <a:gd name="connsiteX507" fmla="*/ 2425115 w 7968555"/>
              <a:gd name="connsiteY507" fmla="*/ 3586177 h 5257593"/>
              <a:gd name="connsiteX508" fmla="*/ 2429898 w 7968555"/>
              <a:gd name="connsiteY508" fmla="*/ 3586177 h 5257593"/>
              <a:gd name="connsiteX509" fmla="*/ 2434680 w 7968555"/>
              <a:gd name="connsiteY509" fmla="*/ 3586177 h 5257593"/>
              <a:gd name="connsiteX510" fmla="*/ 2439463 w 7968555"/>
              <a:gd name="connsiteY510" fmla="*/ 3586177 h 5257593"/>
              <a:gd name="connsiteX511" fmla="*/ 2444254 w 7968555"/>
              <a:gd name="connsiteY511" fmla="*/ 3585452 h 5257593"/>
              <a:gd name="connsiteX512" fmla="*/ 2449036 w 7968555"/>
              <a:gd name="connsiteY512" fmla="*/ 3585452 h 5257593"/>
              <a:gd name="connsiteX513" fmla="*/ 2453819 w 7968555"/>
              <a:gd name="connsiteY513" fmla="*/ 3585452 h 5257593"/>
              <a:gd name="connsiteX514" fmla="*/ 2458601 w 7968555"/>
              <a:gd name="connsiteY514" fmla="*/ 3585452 h 5257593"/>
              <a:gd name="connsiteX515" fmla="*/ 2463384 w 7968555"/>
              <a:gd name="connsiteY515" fmla="*/ 3585452 h 5257593"/>
              <a:gd name="connsiteX516" fmla="*/ 2468167 w 7968555"/>
              <a:gd name="connsiteY516" fmla="*/ 3585452 h 5257593"/>
              <a:gd name="connsiteX517" fmla="*/ 2472950 w 7968555"/>
              <a:gd name="connsiteY517" fmla="*/ 3585452 h 5257593"/>
              <a:gd name="connsiteX518" fmla="*/ 2477732 w 7968555"/>
              <a:gd name="connsiteY518" fmla="*/ 3585264 h 5257593"/>
              <a:gd name="connsiteX519" fmla="*/ 2482515 w 7968555"/>
              <a:gd name="connsiteY519" fmla="*/ 3585264 h 5257593"/>
              <a:gd name="connsiteX520" fmla="*/ 2487297 w 7968555"/>
              <a:gd name="connsiteY520" fmla="*/ 3585264 h 5257593"/>
              <a:gd name="connsiteX521" fmla="*/ 2492080 w 7968555"/>
              <a:gd name="connsiteY521" fmla="*/ 3585264 h 5257593"/>
              <a:gd name="connsiteX522" fmla="*/ 2496863 w 7968555"/>
              <a:gd name="connsiteY522" fmla="*/ 3585264 h 5257593"/>
              <a:gd name="connsiteX523" fmla="*/ 2501645 w 7968555"/>
              <a:gd name="connsiteY523" fmla="*/ 3585264 h 5257593"/>
              <a:gd name="connsiteX524" fmla="*/ 2506428 w 7968555"/>
              <a:gd name="connsiteY524" fmla="*/ 3585264 h 5257593"/>
              <a:gd name="connsiteX525" fmla="*/ 2511211 w 7968555"/>
              <a:gd name="connsiteY525" fmla="*/ 3585215 h 5257593"/>
              <a:gd name="connsiteX526" fmla="*/ 2515993 w 7968555"/>
              <a:gd name="connsiteY526" fmla="*/ 3585215 h 5257593"/>
              <a:gd name="connsiteX527" fmla="*/ 2520776 w 7968555"/>
              <a:gd name="connsiteY527" fmla="*/ 3585215 h 5257593"/>
              <a:gd name="connsiteX528" fmla="*/ 2525559 w 7968555"/>
              <a:gd name="connsiteY528" fmla="*/ 3585215 h 5257593"/>
              <a:gd name="connsiteX529" fmla="*/ 2530341 w 7968555"/>
              <a:gd name="connsiteY529" fmla="*/ 3585215 h 5257593"/>
              <a:gd name="connsiteX530" fmla="*/ 2535132 w 7968555"/>
              <a:gd name="connsiteY530" fmla="*/ 3585215 h 5257593"/>
              <a:gd name="connsiteX531" fmla="*/ 2539915 w 7968555"/>
              <a:gd name="connsiteY531" fmla="*/ 3585215 h 5257593"/>
              <a:gd name="connsiteX532" fmla="*/ 2544697 w 7968555"/>
              <a:gd name="connsiteY532" fmla="*/ 3586755 h 5257593"/>
              <a:gd name="connsiteX533" fmla="*/ 2549480 w 7968555"/>
              <a:gd name="connsiteY533" fmla="*/ 3586755 h 5257593"/>
              <a:gd name="connsiteX534" fmla="*/ 2554262 w 7968555"/>
              <a:gd name="connsiteY534" fmla="*/ 3586755 h 5257593"/>
              <a:gd name="connsiteX535" fmla="*/ 2559045 w 7968555"/>
              <a:gd name="connsiteY535" fmla="*/ 3586755 h 5257593"/>
              <a:gd name="connsiteX536" fmla="*/ 2563828 w 7968555"/>
              <a:gd name="connsiteY536" fmla="*/ 3586755 h 5257593"/>
              <a:gd name="connsiteX537" fmla="*/ 2568611 w 7968555"/>
              <a:gd name="connsiteY537" fmla="*/ 3586755 h 5257593"/>
              <a:gd name="connsiteX538" fmla="*/ 2573393 w 7968555"/>
              <a:gd name="connsiteY538" fmla="*/ 3586755 h 5257593"/>
              <a:gd name="connsiteX539" fmla="*/ 2578176 w 7968555"/>
              <a:gd name="connsiteY539" fmla="*/ 3591456 h 5257593"/>
              <a:gd name="connsiteX540" fmla="*/ 2582958 w 7968555"/>
              <a:gd name="connsiteY540" fmla="*/ 3591456 h 5257593"/>
              <a:gd name="connsiteX541" fmla="*/ 2587741 w 7968555"/>
              <a:gd name="connsiteY541" fmla="*/ 3591456 h 5257593"/>
              <a:gd name="connsiteX542" fmla="*/ 2592524 w 7968555"/>
              <a:gd name="connsiteY542" fmla="*/ 3591456 h 5257593"/>
              <a:gd name="connsiteX543" fmla="*/ 2597306 w 7968555"/>
              <a:gd name="connsiteY543" fmla="*/ 3591456 h 5257593"/>
              <a:gd name="connsiteX544" fmla="*/ 2602089 w 7968555"/>
              <a:gd name="connsiteY544" fmla="*/ 3591456 h 5257593"/>
              <a:gd name="connsiteX545" fmla="*/ 2606872 w 7968555"/>
              <a:gd name="connsiteY545" fmla="*/ 3591456 h 5257593"/>
              <a:gd name="connsiteX546" fmla="*/ 2611654 w 7968555"/>
              <a:gd name="connsiteY546" fmla="*/ 3603661 h 5257593"/>
              <a:gd name="connsiteX547" fmla="*/ 2616437 w 7968555"/>
              <a:gd name="connsiteY547" fmla="*/ 3603661 h 5257593"/>
              <a:gd name="connsiteX548" fmla="*/ 2621220 w 7968555"/>
              <a:gd name="connsiteY548" fmla="*/ 3603661 h 5257593"/>
              <a:gd name="connsiteX549" fmla="*/ 2626002 w 7968555"/>
              <a:gd name="connsiteY549" fmla="*/ 3603661 h 5257593"/>
              <a:gd name="connsiteX550" fmla="*/ 2630793 w 7968555"/>
              <a:gd name="connsiteY550" fmla="*/ 3603661 h 5257593"/>
              <a:gd name="connsiteX551" fmla="*/ 2635576 w 7968555"/>
              <a:gd name="connsiteY551" fmla="*/ 3603661 h 5257593"/>
              <a:gd name="connsiteX552" fmla="*/ 2640358 w 7968555"/>
              <a:gd name="connsiteY552" fmla="*/ 3603661 h 5257593"/>
              <a:gd name="connsiteX553" fmla="*/ 2645141 w 7968555"/>
              <a:gd name="connsiteY553" fmla="*/ 3621928 h 5257593"/>
              <a:gd name="connsiteX554" fmla="*/ 2649924 w 7968555"/>
              <a:gd name="connsiteY554" fmla="*/ 3621928 h 5257593"/>
              <a:gd name="connsiteX555" fmla="*/ 2654706 w 7968555"/>
              <a:gd name="connsiteY555" fmla="*/ 3621928 h 5257593"/>
              <a:gd name="connsiteX556" fmla="*/ 2659489 w 7968555"/>
              <a:gd name="connsiteY556" fmla="*/ 3621928 h 5257593"/>
              <a:gd name="connsiteX557" fmla="*/ 2664272 w 7968555"/>
              <a:gd name="connsiteY557" fmla="*/ 3621928 h 5257593"/>
              <a:gd name="connsiteX558" fmla="*/ 2669054 w 7968555"/>
              <a:gd name="connsiteY558" fmla="*/ 3621928 h 5257593"/>
              <a:gd name="connsiteX559" fmla="*/ 2673837 w 7968555"/>
              <a:gd name="connsiteY559" fmla="*/ 3621928 h 5257593"/>
              <a:gd name="connsiteX560" fmla="*/ 2678619 w 7968555"/>
              <a:gd name="connsiteY560" fmla="*/ 3631681 h 5257593"/>
              <a:gd name="connsiteX561" fmla="*/ 2683402 w 7968555"/>
              <a:gd name="connsiteY561" fmla="*/ 3631681 h 5257593"/>
              <a:gd name="connsiteX562" fmla="*/ 2688185 w 7968555"/>
              <a:gd name="connsiteY562" fmla="*/ 3631681 h 5257593"/>
              <a:gd name="connsiteX563" fmla="*/ 2692968 w 7968555"/>
              <a:gd name="connsiteY563" fmla="*/ 3631681 h 5257593"/>
              <a:gd name="connsiteX564" fmla="*/ 2697750 w 7968555"/>
              <a:gd name="connsiteY564" fmla="*/ 3631681 h 5257593"/>
              <a:gd name="connsiteX565" fmla="*/ 2702533 w 7968555"/>
              <a:gd name="connsiteY565" fmla="*/ 3631681 h 5257593"/>
              <a:gd name="connsiteX566" fmla="*/ 2707315 w 7968555"/>
              <a:gd name="connsiteY566" fmla="*/ 3631681 h 5257593"/>
              <a:gd name="connsiteX567" fmla="*/ 2712098 w 7968555"/>
              <a:gd name="connsiteY567" fmla="*/ 3652710 h 5257593"/>
              <a:gd name="connsiteX568" fmla="*/ 2716881 w 7968555"/>
              <a:gd name="connsiteY568" fmla="*/ 3652710 h 5257593"/>
              <a:gd name="connsiteX569" fmla="*/ 2721663 w 7968555"/>
              <a:gd name="connsiteY569" fmla="*/ 3652710 h 5257593"/>
              <a:gd name="connsiteX570" fmla="*/ 2726454 w 7968555"/>
              <a:gd name="connsiteY570" fmla="*/ 3652710 h 5257593"/>
              <a:gd name="connsiteX571" fmla="*/ 2731237 w 7968555"/>
              <a:gd name="connsiteY571" fmla="*/ 3652710 h 5257593"/>
              <a:gd name="connsiteX572" fmla="*/ 2736020 w 7968555"/>
              <a:gd name="connsiteY572" fmla="*/ 3652710 h 5257593"/>
              <a:gd name="connsiteX573" fmla="*/ 2740802 w 7968555"/>
              <a:gd name="connsiteY573" fmla="*/ 3652710 h 5257593"/>
              <a:gd name="connsiteX574" fmla="*/ 2745585 w 7968555"/>
              <a:gd name="connsiteY574" fmla="*/ 3668484 h 5257593"/>
              <a:gd name="connsiteX575" fmla="*/ 2750367 w 7968555"/>
              <a:gd name="connsiteY575" fmla="*/ 3668484 h 5257593"/>
              <a:gd name="connsiteX576" fmla="*/ 2755150 w 7968555"/>
              <a:gd name="connsiteY576" fmla="*/ 3668484 h 5257593"/>
              <a:gd name="connsiteX577" fmla="*/ 2759933 w 7968555"/>
              <a:gd name="connsiteY577" fmla="*/ 3668484 h 5257593"/>
              <a:gd name="connsiteX578" fmla="*/ 2764715 w 7968555"/>
              <a:gd name="connsiteY578" fmla="*/ 3668484 h 5257593"/>
              <a:gd name="connsiteX579" fmla="*/ 2769498 w 7968555"/>
              <a:gd name="connsiteY579" fmla="*/ 3668484 h 5257593"/>
              <a:gd name="connsiteX580" fmla="*/ 2774281 w 7968555"/>
              <a:gd name="connsiteY580" fmla="*/ 3668484 h 5257593"/>
              <a:gd name="connsiteX581" fmla="*/ 2779063 w 7968555"/>
              <a:gd name="connsiteY581" fmla="*/ 3689643 h 5257593"/>
              <a:gd name="connsiteX582" fmla="*/ 2783846 w 7968555"/>
              <a:gd name="connsiteY582" fmla="*/ 3689643 h 5257593"/>
              <a:gd name="connsiteX583" fmla="*/ 2788629 w 7968555"/>
              <a:gd name="connsiteY583" fmla="*/ 3689643 h 5257593"/>
              <a:gd name="connsiteX584" fmla="*/ 2793411 w 7968555"/>
              <a:gd name="connsiteY584" fmla="*/ 3689643 h 5257593"/>
              <a:gd name="connsiteX585" fmla="*/ 2798194 w 7968555"/>
              <a:gd name="connsiteY585" fmla="*/ 3689643 h 5257593"/>
              <a:gd name="connsiteX586" fmla="*/ 2802976 w 7968555"/>
              <a:gd name="connsiteY586" fmla="*/ 3689643 h 5257593"/>
              <a:gd name="connsiteX587" fmla="*/ 2807759 w 7968555"/>
              <a:gd name="connsiteY587" fmla="*/ 3689643 h 5257593"/>
              <a:gd name="connsiteX588" fmla="*/ 2812542 w 7968555"/>
              <a:gd name="connsiteY588" fmla="*/ 3712986 h 5257593"/>
              <a:gd name="connsiteX589" fmla="*/ 2817333 w 7968555"/>
              <a:gd name="connsiteY589" fmla="*/ 3712986 h 5257593"/>
              <a:gd name="connsiteX590" fmla="*/ 2822115 w 7968555"/>
              <a:gd name="connsiteY590" fmla="*/ 3712986 h 5257593"/>
              <a:gd name="connsiteX591" fmla="*/ 2826898 w 7968555"/>
              <a:gd name="connsiteY591" fmla="*/ 3712986 h 5257593"/>
              <a:gd name="connsiteX592" fmla="*/ 2831681 w 7968555"/>
              <a:gd name="connsiteY592" fmla="*/ 3712986 h 5257593"/>
              <a:gd name="connsiteX593" fmla="*/ 2836463 w 7968555"/>
              <a:gd name="connsiteY593" fmla="*/ 3712986 h 5257593"/>
              <a:gd name="connsiteX594" fmla="*/ 2841246 w 7968555"/>
              <a:gd name="connsiteY594" fmla="*/ 3712986 h 5257593"/>
              <a:gd name="connsiteX595" fmla="*/ 2846029 w 7968555"/>
              <a:gd name="connsiteY595" fmla="*/ 3719643 h 5257593"/>
              <a:gd name="connsiteX596" fmla="*/ 2850811 w 7968555"/>
              <a:gd name="connsiteY596" fmla="*/ 3719643 h 5257593"/>
              <a:gd name="connsiteX597" fmla="*/ 2855594 w 7968555"/>
              <a:gd name="connsiteY597" fmla="*/ 3719643 h 5257593"/>
              <a:gd name="connsiteX598" fmla="*/ 2860376 w 7968555"/>
              <a:gd name="connsiteY598" fmla="*/ 3719643 h 5257593"/>
              <a:gd name="connsiteX599" fmla="*/ 2865159 w 7968555"/>
              <a:gd name="connsiteY599" fmla="*/ 3719643 h 5257593"/>
              <a:gd name="connsiteX600" fmla="*/ 2869942 w 7968555"/>
              <a:gd name="connsiteY600" fmla="*/ 3719643 h 5257593"/>
              <a:gd name="connsiteX601" fmla="*/ 2874724 w 7968555"/>
              <a:gd name="connsiteY601" fmla="*/ 3719643 h 5257593"/>
              <a:gd name="connsiteX602" fmla="*/ 2879507 w 7968555"/>
              <a:gd name="connsiteY602" fmla="*/ 3722519 h 5257593"/>
              <a:gd name="connsiteX603" fmla="*/ 2884290 w 7968555"/>
              <a:gd name="connsiteY603" fmla="*/ 3722519 h 5257593"/>
              <a:gd name="connsiteX604" fmla="*/ 2889072 w 7968555"/>
              <a:gd name="connsiteY604" fmla="*/ 3722519 h 5257593"/>
              <a:gd name="connsiteX605" fmla="*/ 2893855 w 7968555"/>
              <a:gd name="connsiteY605" fmla="*/ 3722519 h 5257593"/>
              <a:gd name="connsiteX606" fmla="*/ 2898638 w 7968555"/>
              <a:gd name="connsiteY606" fmla="*/ 3722519 h 5257593"/>
              <a:gd name="connsiteX607" fmla="*/ 2903420 w 7968555"/>
              <a:gd name="connsiteY607" fmla="*/ 3722519 h 5257593"/>
              <a:gd name="connsiteX608" fmla="*/ 2908203 w 7968555"/>
              <a:gd name="connsiteY608" fmla="*/ 3722519 h 5257593"/>
              <a:gd name="connsiteX609" fmla="*/ 2912994 w 7968555"/>
              <a:gd name="connsiteY609" fmla="*/ 3728923 h 5257593"/>
              <a:gd name="connsiteX610" fmla="*/ 2917777 w 7968555"/>
              <a:gd name="connsiteY610" fmla="*/ 3728923 h 5257593"/>
              <a:gd name="connsiteX611" fmla="*/ 2922559 w 7968555"/>
              <a:gd name="connsiteY611" fmla="*/ 3728923 h 5257593"/>
              <a:gd name="connsiteX612" fmla="*/ 2927342 w 7968555"/>
              <a:gd name="connsiteY612" fmla="*/ 3728923 h 5257593"/>
              <a:gd name="connsiteX613" fmla="*/ 2932124 w 7968555"/>
              <a:gd name="connsiteY613" fmla="*/ 3728923 h 5257593"/>
              <a:gd name="connsiteX614" fmla="*/ 2936907 w 7968555"/>
              <a:gd name="connsiteY614" fmla="*/ 3728923 h 5257593"/>
              <a:gd name="connsiteX615" fmla="*/ 2941690 w 7968555"/>
              <a:gd name="connsiteY615" fmla="*/ 3728923 h 5257593"/>
              <a:gd name="connsiteX616" fmla="*/ 2946472 w 7968555"/>
              <a:gd name="connsiteY616" fmla="*/ 3734268 h 5257593"/>
              <a:gd name="connsiteX617" fmla="*/ 2951255 w 7968555"/>
              <a:gd name="connsiteY617" fmla="*/ 3734268 h 5257593"/>
              <a:gd name="connsiteX618" fmla="*/ 2956038 w 7968555"/>
              <a:gd name="connsiteY618" fmla="*/ 3734268 h 5257593"/>
              <a:gd name="connsiteX619" fmla="*/ 2960820 w 7968555"/>
              <a:gd name="connsiteY619" fmla="*/ 3734268 h 5257593"/>
              <a:gd name="connsiteX620" fmla="*/ 2965603 w 7968555"/>
              <a:gd name="connsiteY620" fmla="*/ 3734268 h 5257593"/>
              <a:gd name="connsiteX621" fmla="*/ 2970386 w 7968555"/>
              <a:gd name="connsiteY621" fmla="*/ 3734268 h 5257593"/>
              <a:gd name="connsiteX622" fmla="*/ 2975168 w 7968555"/>
              <a:gd name="connsiteY622" fmla="*/ 3734268 h 5257593"/>
              <a:gd name="connsiteX623" fmla="*/ 2979951 w 7968555"/>
              <a:gd name="connsiteY623" fmla="*/ 3735425 h 5257593"/>
              <a:gd name="connsiteX624" fmla="*/ 2984733 w 7968555"/>
              <a:gd name="connsiteY624" fmla="*/ 3735425 h 5257593"/>
              <a:gd name="connsiteX625" fmla="*/ 2989516 w 7968555"/>
              <a:gd name="connsiteY625" fmla="*/ 3735425 h 5257593"/>
              <a:gd name="connsiteX626" fmla="*/ 2994299 w 7968555"/>
              <a:gd name="connsiteY626" fmla="*/ 3735425 h 5257593"/>
              <a:gd name="connsiteX627" fmla="*/ 2999081 w 7968555"/>
              <a:gd name="connsiteY627" fmla="*/ 3735425 h 5257593"/>
              <a:gd name="connsiteX628" fmla="*/ 3003872 w 7968555"/>
              <a:gd name="connsiteY628" fmla="*/ 3735425 h 5257593"/>
              <a:gd name="connsiteX629" fmla="*/ 3008655 w 7968555"/>
              <a:gd name="connsiteY629" fmla="*/ 3735425 h 5257593"/>
              <a:gd name="connsiteX630" fmla="*/ 3013438 w 7968555"/>
              <a:gd name="connsiteY630" fmla="*/ 3727733 h 5257593"/>
              <a:gd name="connsiteX631" fmla="*/ 3018220 w 7968555"/>
              <a:gd name="connsiteY631" fmla="*/ 3727733 h 5257593"/>
              <a:gd name="connsiteX632" fmla="*/ 3023003 w 7968555"/>
              <a:gd name="connsiteY632" fmla="*/ 3727733 h 5257593"/>
              <a:gd name="connsiteX633" fmla="*/ 3027785 w 7968555"/>
              <a:gd name="connsiteY633" fmla="*/ 3727733 h 5257593"/>
              <a:gd name="connsiteX634" fmla="*/ 3032568 w 7968555"/>
              <a:gd name="connsiteY634" fmla="*/ 3727733 h 5257593"/>
              <a:gd name="connsiteX635" fmla="*/ 3037351 w 7968555"/>
              <a:gd name="connsiteY635" fmla="*/ 3727733 h 5257593"/>
              <a:gd name="connsiteX636" fmla="*/ 3042133 w 7968555"/>
              <a:gd name="connsiteY636" fmla="*/ 3727733 h 5257593"/>
              <a:gd name="connsiteX637" fmla="*/ 3046916 w 7968555"/>
              <a:gd name="connsiteY637" fmla="*/ 3730691 h 5257593"/>
              <a:gd name="connsiteX638" fmla="*/ 3051699 w 7968555"/>
              <a:gd name="connsiteY638" fmla="*/ 3730691 h 5257593"/>
              <a:gd name="connsiteX639" fmla="*/ 3056481 w 7968555"/>
              <a:gd name="connsiteY639" fmla="*/ 3730691 h 5257593"/>
              <a:gd name="connsiteX640" fmla="*/ 3061264 w 7968555"/>
              <a:gd name="connsiteY640" fmla="*/ 3730691 h 5257593"/>
              <a:gd name="connsiteX641" fmla="*/ 3066047 w 7968555"/>
              <a:gd name="connsiteY641" fmla="*/ 3730691 h 5257593"/>
              <a:gd name="connsiteX642" fmla="*/ 3070829 w 7968555"/>
              <a:gd name="connsiteY642" fmla="*/ 3730691 h 5257593"/>
              <a:gd name="connsiteX643" fmla="*/ 3075612 w 7968555"/>
              <a:gd name="connsiteY643" fmla="*/ 3730691 h 5257593"/>
              <a:gd name="connsiteX644" fmla="*/ 3080395 w 7968555"/>
              <a:gd name="connsiteY644" fmla="*/ 3733942 h 5257593"/>
              <a:gd name="connsiteX645" fmla="*/ 3085177 w 7968555"/>
              <a:gd name="connsiteY645" fmla="*/ 3733942 h 5257593"/>
              <a:gd name="connsiteX646" fmla="*/ 3089960 w 7968555"/>
              <a:gd name="connsiteY646" fmla="*/ 3733942 h 5257593"/>
              <a:gd name="connsiteX647" fmla="*/ 3094751 w 7968555"/>
              <a:gd name="connsiteY647" fmla="*/ 3733942 h 5257593"/>
              <a:gd name="connsiteX648" fmla="*/ 3099533 w 7968555"/>
              <a:gd name="connsiteY648" fmla="*/ 3733942 h 5257593"/>
              <a:gd name="connsiteX649" fmla="*/ 3104316 w 7968555"/>
              <a:gd name="connsiteY649" fmla="*/ 3733942 h 5257593"/>
              <a:gd name="connsiteX650" fmla="*/ 3109099 w 7968555"/>
              <a:gd name="connsiteY650" fmla="*/ 3733942 h 5257593"/>
              <a:gd name="connsiteX651" fmla="*/ 3113881 w 7968555"/>
              <a:gd name="connsiteY651" fmla="*/ 3743939 h 5257593"/>
              <a:gd name="connsiteX652" fmla="*/ 3118664 w 7968555"/>
              <a:gd name="connsiteY652" fmla="*/ 3743939 h 5257593"/>
              <a:gd name="connsiteX653" fmla="*/ 3123446 w 7968555"/>
              <a:gd name="connsiteY653" fmla="*/ 3743939 h 5257593"/>
              <a:gd name="connsiteX654" fmla="*/ 3128229 w 7968555"/>
              <a:gd name="connsiteY654" fmla="*/ 3743939 h 5257593"/>
              <a:gd name="connsiteX655" fmla="*/ 3133012 w 7968555"/>
              <a:gd name="connsiteY655" fmla="*/ 3743939 h 5257593"/>
              <a:gd name="connsiteX656" fmla="*/ 3137795 w 7968555"/>
              <a:gd name="connsiteY656" fmla="*/ 3743939 h 5257593"/>
              <a:gd name="connsiteX657" fmla="*/ 3142577 w 7968555"/>
              <a:gd name="connsiteY657" fmla="*/ 3743939 h 5257593"/>
              <a:gd name="connsiteX658" fmla="*/ 3147360 w 7968555"/>
              <a:gd name="connsiteY658" fmla="*/ 3755696 h 5257593"/>
              <a:gd name="connsiteX659" fmla="*/ 3152142 w 7968555"/>
              <a:gd name="connsiteY659" fmla="*/ 3755696 h 5257593"/>
              <a:gd name="connsiteX660" fmla="*/ 3156925 w 7968555"/>
              <a:gd name="connsiteY660" fmla="*/ 3755696 h 5257593"/>
              <a:gd name="connsiteX661" fmla="*/ 3161708 w 7968555"/>
              <a:gd name="connsiteY661" fmla="*/ 3755696 h 5257593"/>
              <a:gd name="connsiteX662" fmla="*/ 3166490 w 7968555"/>
              <a:gd name="connsiteY662" fmla="*/ 3755696 h 5257593"/>
              <a:gd name="connsiteX663" fmla="*/ 3171273 w 7968555"/>
              <a:gd name="connsiteY663" fmla="*/ 3755696 h 5257593"/>
              <a:gd name="connsiteX664" fmla="*/ 3176056 w 7968555"/>
              <a:gd name="connsiteY664" fmla="*/ 3755696 h 5257593"/>
              <a:gd name="connsiteX665" fmla="*/ 3180838 w 7968555"/>
              <a:gd name="connsiteY665" fmla="*/ 3767184 h 5257593"/>
              <a:gd name="connsiteX666" fmla="*/ 3185621 w 7968555"/>
              <a:gd name="connsiteY666" fmla="*/ 3767184 h 5257593"/>
              <a:gd name="connsiteX667" fmla="*/ 3190404 w 7968555"/>
              <a:gd name="connsiteY667" fmla="*/ 3767184 h 5257593"/>
              <a:gd name="connsiteX668" fmla="*/ 3195194 w 7968555"/>
              <a:gd name="connsiteY668" fmla="*/ 3767184 h 5257593"/>
              <a:gd name="connsiteX669" fmla="*/ 3199977 w 7968555"/>
              <a:gd name="connsiteY669" fmla="*/ 3767184 h 5257593"/>
              <a:gd name="connsiteX670" fmla="*/ 3204760 w 7968555"/>
              <a:gd name="connsiteY670" fmla="*/ 3767184 h 5257593"/>
              <a:gd name="connsiteX671" fmla="*/ 3209542 w 7968555"/>
              <a:gd name="connsiteY671" fmla="*/ 3767184 h 5257593"/>
              <a:gd name="connsiteX672" fmla="*/ 3214325 w 7968555"/>
              <a:gd name="connsiteY672" fmla="*/ 3777377 h 5257593"/>
              <a:gd name="connsiteX673" fmla="*/ 3219108 w 7968555"/>
              <a:gd name="connsiteY673" fmla="*/ 3777377 h 5257593"/>
              <a:gd name="connsiteX674" fmla="*/ 3223890 w 7968555"/>
              <a:gd name="connsiteY674" fmla="*/ 3777377 h 5257593"/>
              <a:gd name="connsiteX675" fmla="*/ 3228673 w 7968555"/>
              <a:gd name="connsiteY675" fmla="*/ 3777377 h 5257593"/>
              <a:gd name="connsiteX676" fmla="*/ 3233456 w 7968555"/>
              <a:gd name="connsiteY676" fmla="*/ 3777377 h 5257593"/>
              <a:gd name="connsiteX677" fmla="*/ 3238238 w 7968555"/>
              <a:gd name="connsiteY677" fmla="*/ 3777377 h 5257593"/>
              <a:gd name="connsiteX678" fmla="*/ 3243021 w 7968555"/>
              <a:gd name="connsiteY678" fmla="*/ 3777377 h 5257593"/>
              <a:gd name="connsiteX679" fmla="*/ 3247803 w 7968555"/>
              <a:gd name="connsiteY679" fmla="*/ 3794821 h 5257593"/>
              <a:gd name="connsiteX680" fmla="*/ 3252586 w 7968555"/>
              <a:gd name="connsiteY680" fmla="*/ 3794821 h 5257593"/>
              <a:gd name="connsiteX681" fmla="*/ 3257369 w 7968555"/>
              <a:gd name="connsiteY681" fmla="*/ 3794821 h 5257593"/>
              <a:gd name="connsiteX682" fmla="*/ 3262152 w 7968555"/>
              <a:gd name="connsiteY682" fmla="*/ 3794821 h 5257593"/>
              <a:gd name="connsiteX683" fmla="*/ 3266934 w 7968555"/>
              <a:gd name="connsiteY683" fmla="*/ 3794821 h 5257593"/>
              <a:gd name="connsiteX684" fmla="*/ 3271717 w 7968555"/>
              <a:gd name="connsiteY684" fmla="*/ 3794821 h 5257593"/>
              <a:gd name="connsiteX685" fmla="*/ 3276499 w 7968555"/>
              <a:gd name="connsiteY685" fmla="*/ 3794821 h 5257593"/>
              <a:gd name="connsiteX686" fmla="*/ 3281282 w 7968555"/>
              <a:gd name="connsiteY686" fmla="*/ 3814041 h 5257593"/>
              <a:gd name="connsiteX687" fmla="*/ 3286073 w 7968555"/>
              <a:gd name="connsiteY687" fmla="*/ 3814041 h 5257593"/>
              <a:gd name="connsiteX688" fmla="*/ 3290855 w 7968555"/>
              <a:gd name="connsiteY688" fmla="*/ 3814041 h 5257593"/>
              <a:gd name="connsiteX689" fmla="*/ 3295638 w 7968555"/>
              <a:gd name="connsiteY689" fmla="*/ 3814041 h 5257593"/>
              <a:gd name="connsiteX690" fmla="*/ 3300421 w 7968555"/>
              <a:gd name="connsiteY690" fmla="*/ 3814041 h 5257593"/>
              <a:gd name="connsiteX691" fmla="*/ 3305203 w 7968555"/>
              <a:gd name="connsiteY691" fmla="*/ 3814041 h 5257593"/>
              <a:gd name="connsiteX692" fmla="*/ 3309986 w 7968555"/>
              <a:gd name="connsiteY692" fmla="*/ 3814041 h 5257593"/>
              <a:gd name="connsiteX693" fmla="*/ 3314769 w 7968555"/>
              <a:gd name="connsiteY693" fmla="*/ 3832153 h 5257593"/>
              <a:gd name="connsiteX694" fmla="*/ 3319551 w 7968555"/>
              <a:gd name="connsiteY694" fmla="*/ 3832153 h 5257593"/>
              <a:gd name="connsiteX695" fmla="*/ 3324334 w 7968555"/>
              <a:gd name="connsiteY695" fmla="*/ 3832153 h 5257593"/>
              <a:gd name="connsiteX696" fmla="*/ 3329117 w 7968555"/>
              <a:gd name="connsiteY696" fmla="*/ 3832153 h 5257593"/>
              <a:gd name="connsiteX697" fmla="*/ 3333899 w 7968555"/>
              <a:gd name="connsiteY697" fmla="*/ 3832153 h 5257593"/>
              <a:gd name="connsiteX698" fmla="*/ 3338682 w 7968555"/>
              <a:gd name="connsiteY698" fmla="*/ 3832153 h 5257593"/>
              <a:gd name="connsiteX699" fmla="*/ 3343465 w 7968555"/>
              <a:gd name="connsiteY699" fmla="*/ 3832153 h 5257593"/>
              <a:gd name="connsiteX700" fmla="*/ 3348247 w 7968555"/>
              <a:gd name="connsiteY700" fmla="*/ 3849230 h 5257593"/>
              <a:gd name="connsiteX701" fmla="*/ 3353030 w 7968555"/>
              <a:gd name="connsiteY701" fmla="*/ 3849230 h 5257593"/>
              <a:gd name="connsiteX702" fmla="*/ 3357813 w 7968555"/>
              <a:gd name="connsiteY702" fmla="*/ 3849230 h 5257593"/>
              <a:gd name="connsiteX703" fmla="*/ 3362595 w 7968555"/>
              <a:gd name="connsiteY703" fmla="*/ 3849230 h 5257593"/>
              <a:gd name="connsiteX704" fmla="*/ 3367378 w 7968555"/>
              <a:gd name="connsiteY704" fmla="*/ 3849230 h 5257593"/>
              <a:gd name="connsiteX705" fmla="*/ 3372160 w 7968555"/>
              <a:gd name="connsiteY705" fmla="*/ 3849230 h 5257593"/>
              <a:gd name="connsiteX706" fmla="*/ 3376951 w 7968555"/>
              <a:gd name="connsiteY706" fmla="*/ 3849230 h 5257593"/>
              <a:gd name="connsiteX707" fmla="*/ 3381734 w 7968555"/>
              <a:gd name="connsiteY707" fmla="*/ 3867644 h 5257593"/>
              <a:gd name="connsiteX708" fmla="*/ 3386516 w 7968555"/>
              <a:gd name="connsiteY708" fmla="*/ 3867644 h 5257593"/>
              <a:gd name="connsiteX709" fmla="*/ 3391299 w 7968555"/>
              <a:gd name="connsiteY709" fmla="*/ 3867644 h 5257593"/>
              <a:gd name="connsiteX710" fmla="*/ 3396082 w 7968555"/>
              <a:gd name="connsiteY710" fmla="*/ 3867644 h 5257593"/>
              <a:gd name="connsiteX711" fmla="*/ 3400865 w 7968555"/>
              <a:gd name="connsiteY711" fmla="*/ 3867644 h 5257593"/>
              <a:gd name="connsiteX712" fmla="*/ 3405647 w 7968555"/>
              <a:gd name="connsiteY712" fmla="*/ 3867644 h 5257593"/>
              <a:gd name="connsiteX713" fmla="*/ 3410430 w 7968555"/>
              <a:gd name="connsiteY713" fmla="*/ 3867644 h 5257593"/>
              <a:gd name="connsiteX714" fmla="*/ 3415212 w 7968555"/>
              <a:gd name="connsiteY714" fmla="*/ 3894458 h 5257593"/>
              <a:gd name="connsiteX715" fmla="*/ 3419995 w 7968555"/>
              <a:gd name="connsiteY715" fmla="*/ 3894458 h 5257593"/>
              <a:gd name="connsiteX716" fmla="*/ 3424778 w 7968555"/>
              <a:gd name="connsiteY716" fmla="*/ 3894458 h 5257593"/>
              <a:gd name="connsiteX717" fmla="*/ 3429560 w 7968555"/>
              <a:gd name="connsiteY717" fmla="*/ 3894458 h 5257593"/>
              <a:gd name="connsiteX718" fmla="*/ 3434343 w 7968555"/>
              <a:gd name="connsiteY718" fmla="*/ 3894458 h 5257593"/>
              <a:gd name="connsiteX719" fmla="*/ 3439126 w 7968555"/>
              <a:gd name="connsiteY719" fmla="*/ 3894458 h 5257593"/>
              <a:gd name="connsiteX720" fmla="*/ 3443908 w 7968555"/>
              <a:gd name="connsiteY720" fmla="*/ 3894458 h 5257593"/>
              <a:gd name="connsiteX721" fmla="*/ 3448691 w 7968555"/>
              <a:gd name="connsiteY721" fmla="*/ 3958547 h 5257593"/>
              <a:gd name="connsiteX722" fmla="*/ 3453474 w 7968555"/>
              <a:gd name="connsiteY722" fmla="*/ 3958547 h 5257593"/>
              <a:gd name="connsiteX723" fmla="*/ 3458256 w 7968555"/>
              <a:gd name="connsiteY723" fmla="*/ 3958547 h 5257593"/>
              <a:gd name="connsiteX724" fmla="*/ 3463039 w 7968555"/>
              <a:gd name="connsiteY724" fmla="*/ 3958547 h 5257593"/>
              <a:gd name="connsiteX725" fmla="*/ 3467822 w 7968555"/>
              <a:gd name="connsiteY725" fmla="*/ 3958547 h 5257593"/>
              <a:gd name="connsiteX726" fmla="*/ 3472612 w 7968555"/>
              <a:gd name="connsiteY726" fmla="*/ 3958547 h 5257593"/>
              <a:gd name="connsiteX727" fmla="*/ 3477395 w 7968555"/>
              <a:gd name="connsiteY727" fmla="*/ 3958547 h 5257593"/>
              <a:gd name="connsiteX728" fmla="*/ 3482178 w 7968555"/>
              <a:gd name="connsiteY728" fmla="*/ 4064409 h 5257593"/>
              <a:gd name="connsiteX729" fmla="*/ 3486960 w 7968555"/>
              <a:gd name="connsiteY729" fmla="*/ 4064409 h 5257593"/>
              <a:gd name="connsiteX730" fmla="*/ 3491743 w 7968555"/>
              <a:gd name="connsiteY730" fmla="*/ 4064409 h 5257593"/>
              <a:gd name="connsiteX731" fmla="*/ 3496526 w 7968555"/>
              <a:gd name="connsiteY731" fmla="*/ 4064409 h 5257593"/>
              <a:gd name="connsiteX732" fmla="*/ 3501308 w 7968555"/>
              <a:gd name="connsiteY732" fmla="*/ 4064409 h 5257593"/>
              <a:gd name="connsiteX733" fmla="*/ 3506091 w 7968555"/>
              <a:gd name="connsiteY733" fmla="*/ 4064409 h 5257593"/>
              <a:gd name="connsiteX734" fmla="*/ 3510873 w 7968555"/>
              <a:gd name="connsiteY734" fmla="*/ 4064409 h 5257593"/>
              <a:gd name="connsiteX735" fmla="*/ 3515656 w 7968555"/>
              <a:gd name="connsiteY735" fmla="*/ 4176267 h 5257593"/>
              <a:gd name="connsiteX736" fmla="*/ 3520439 w 7968555"/>
              <a:gd name="connsiteY736" fmla="*/ 4176267 h 5257593"/>
              <a:gd name="connsiteX737" fmla="*/ 3525222 w 7968555"/>
              <a:gd name="connsiteY737" fmla="*/ 4176267 h 5257593"/>
              <a:gd name="connsiteX738" fmla="*/ 3530004 w 7968555"/>
              <a:gd name="connsiteY738" fmla="*/ 4176267 h 5257593"/>
              <a:gd name="connsiteX739" fmla="*/ 3534787 w 7968555"/>
              <a:gd name="connsiteY739" fmla="*/ 4176267 h 5257593"/>
              <a:gd name="connsiteX740" fmla="*/ 3539569 w 7968555"/>
              <a:gd name="connsiteY740" fmla="*/ 4176267 h 5257593"/>
              <a:gd name="connsiteX741" fmla="*/ 3544352 w 7968555"/>
              <a:gd name="connsiteY741" fmla="*/ 4176267 h 5257593"/>
              <a:gd name="connsiteX742" fmla="*/ 3549135 w 7968555"/>
              <a:gd name="connsiteY742" fmla="*/ 4267920 h 5257593"/>
              <a:gd name="connsiteX743" fmla="*/ 3553917 w 7968555"/>
              <a:gd name="connsiteY743" fmla="*/ 4267920 h 5257593"/>
              <a:gd name="connsiteX744" fmla="*/ 3558700 w 7968555"/>
              <a:gd name="connsiteY744" fmla="*/ 4267920 h 5257593"/>
              <a:gd name="connsiteX745" fmla="*/ 3563491 w 7968555"/>
              <a:gd name="connsiteY745" fmla="*/ 4267920 h 5257593"/>
              <a:gd name="connsiteX746" fmla="*/ 3568273 w 7968555"/>
              <a:gd name="connsiteY746" fmla="*/ 4267920 h 5257593"/>
              <a:gd name="connsiteX747" fmla="*/ 3573056 w 7968555"/>
              <a:gd name="connsiteY747" fmla="*/ 4267920 h 5257593"/>
              <a:gd name="connsiteX748" fmla="*/ 3577839 w 7968555"/>
              <a:gd name="connsiteY748" fmla="*/ 4267920 h 5257593"/>
              <a:gd name="connsiteX749" fmla="*/ 3582621 w 7968555"/>
              <a:gd name="connsiteY749" fmla="*/ 4345559 h 5257593"/>
              <a:gd name="connsiteX750" fmla="*/ 3587404 w 7968555"/>
              <a:gd name="connsiteY750" fmla="*/ 4345559 h 5257593"/>
              <a:gd name="connsiteX751" fmla="*/ 3592187 w 7968555"/>
              <a:gd name="connsiteY751" fmla="*/ 4345559 h 5257593"/>
              <a:gd name="connsiteX752" fmla="*/ 3596969 w 7968555"/>
              <a:gd name="connsiteY752" fmla="*/ 4345559 h 5257593"/>
              <a:gd name="connsiteX753" fmla="*/ 3601752 w 7968555"/>
              <a:gd name="connsiteY753" fmla="*/ 4345559 h 5257593"/>
              <a:gd name="connsiteX754" fmla="*/ 3606535 w 7968555"/>
              <a:gd name="connsiteY754" fmla="*/ 4345559 h 5257593"/>
              <a:gd name="connsiteX755" fmla="*/ 3611317 w 7968555"/>
              <a:gd name="connsiteY755" fmla="*/ 4345559 h 5257593"/>
              <a:gd name="connsiteX756" fmla="*/ 3616100 w 7968555"/>
              <a:gd name="connsiteY756" fmla="*/ 4403097 h 5257593"/>
              <a:gd name="connsiteX757" fmla="*/ 3620883 w 7968555"/>
              <a:gd name="connsiteY757" fmla="*/ 4403097 h 5257593"/>
              <a:gd name="connsiteX758" fmla="*/ 3625665 w 7968555"/>
              <a:gd name="connsiteY758" fmla="*/ 4403097 h 5257593"/>
              <a:gd name="connsiteX759" fmla="*/ 3630448 w 7968555"/>
              <a:gd name="connsiteY759" fmla="*/ 4403097 h 5257593"/>
              <a:gd name="connsiteX760" fmla="*/ 3635230 w 7968555"/>
              <a:gd name="connsiteY760" fmla="*/ 4403097 h 5257593"/>
              <a:gd name="connsiteX761" fmla="*/ 3640013 w 7968555"/>
              <a:gd name="connsiteY761" fmla="*/ 4403097 h 5257593"/>
              <a:gd name="connsiteX762" fmla="*/ 3644796 w 7968555"/>
              <a:gd name="connsiteY762" fmla="*/ 4403097 h 5257593"/>
              <a:gd name="connsiteX763" fmla="*/ 3649579 w 7968555"/>
              <a:gd name="connsiteY763" fmla="*/ 4440438 h 5257593"/>
              <a:gd name="connsiteX764" fmla="*/ 3654361 w 7968555"/>
              <a:gd name="connsiteY764" fmla="*/ 4440438 h 5257593"/>
              <a:gd name="connsiteX765" fmla="*/ 3659152 w 7968555"/>
              <a:gd name="connsiteY765" fmla="*/ 4440438 h 5257593"/>
              <a:gd name="connsiteX766" fmla="*/ 3663935 w 7968555"/>
              <a:gd name="connsiteY766" fmla="*/ 4440438 h 5257593"/>
              <a:gd name="connsiteX767" fmla="*/ 3668717 w 7968555"/>
              <a:gd name="connsiteY767" fmla="*/ 4440438 h 5257593"/>
              <a:gd name="connsiteX768" fmla="*/ 3673500 w 7968555"/>
              <a:gd name="connsiteY768" fmla="*/ 4440438 h 5257593"/>
              <a:gd name="connsiteX769" fmla="*/ 3678282 w 7968555"/>
              <a:gd name="connsiteY769" fmla="*/ 4440438 h 5257593"/>
              <a:gd name="connsiteX770" fmla="*/ 3683065 w 7968555"/>
              <a:gd name="connsiteY770" fmla="*/ 4465589 h 5257593"/>
              <a:gd name="connsiteX771" fmla="*/ 3687848 w 7968555"/>
              <a:gd name="connsiteY771" fmla="*/ 4465589 h 5257593"/>
              <a:gd name="connsiteX772" fmla="*/ 3692630 w 7968555"/>
              <a:gd name="connsiteY772" fmla="*/ 4465589 h 5257593"/>
              <a:gd name="connsiteX773" fmla="*/ 3697413 w 7968555"/>
              <a:gd name="connsiteY773" fmla="*/ 4465589 h 5257593"/>
              <a:gd name="connsiteX774" fmla="*/ 3702196 w 7968555"/>
              <a:gd name="connsiteY774" fmla="*/ 4465589 h 5257593"/>
              <a:gd name="connsiteX775" fmla="*/ 3706978 w 7968555"/>
              <a:gd name="connsiteY775" fmla="*/ 4465589 h 5257593"/>
              <a:gd name="connsiteX776" fmla="*/ 3711761 w 7968555"/>
              <a:gd name="connsiteY776" fmla="*/ 4465589 h 5257593"/>
              <a:gd name="connsiteX777" fmla="*/ 3716544 w 7968555"/>
              <a:gd name="connsiteY777" fmla="*/ 4484720 h 5257593"/>
              <a:gd name="connsiteX778" fmla="*/ 3721326 w 7968555"/>
              <a:gd name="connsiteY778" fmla="*/ 4484720 h 5257593"/>
              <a:gd name="connsiteX779" fmla="*/ 3726109 w 7968555"/>
              <a:gd name="connsiteY779" fmla="*/ 4484720 h 5257593"/>
              <a:gd name="connsiteX780" fmla="*/ 3730892 w 7968555"/>
              <a:gd name="connsiteY780" fmla="*/ 4484720 h 5257593"/>
              <a:gd name="connsiteX781" fmla="*/ 3735674 w 7968555"/>
              <a:gd name="connsiteY781" fmla="*/ 4484720 h 5257593"/>
              <a:gd name="connsiteX782" fmla="*/ 3740457 w 7968555"/>
              <a:gd name="connsiteY782" fmla="*/ 4484720 h 5257593"/>
              <a:gd name="connsiteX783" fmla="*/ 3745240 w 7968555"/>
              <a:gd name="connsiteY783" fmla="*/ 4484720 h 5257593"/>
              <a:gd name="connsiteX784" fmla="*/ 3750022 w 7968555"/>
              <a:gd name="connsiteY784" fmla="*/ 4503329 h 5257593"/>
              <a:gd name="connsiteX785" fmla="*/ 3754813 w 7968555"/>
              <a:gd name="connsiteY785" fmla="*/ 4503329 h 5257593"/>
              <a:gd name="connsiteX786" fmla="*/ 3759596 w 7968555"/>
              <a:gd name="connsiteY786" fmla="*/ 4503329 h 5257593"/>
              <a:gd name="connsiteX787" fmla="*/ 3764378 w 7968555"/>
              <a:gd name="connsiteY787" fmla="*/ 4503329 h 5257593"/>
              <a:gd name="connsiteX788" fmla="*/ 3769161 w 7968555"/>
              <a:gd name="connsiteY788" fmla="*/ 4503329 h 5257593"/>
              <a:gd name="connsiteX789" fmla="*/ 3773943 w 7968555"/>
              <a:gd name="connsiteY789" fmla="*/ 4503329 h 5257593"/>
              <a:gd name="connsiteX790" fmla="*/ 3778726 w 7968555"/>
              <a:gd name="connsiteY790" fmla="*/ 4503329 h 5257593"/>
              <a:gd name="connsiteX791" fmla="*/ 3783509 w 7968555"/>
              <a:gd name="connsiteY791" fmla="*/ 4522362 h 5257593"/>
              <a:gd name="connsiteX792" fmla="*/ 3788292 w 7968555"/>
              <a:gd name="connsiteY792" fmla="*/ 4522362 h 5257593"/>
              <a:gd name="connsiteX793" fmla="*/ 3793074 w 7968555"/>
              <a:gd name="connsiteY793" fmla="*/ 4522362 h 5257593"/>
              <a:gd name="connsiteX794" fmla="*/ 3797857 w 7968555"/>
              <a:gd name="connsiteY794" fmla="*/ 4522362 h 5257593"/>
              <a:gd name="connsiteX795" fmla="*/ 3802640 w 7968555"/>
              <a:gd name="connsiteY795" fmla="*/ 4522362 h 5257593"/>
              <a:gd name="connsiteX796" fmla="*/ 3807422 w 7968555"/>
              <a:gd name="connsiteY796" fmla="*/ 4522362 h 5257593"/>
              <a:gd name="connsiteX797" fmla="*/ 3812205 w 7968555"/>
              <a:gd name="connsiteY797" fmla="*/ 4522362 h 5257593"/>
              <a:gd name="connsiteX798" fmla="*/ 3816987 w 7968555"/>
              <a:gd name="connsiteY798" fmla="*/ 4542454 h 5257593"/>
              <a:gd name="connsiteX799" fmla="*/ 3821770 w 7968555"/>
              <a:gd name="connsiteY799" fmla="*/ 4542454 h 5257593"/>
              <a:gd name="connsiteX800" fmla="*/ 3826553 w 7968555"/>
              <a:gd name="connsiteY800" fmla="*/ 4542454 h 5257593"/>
              <a:gd name="connsiteX801" fmla="*/ 3831335 w 7968555"/>
              <a:gd name="connsiteY801" fmla="*/ 4542454 h 5257593"/>
              <a:gd name="connsiteX802" fmla="*/ 3836118 w 7968555"/>
              <a:gd name="connsiteY802" fmla="*/ 4542454 h 5257593"/>
              <a:gd name="connsiteX803" fmla="*/ 3840901 w 7968555"/>
              <a:gd name="connsiteY803" fmla="*/ 4542454 h 5257593"/>
              <a:gd name="connsiteX804" fmla="*/ 3845692 w 7968555"/>
              <a:gd name="connsiteY804" fmla="*/ 4542454 h 5257593"/>
              <a:gd name="connsiteX805" fmla="*/ 3850474 w 7968555"/>
              <a:gd name="connsiteY805" fmla="*/ 4560851 h 5257593"/>
              <a:gd name="connsiteX806" fmla="*/ 3855257 w 7968555"/>
              <a:gd name="connsiteY806" fmla="*/ 4560851 h 5257593"/>
              <a:gd name="connsiteX807" fmla="*/ 3860039 w 7968555"/>
              <a:gd name="connsiteY807" fmla="*/ 4560851 h 5257593"/>
              <a:gd name="connsiteX808" fmla="*/ 3864822 w 7968555"/>
              <a:gd name="connsiteY808" fmla="*/ 4560851 h 5257593"/>
              <a:gd name="connsiteX809" fmla="*/ 3869605 w 7968555"/>
              <a:gd name="connsiteY809" fmla="*/ 4560851 h 5257593"/>
              <a:gd name="connsiteX810" fmla="*/ 3874387 w 7968555"/>
              <a:gd name="connsiteY810" fmla="*/ 4560851 h 5257593"/>
              <a:gd name="connsiteX811" fmla="*/ 3879170 w 7968555"/>
              <a:gd name="connsiteY811" fmla="*/ 4560851 h 5257593"/>
              <a:gd name="connsiteX812" fmla="*/ 3883953 w 7968555"/>
              <a:gd name="connsiteY812" fmla="*/ 4575044 h 5257593"/>
              <a:gd name="connsiteX813" fmla="*/ 3888735 w 7968555"/>
              <a:gd name="connsiteY813" fmla="*/ 4575044 h 5257593"/>
              <a:gd name="connsiteX814" fmla="*/ 3893518 w 7968555"/>
              <a:gd name="connsiteY814" fmla="*/ 4575044 h 5257593"/>
              <a:gd name="connsiteX815" fmla="*/ 3898300 w 7968555"/>
              <a:gd name="connsiteY815" fmla="*/ 4575044 h 5257593"/>
              <a:gd name="connsiteX816" fmla="*/ 3903083 w 7968555"/>
              <a:gd name="connsiteY816" fmla="*/ 4575044 h 5257593"/>
              <a:gd name="connsiteX817" fmla="*/ 3907866 w 7968555"/>
              <a:gd name="connsiteY817" fmla="*/ 4575044 h 5257593"/>
              <a:gd name="connsiteX818" fmla="*/ 3912648 w 7968555"/>
              <a:gd name="connsiteY818" fmla="*/ 4575044 h 5257593"/>
              <a:gd name="connsiteX819" fmla="*/ 3917431 w 7968555"/>
              <a:gd name="connsiteY819" fmla="*/ 4585644 h 5257593"/>
              <a:gd name="connsiteX820" fmla="*/ 3922214 w 7968555"/>
              <a:gd name="connsiteY820" fmla="*/ 4585644 h 5257593"/>
              <a:gd name="connsiteX821" fmla="*/ 3926997 w 7968555"/>
              <a:gd name="connsiteY821" fmla="*/ 4585644 h 5257593"/>
              <a:gd name="connsiteX822" fmla="*/ 3931779 w 7968555"/>
              <a:gd name="connsiteY822" fmla="*/ 4585644 h 5257593"/>
              <a:gd name="connsiteX823" fmla="*/ 3936570 w 7968555"/>
              <a:gd name="connsiteY823" fmla="*/ 4585644 h 5257593"/>
              <a:gd name="connsiteX824" fmla="*/ 3941352 w 7968555"/>
              <a:gd name="connsiteY824" fmla="*/ 4585644 h 5257593"/>
              <a:gd name="connsiteX825" fmla="*/ 3946135 w 7968555"/>
              <a:gd name="connsiteY825" fmla="*/ 4585644 h 5257593"/>
              <a:gd name="connsiteX826" fmla="*/ 3950918 w 7968555"/>
              <a:gd name="connsiteY826" fmla="*/ 4591999 h 5257593"/>
              <a:gd name="connsiteX827" fmla="*/ 3955701 w 7968555"/>
              <a:gd name="connsiteY827" fmla="*/ 4591999 h 5257593"/>
              <a:gd name="connsiteX828" fmla="*/ 3960483 w 7968555"/>
              <a:gd name="connsiteY828" fmla="*/ 4591999 h 5257593"/>
              <a:gd name="connsiteX829" fmla="*/ 3965266 w 7968555"/>
              <a:gd name="connsiteY829" fmla="*/ 4591999 h 5257593"/>
              <a:gd name="connsiteX830" fmla="*/ 3970049 w 7968555"/>
              <a:gd name="connsiteY830" fmla="*/ 4591999 h 5257593"/>
              <a:gd name="connsiteX831" fmla="*/ 3974831 w 7968555"/>
              <a:gd name="connsiteY831" fmla="*/ 4591999 h 5257593"/>
              <a:gd name="connsiteX832" fmla="*/ 3979614 w 7968555"/>
              <a:gd name="connsiteY832" fmla="*/ 4591999 h 5257593"/>
              <a:gd name="connsiteX833" fmla="*/ 3984396 w 7968555"/>
              <a:gd name="connsiteY833" fmla="*/ 4599854 h 5257593"/>
              <a:gd name="connsiteX834" fmla="*/ 3989179 w 7968555"/>
              <a:gd name="connsiteY834" fmla="*/ 4599854 h 5257593"/>
              <a:gd name="connsiteX835" fmla="*/ 3993962 w 7968555"/>
              <a:gd name="connsiteY835" fmla="*/ 4599854 h 5257593"/>
              <a:gd name="connsiteX836" fmla="*/ 3998744 w 7968555"/>
              <a:gd name="connsiteY836" fmla="*/ 4599854 h 5257593"/>
              <a:gd name="connsiteX837" fmla="*/ 4003527 w 7968555"/>
              <a:gd name="connsiteY837" fmla="*/ 4599854 h 5257593"/>
              <a:gd name="connsiteX838" fmla="*/ 4008310 w 7968555"/>
              <a:gd name="connsiteY838" fmla="*/ 4599854 h 5257593"/>
              <a:gd name="connsiteX839" fmla="*/ 4013092 w 7968555"/>
              <a:gd name="connsiteY839" fmla="*/ 4599854 h 5257593"/>
              <a:gd name="connsiteX840" fmla="*/ 4017875 w 7968555"/>
              <a:gd name="connsiteY840" fmla="*/ 4605671 h 5257593"/>
              <a:gd name="connsiteX841" fmla="*/ 4022657 w 7968555"/>
              <a:gd name="connsiteY841" fmla="*/ 4605671 h 5257593"/>
              <a:gd name="connsiteX842" fmla="*/ 4027440 w 7968555"/>
              <a:gd name="connsiteY842" fmla="*/ 4605671 h 5257593"/>
              <a:gd name="connsiteX843" fmla="*/ 4032223 w 7968555"/>
              <a:gd name="connsiteY843" fmla="*/ 4605671 h 5257593"/>
              <a:gd name="connsiteX844" fmla="*/ 4037014 w 7968555"/>
              <a:gd name="connsiteY844" fmla="*/ 4605671 h 5257593"/>
              <a:gd name="connsiteX845" fmla="*/ 4041796 w 7968555"/>
              <a:gd name="connsiteY845" fmla="*/ 4605671 h 5257593"/>
              <a:gd name="connsiteX846" fmla="*/ 4046579 w 7968555"/>
              <a:gd name="connsiteY846" fmla="*/ 4605671 h 5257593"/>
              <a:gd name="connsiteX847" fmla="*/ 4051362 w 7968555"/>
              <a:gd name="connsiteY847" fmla="*/ 4612547 h 5257593"/>
              <a:gd name="connsiteX848" fmla="*/ 4056144 w 7968555"/>
              <a:gd name="connsiteY848" fmla="*/ 4612547 h 5257593"/>
              <a:gd name="connsiteX849" fmla="*/ 4060927 w 7968555"/>
              <a:gd name="connsiteY849" fmla="*/ 4612547 h 5257593"/>
              <a:gd name="connsiteX850" fmla="*/ 4065709 w 7968555"/>
              <a:gd name="connsiteY850" fmla="*/ 4612547 h 5257593"/>
              <a:gd name="connsiteX851" fmla="*/ 4070492 w 7968555"/>
              <a:gd name="connsiteY851" fmla="*/ 4612547 h 5257593"/>
              <a:gd name="connsiteX852" fmla="*/ 4075275 w 7968555"/>
              <a:gd name="connsiteY852" fmla="*/ 4612547 h 5257593"/>
              <a:gd name="connsiteX853" fmla="*/ 4080058 w 7968555"/>
              <a:gd name="connsiteY853" fmla="*/ 4612547 h 5257593"/>
              <a:gd name="connsiteX854" fmla="*/ 4084840 w 7968555"/>
              <a:gd name="connsiteY854" fmla="*/ 4623710 h 5257593"/>
              <a:gd name="connsiteX855" fmla="*/ 4089623 w 7968555"/>
              <a:gd name="connsiteY855" fmla="*/ 4623710 h 5257593"/>
              <a:gd name="connsiteX856" fmla="*/ 4094406 w 7968555"/>
              <a:gd name="connsiteY856" fmla="*/ 4623710 h 5257593"/>
              <a:gd name="connsiteX857" fmla="*/ 4099188 w 7968555"/>
              <a:gd name="connsiteY857" fmla="*/ 4623710 h 5257593"/>
              <a:gd name="connsiteX858" fmla="*/ 4103971 w 7968555"/>
              <a:gd name="connsiteY858" fmla="*/ 4623710 h 5257593"/>
              <a:gd name="connsiteX859" fmla="*/ 4108753 w 7968555"/>
              <a:gd name="connsiteY859" fmla="*/ 4623710 h 5257593"/>
              <a:gd name="connsiteX860" fmla="*/ 4113536 w 7968555"/>
              <a:gd name="connsiteY860" fmla="*/ 4623710 h 5257593"/>
              <a:gd name="connsiteX861" fmla="*/ 4118319 w 7968555"/>
              <a:gd name="connsiteY861" fmla="*/ 4628281 h 5257593"/>
              <a:gd name="connsiteX862" fmla="*/ 4123101 w 7968555"/>
              <a:gd name="connsiteY862" fmla="*/ 4628281 h 5257593"/>
              <a:gd name="connsiteX863" fmla="*/ 4127892 w 7968555"/>
              <a:gd name="connsiteY863" fmla="*/ 4628281 h 5257593"/>
              <a:gd name="connsiteX864" fmla="*/ 4132675 w 7968555"/>
              <a:gd name="connsiteY864" fmla="*/ 4628281 h 5257593"/>
              <a:gd name="connsiteX865" fmla="*/ 4137457 w 7968555"/>
              <a:gd name="connsiteY865" fmla="*/ 4628281 h 5257593"/>
              <a:gd name="connsiteX866" fmla="*/ 4142240 w 7968555"/>
              <a:gd name="connsiteY866" fmla="*/ 4628281 h 5257593"/>
              <a:gd name="connsiteX867" fmla="*/ 4147023 w 7968555"/>
              <a:gd name="connsiteY867" fmla="*/ 4628281 h 5257593"/>
              <a:gd name="connsiteX868" fmla="*/ 4151805 w 7968555"/>
              <a:gd name="connsiteY868" fmla="*/ 4635402 h 5257593"/>
              <a:gd name="connsiteX869" fmla="*/ 4156588 w 7968555"/>
              <a:gd name="connsiteY869" fmla="*/ 4635402 h 5257593"/>
              <a:gd name="connsiteX870" fmla="*/ 4161371 w 7968555"/>
              <a:gd name="connsiteY870" fmla="*/ 4635402 h 5257593"/>
              <a:gd name="connsiteX871" fmla="*/ 4166153 w 7968555"/>
              <a:gd name="connsiteY871" fmla="*/ 4635402 h 5257593"/>
              <a:gd name="connsiteX872" fmla="*/ 4170936 w 7968555"/>
              <a:gd name="connsiteY872" fmla="*/ 4635402 h 5257593"/>
              <a:gd name="connsiteX873" fmla="*/ 4175719 w 7968555"/>
              <a:gd name="connsiteY873" fmla="*/ 4635402 h 5257593"/>
              <a:gd name="connsiteX874" fmla="*/ 4180501 w 7968555"/>
              <a:gd name="connsiteY874" fmla="*/ 4635402 h 5257593"/>
              <a:gd name="connsiteX875" fmla="*/ 4185284 w 7968555"/>
              <a:gd name="connsiteY875" fmla="*/ 4637471 h 5257593"/>
              <a:gd name="connsiteX876" fmla="*/ 4190066 w 7968555"/>
              <a:gd name="connsiteY876" fmla="*/ 4637471 h 5257593"/>
              <a:gd name="connsiteX877" fmla="*/ 4194849 w 7968555"/>
              <a:gd name="connsiteY877" fmla="*/ 4637471 h 5257593"/>
              <a:gd name="connsiteX878" fmla="*/ 4199632 w 7968555"/>
              <a:gd name="connsiteY878" fmla="*/ 4637471 h 5257593"/>
              <a:gd name="connsiteX879" fmla="*/ 4204415 w 7968555"/>
              <a:gd name="connsiteY879" fmla="*/ 4637471 h 5257593"/>
              <a:gd name="connsiteX880" fmla="*/ 4209197 w 7968555"/>
              <a:gd name="connsiteY880" fmla="*/ 4637471 h 5257593"/>
              <a:gd name="connsiteX881" fmla="*/ 4213980 w 7968555"/>
              <a:gd name="connsiteY881" fmla="*/ 4637471 h 5257593"/>
              <a:gd name="connsiteX882" fmla="*/ 4218771 w 7968555"/>
              <a:gd name="connsiteY882" fmla="*/ 4641659 h 5257593"/>
              <a:gd name="connsiteX883" fmla="*/ 4223554 w 7968555"/>
              <a:gd name="connsiteY883" fmla="*/ 4641659 h 5257593"/>
              <a:gd name="connsiteX884" fmla="*/ 4228336 w 7968555"/>
              <a:gd name="connsiteY884" fmla="*/ 4641659 h 5257593"/>
              <a:gd name="connsiteX885" fmla="*/ 4233118 w 7968555"/>
              <a:gd name="connsiteY885" fmla="*/ 4641659 h 5257593"/>
              <a:gd name="connsiteX886" fmla="*/ 4237901 w 7968555"/>
              <a:gd name="connsiteY886" fmla="*/ 4641659 h 5257593"/>
              <a:gd name="connsiteX887" fmla="*/ 4242684 w 7968555"/>
              <a:gd name="connsiteY887" fmla="*/ 4641659 h 5257593"/>
              <a:gd name="connsiteX888" fmla="*/ 4247467 w 7968555"/>
              <a:gd name="connsiteY888" fmla="*/ 4641659 h 5257593"/>
              <a:gd name="connsiteX889" fmla="*/ 4252249 w 7968555"/>
              <a:gd name="connsiteY889" fmla="*/ 4646931 h 5257593"/>
              <a:gd name="connsiteX890" fmla="*/ 4257032 w 7968555"/>
              <a:gd name="connsiteY890" fmla="*/ 4646931 h 5257593"/>
              <a:gd name="connsiteX891" fmla="*/ 4261815 w 7968555"/>
              <a:gd name="connsiteY891" fmla="*/ 4646931 h 5257593"/>
              <a:gd name="connsiteX892" fmla="*/ 4266597 w 7968555"/>
              <a:gd name="connsiteY892" fmla="*/ 4646931 h 5257593"/>
              <a:gd name="connsiteX893" fmla="*/ 4271380 w 7968555"/>
              <a:gd name="connsiteY893" fmla="*/ 4646931 h 5257593"/>
              <a:gd name="connsiteX894" fmla="*/ 4276162 w 7968555"/>
              <a:gd name="connsiteY894" fmla="*/ 4646931 h 5257593"/>
              <a:gd name="connsiteX895" fmla="*/ 4280945 w 7968555"/>
              <a:gd name="connsiteY895" fmla="*/ 4646931 h 5257593"/>
              <a:gd name="connsiteX896" fmla="*/ 4285728 w 7968555"/>
              <a:gd name="connsiteY896" fmla="*/ 4655266 h 5257593"/>
              <a:gd name="connsiteX897" fmla="*/ 4290510 w 7968555"/>
              <a:gd name="connsiteY897" fmla="*/ 4655266 h 5257593"/>
              <a:gd name="connsiteX898" fmla="*/ 4295293 w 7968555"/>
              <a:gd name="connsiteY898" fmla="*/ 4655266 h 5257593"/>
              <a:gd name="connsiteX899" fmla="*/ 4300076 w 7968555"/>
              <a:gd name="connsiteY899" fmla="*/ 4655266 h 5257593"/>
              <a:gd name="connsiteX900" fmla="*/ 4304858 w 7968555"/>
              <a:gd name="connsiteY900" fmla="*/ 4655266 h 5257593"/>
              <a:gd name="connsiteX901" fmla="*/ 4309641 w 7968555"/>
              <a:gd name="connsiteY901" fmla="*/ 4655266 h 5257593"/>
              <a:gd name="connsiteX902" fmla="*/ 4314432 w 7968555"/>
              <a:gd name="connsiteY902" fmla="*/ 4655266 h 5257593"/>
              <a:gd name="connsiteX903" fmla="*/ 4319214 w 7968555"/>
              <a:gd name="connsiteY903" fmla="*/ 4663682 h 5257593"/>
              <a:gd name="connsiteX904" fmla="*/ 4323997 w 7968555"/>
              <a:gd name="connsiteY904" fmla="*/ 4663682 h 5257593"/>
              <a:gd name="connsiteX905" fmla="*/ 4328780 w 7968555"/>
              <a:gd name="connsiteY905" fmla="*/ 4663682 h 5257593"/>
              <a:gd name="connsiteX906" fmla="*/ 4333562 w 7968555"/>
              <a:gd name="connsiteY906" fmla="*/ 4663682 h 5257593"/>
              <a:gd name="connsiteX907" fmla="*/ 4338345 w 7968555"/>
              <a:gd name="connsiteY907" fmla="*/ 4663682 h 5257593"/>
              <a:gd name="connsiteX908" fmla="*/ 4343128 w 7968555"/>
              <a:gd name="connsiteY908" fmla="*/ 4663682 h 5257593"/>
              <a:gd name="connsiteX909" fmla="*/ 4347910 w 7968555"/>
              <a:gd name="connsiteY909" fmla="*/ 4663682 h 5257593"/>
              <a:gd name="connsiteX910" fmla="*/ 4352693 w 7968555"/>
              <a:gd name="connsiteY910" fmla="*/ 4671096 h 5257593"/>
              <a:gd name="connsiteX911" fmla="*/ 4357475 w 7968555"/>
              <a:gd name="connsiteY911" fmla="*/ 4671096 h 5257593"/>
              <a:gd name="connsiteX912" fmla="*/ 4362258 w 7968555"/>
              <a:gd name="connsiteY912" fmla="*/ 4671096 h 5257593"/>
              <a:gd name="connsiteX913" fmla="*/ 4367041 w 7968555"/>
              <a:gd name="connsiteY913" fmla="*/ 4671096 h 5257593"/>
              <a:gd name="connsiteX914" fmla="*/ 4371824 w 7968555"/>
              <a:gd name="connsiteY914" fmla="*/ 4671096 h 5257593"/>
              <a:gd name="connsiteX915" fmla="*/ 4376606 w 7968555"/>
              <a:gd name="connsiteY915" fmla="*/ 4671096 h 5257593"/>
              <a:gd name="connsiteX916" fmla="*/ 4381389 w 7968555"/>
              <a:gd name="connsiteY916" fmla="*/ 4671096 h 5257593"/>
              <a:gd name="connsiteX917" fmla="*/ 4386172 w 7968555"/>
              <a:gd name="connsiteY917" fmla="*/ 4678543 h 5257593"/>
              <a:gd name="connsiteX918" fmla="*/ 4390954 w 7968555"/>
              <a:gd name="connsiteY918" fmla="*/ 4678543 h 5257593"/>
              <a:gd name="connsiteX919" fmla="*/ 4395737 w 7968555"/>
              <a:gd name="connsiteY919" fmla="*/ 4678543 h 5257593"/>
              <a:gd name="connsiteX920" fmla="*/ 4400519 w 7968555"/>
              <a:gd name="connsiteY920" fmla="*/ 4678543 h 5257593"/>
              <a:gd name="connsiteX921" fmla="*/ 4405310 w 7968555"/>
              <a:gd name="connsiteY921" fmla="*/ 4678543 h 5257593"/>
              <a:gd name="connsiteX922" fmla="*/ 4410093 w 7968555"/>
              <a:gd name="connsiteY922" fmla="*/ 4678543 h 5257593"/>
              <a:gd name="connsiteX923" fmla="*/ 4414876 w 7968555"/>
              <a:gd name="connsiteY923" fmla="*/ 4678543 h 5257593"/>
              <a:gd name="connsiteX924" fmla="*/ 4419658 w 7968555"/>
              <a:gd name="connsiteY924" fmla="*/ 4686210 h 5257593"/>
              <a:gd name="connsiteX925" fmla="*/ 4424441 w 7968555"/>
              <a:gd name="connsiteY925" fmla="*/ 4686210 h 5257593"/>
              <a:gd name="connsiteX926" fmla="*/ 4429223 w 7968555"/>
              <a:gd name="connsiteY926" fmla="*/ 4686210 h 5257593"/>
              <a:gd name="connsiteX927" fmla="*/ 4434006 w 7968555"/>
              <a:gd name="connsiteY927" fmla="*/ 4686210 h 5257593"/>
              <a:gd name="connsiteX928" fmla="*/ 4438789 w 7968555"/>
              <a:gd name="connsiteY928" fmla="*/ 4686210 h 5257593"/>
              <a:gd name="connsiteX929" fmla="*/ 4443571 w 7968555"/>
              <a:gd name="connsiteY929" fmla="*/ 4686210 h 5257593"/>
              <a:gd name="connsiteX930" fmla="*/ 4448354 w 7968555"/>
              <a:gd name="connsiteY930" fmla="*/ 4686210 h 5257593"/>
              <a:gd name="connsiteX931" fmla="*/ 4453137 w 7968555"/>
              <a:gd name="connsiteY931" fmla="*/ 4692321 h 5257593"/>
              <a:gd name="connsiteX932" fmla="*/ 4457919 w 7968555"/>
              <a:gd name="connsiteY932" fmla="*/ 4692321 h 5257593"/>
              <a:gd name="connsiteX933" fmla="*/ 4462702 w 7968555"/>
              <a:gd name="connsiteY933" fmla="*/ 4692321 h 5257593"/>
              <a:gd name="connsiteX934" fmla="*/ 4467485 w 7968555"/>
              <a:gd name="connsiteY934" fmla="*/ 4692321 h 5257593"/>
              <a:gd name="connsiteX935" fmla="*/ 4472267 w 7968555"/>
              <a:gd name="connsiteY935" fmla="*/ 4692321 h 5257593"/>
              <a:gd name="connsiteX936" fmla="*/ 4477050 w 7968555"/>
              <a:gd name="connsiteY936" fmla="*/ 4692321 h 5257593"/>
              <a:gd name="connsiteX937" fmla="*/ 4481832 w 7968555"/>
              <a:gd name="connsiteY937" fmla="*/ 4692321 h 5257593"/>
              <a:gd name="connsiteX938" fmla="*/ 4486615 w 7968555"/>
              <a:gd name="connsiteY938" fmla="*/ 4696337 h 5257593"/>
              <a:gd name="connsiteX939" fmla="*/ 4491398 w 7968555"/>
              <a:gd name="connsiteY939" fmla="*/ 4696337 h 5257593"/>
              <a:gd name="connsiteX940" fmla="*/ 4496181 w 7968555"/>
              <a:gd name="connsiteY940" fmla="*/ 4696337 h 5257593"/>
              <a:gd name="connsiteX941" fmla="*/ 4500971 w 7968555"/>
              <a:gd name="connsiteY941" fmla="*/ 4696337 h 5257593"/>
              <a:gd name="connsiteX942" fmla="*/ 4505754 w 7968555"/>
              <a:gd name="connsiteY942" fmla="*/ 4696337 h 5257593"/>
              <a:gd name="connsiteX943" fmla="*/ 4510536 w 7968555"/>
              <a:gd name="connsiteY943" fmla="*/ 4696337 h 5257593"/>
              <a:gd name="connsiteX944" fmla="*/ 4515319 w 7968555"/>
              <a:gd name="connsiteY944" fmla="*/ 4696337 h 5257593"/>
              <a:gd name="connsiteX945" fmla="*/ 4520102 w 7968555"/>
              <a:gd name="connsiteY945" fmla="*/ 4699882 h 5257593"/>
              <a:gd name="connsiteX946" fmla="*/ 4524884 w 7968555"/>
              <a:gd name="connsiteY946" fmla="*/ 4699882 h 5257593"/>
              <a:gd name="connsiteX947" fmla="*/ 4529667 w 7968555"/>
              <a:gd name="connsiteY947" fmla="*/ 4699882 h 5257593"/>
              <a:gd name="connsiteX948" fmla="*/ 4534450 w 7968555"/>
              <a:gd name="connsiteY948" fmla="*/ 4699882 h 5257593"/>
              <a:gd name="connsiteX949" fmla="*/ 4539233 w 7968555"/>
              <a:gd name="connsiteY949" fmla="*/ 4699882 h 5257593"/>
              <a:gd name="connsiteX950" fmla="*/ 4544015 w 7968555"/>
              <a:gd name="connsiteY950" fmla="*/ 4699882 h 5257593"/>
              <a:gd name="connsiteX951" fmla="*/ 4548798 w 7968555"/>
              <a:gd name="connsiteY951" fmla="*/ 4699882 h 5257593"/>
              <a:gd name="connsiteX952" fmla="*/ 4553580 w 7968555"/>
              <a:gd name="connsiteY952" fmla="*/ 4705634 h 5257593"/>
              <a:gd name="connsiteX953" fmla="*/ 4558363 w 7968555"/>
              <a:gd name="connsiteY953" fmla="*/ 4705634 h 5257593"/>
              <a:gd name="connsiteX954" fmla="*/ 4563146 w 7968555"/>
              <a:gd name="connsiteY954" fmla="*/ 4705634 h 5257593"/>
              <a:gd name="connsiteX955" fmla="*/ 4567928 w 7968555"/>
              <a:gd name="connsiteY955" fmla="*/ 4705634 h 5257593"/>
              <a:gd name="connsiteX956" fmla="*/ 4572711 w 7968555"/>
              <a:gd name="connsiteY956" fmla="*/ 4705634 h 5257593"/>
              <a:gd name="connsiteX957" fmla="*/ 4577494 w 7968555"/>
              <a:gd name="connsiteY957" fmla="*/ 4705634 h 5257593"/>
              <a:gd name="connsiteX958" fmla="*/ 4582276 w 7968555"/>
              <a:gd name="connsiteY958" fmla="*/ 4705634 h 5257593"/>
              <a:gd name="connsiteX959" fmla="*/ 4587059 w 7968555"/>
              <a:gd name="connsiteY959" fmla="*/ 4709504 h 5257593"/>
              <a:gd name="connsiteX960" fmla="*/ 4591842 w 7968555"/>
              <a:gd name="connsiteY960" fmla="*/ 4709504 h 5257593"/>
              <a:gd name="connsiteX961" fmla="*/ 4596632 w 7968555"/>
              <a:gd name="connsiteY961" fmla="*/ 4709504 h 5257593"/>
              <a:gd name="connsiteX962" fmla="*/ 4601415 w 7968555"/>
              <a:gd name="connsiteY962" fmla="*/ 4709504 h 5257593"/>
              <a:gd name="connsiteX963" fmla="*/ 4606198 w 7968555"/>
              <a:gd name="connsiteY963" fmla="*/ 4709504 h 5257593"/>
              <a:gd name="connsiteX964" fmla="*/ 4610980 w 7968555"/>
              <a:gd name="connsiteY964" fmla="*/ 4709504 h 5257593"/>
              <a:gd name="connsiteX965" fmla="*/ 4615763 w 7968555"/>
              <a:gd name="connsiteY965" fmla="*/ 4709504 h 5257593"/>
              <a:gd name="connsiteX966" fmla="*/ 4620546 w 7968555"/>
              <a:gd name="connsiteY966" fmla="*/ 4711663 h 5257593"/>
              <a:gd name="connsiteX967" fmla="*/ 4625328 w 7968555"/>
              <a:gd name="connsiteY967" fmla="*/ 4711663 h 5257593"/>
              <a:gd name="connsiteX968" fmla="*/ 4630111 w 7968555"/>
              <a:gd name="connsiteY968" fmla="*/ 4711663 h 5257593"/>
              <a:gd name="connsiteX969" fmla="*/ 4634893 w 7968555"/>
              <a:gd name="connsiteY969" fmla="*/ 4711663 h 5257593"/>
              <a:gd name="connsiteX970" fmla="*/ 4639676 w 7968555"/>
              <a:gd name="connsiteY970" fmla="*/ 4711663 h 5257593"/>
              <a:gd name="connsiteX971" fmla="*/ 4644459 w 7968555"/>
              <a:gd name="connsiteY971" fmla="*/ 4711663 h 5257593"/>
              <a:gd name="connsiteX972" fmla="*/ 4649241 w 7968555"/>
              <a:gd name="connsiteY972" fmla="*/ 4711663 h 5257593"/>
              <a:gd name="connsiteX973" fmla="*/ 4654024 w 7968555"/>
              <a:gd name="connsiteY973" fmla="*/ 4713122 h 5257593"/>
              <a:gd name="connsiteX974" fmla="*/ 4658807 w 7968555"/>
              <a:gd name="connsiteY974" fmla="*/ 4713122 h 5257593"/>
              <a:gd name="connsiteX975" fmla="*/ 4663590 w 7968555"/>
              <a:gd name="connsiteY975" fmla="*/ 4713122 h 5257593"/>
              <a:gd name="connsiteX976" fmla="*/ 4668372 w 7968555"/>
              <a:gd name="connsiteY976" fmla="*/ 4713122 h 5257593"/>
              <a:gd name="connsiteX977" fmla="*/ 4673155 w 7968555"/>
              <a:gd name="connsiteY977" fmla="*/ 4713122 h 5257593"/>
              <a:gd name="connsiteX978" fmla="*/ 4677937 w 7968555"/>
              <a:gd name="connsiteY978" fmla="*/ 4713122 h 5257593"/>
              <a:gd name="connsiteX979" fmla="*/ 4682720 w 7968555"/>
              <a:gd name="connsiteY979" fmla="*/ 4713122 h 5257593"/>
              <a:gd name="connsiteX980" fmla="*/ 4687511 w 7968555"/>
              <a:gd name="connsiteY980" fmla="*/ 4714760 h 5257593"/>
              <a:gd name="connsiteX981" fmla="*/ 4692293 w 7968555"/>
              <a:gd name="connsiteY981" fmla="*/ 4714760 h 5257593"/>
              <a:gd name="connsiteX982" fmla="*/ 4697076 w 7968555"/>
              <a:gd name="connsiteY982" fmla="*/ 4714760 h 5257593"/>
              <a:gd name="connsiteX983" fmla="*/ 4701859 w 7968555"/>
              <a:gd name="connsiteY983" fmla="*/ 4714760 h 5257593"/>
              <a:gd name="connsiteX984" fmla="*/ 4706642 w 7968555"/>
              <a:gd name="connsiteY984" fmla="*/ 4714760 h 5257593"/>
              <a:gd name="connsiteX985" fmla="*/ 4711424 w 7968555"/>
              <a:gd name="connsiteY985" fmla="*/ 4714760 h 5257593"/>
              <a:gd name="connsiteX986" fmla="*/ 4716206 w 7968555"/>
              <a:gd name="connsiteY986" fmla="*/ 4714760 h 5257593"/>
              <a:gd name="connsiteX987" fmla="*/ 4720989 w 7968555"/>
              <a:gd name="connsiteY987" fmla="*/ 4720096 h 5257593"/>
              <a:gd name="connsiteX988" fmla="*/ 4725772 w 7968555"/>
              <a:gd name="connsiteY988" fmla="*/ 4720096 h 5257593"/>
              <a:gd name="connsiteX989" fmla="*/ 4730555 w 7968555"/>
              <a:gd name="connsiteY989" fmla="*/ 4720096 h 5257593"/>
              <a:gd name="connsiteX990" fmla="*/ 4735337 w 7968555"/>
              <a:gd name="connsiteY990" fmla="*/ 4720096 h 5257593"/>
              <a:gd name="connsiteX991" fmla="*/ 4740120 w 7968555"/>
              <a:gd name="connsiteY991" fmla="*/ 4720096 h 5257593"/>
              <a:gd name="connsiteX992" fmla="*/ 4744903 w 7968555"/>
              <a:gd name="connsiteY992" fmla="*/ 4720096 h 5257593"/>
              <a:gd name="connsiteX993" fmla="*/ 4749685 w 7968555"/>
              <a:gd name="connsiteY993" fmla="*/ 4720096 h 5257593"/>
              <a:gd name="connsiteX994" fmla="*/ 4754468 w 7968555"/>
              <a:gd name="connsiteY994" fmla="*/ 4723885 h 5257593"/>
              <a:gd name="connsiteX995" fmla="*/ 4759250 w 7968555"/>
              <a:gd name="connsiteY995" fmla="*/ 4723885 h 5257593"/>
              <a:gd name="connsiteX996" fmla="*/ 4764033 w 7968555"/>
              <a:gd name="connsiteY996" fmla="*/ 4723885 h 5257593"/>
              <a:gd name="connsiteX997" fmla="*/ 4768816 w 7968555"/>
              <a:gd name="connsiteY997" fmla="*/ 4723885 h 5257593"/>
              <a:gd name="connsiteX998" fmla="*/ 4773598 w 7968555"/>
              <a:gd name="connsiteY998" fmla="*/ 4723885 h 5257593"/>
              <a:gd name="connsiteX999" fmla="*/ 4778389 w 7968555"/>
              <a:gd name="connsiteY999" fmla="*/ 4723885 h 5257593"/>
              <a:gd name="connsiteX1000" fmla="*/ 4783172 w 7968555"/>
              <a:gd name="connsiteY1000" fmla="*/ 4723885 h 5257593"/>
              <a:gd name="connsiteX1001" fmla="*/ 4787955 w 7968555"/>
              <a:gd name="connsiteY1001" fmla="*/ 4725759 h 5257593"/>
              <a:gd name="connsiteX1002" fmla="*/ 4792737 w 7968555"/>
              <a:gd name="connsiteY1002" fmla="*/ 4725759 h 5257593"/>
              <a:gd name="connsiteX1003" fmla="*/ 4797520 w 7968555"/>
              <a:gd name="connsiteY1003" fmla="*/ 4725759 h 5257593"/>
              <a:gd name="connsiteX1004" fmla="*/ 4802302 w 7968555"/>
              <a:gd name="connsiteY1004" fmla="*/ 4725759 h 5257593"/>
              <a:gd name="connsiteX1005" fmla="*/ 4807085 w 7968555"/>
              <a:gd name="connsiteY1005" fmla="*/ 4725759 h 5257593"/>
              <a:gd name="connsiteX1006" fmla="*/ 4811868 w 7968555"/>
              <a:gd name="connsiteY1006" fmla="*/ 4725759 h 5257593"/>
              <a:gd name="connsiteX1007" fmla="*/ 4816650 w 7968555"/>
              <a:gd name="connsiteY1007" fmla="*/ 4725759 h 5257593"/>
              <a:gd name="connsiteX1008" fmla="*/ 4821433 w 7968555"/>
              <a:gd name="connsiteY1008" fmla="*/ 4731152 h 5257593"/>
              <a:gd name="connsiteX1009" fmla="*/ 4826216 w 7968555"/>
              <a:gd name="connsiteY1009" fmla="*/ 4731152 h 5257593"/>
              <a:gd name="connsiteX1010" fmla="*/ 4830999 w 7968555"/>
              <a:gd name="connsiteY1010" fmla="*/ 4731152 h 5257593"/>
              <a:gd name="connsiteX1011" fmla="*/ 4835781 w 7968555"/>
              <a:gd name="connsiteY1011" fmla="*/ 4731152 h 5257593"/>
              <a:gd name="connsiteX1012" fmla="*/ 4840563 w 7968555"/>
              <a:gd name="connsiteY1012" fmla="*/ 4731152 h 5257593"/>
              <a:gd name="connsiteX1013" fmla="*/ 4845346 w 7968555"/>
              <a:gd name="connsiteY1013" fmla="*/ 4731152 h 5257593"/>
              <a:gd name="connsiteX1014" fmla="*/ 4850129 w 7968555"/>
              <a:gd name="connsiteY1014" fmla="*/ 4731152 h 5257593"/>
              <a:gd name="connsiteX1015" fmla="*/ 4854912 w 7968555"/>
              <a:gd name="connsiteY1015" fmla="*/ 4732399 h 5257593"/>
              <a:gd name="connsiteX1016" fmla="*/ 4859694 w 7968555"/>
              <a:gd name="connsiteY1016" fmla="*/ 4732399 h 5257593"/>
              <a:gd name="connsiteX1017" fmla="*/ 4864477 w 7968555"/>
              <a:gd name="connsiteY1017" fmla="*/ 4732399 h 5257593"/>
              <a:gd name="connsiteX1018" fmla="*/ 4869260 w 7968555"/>
              <a:gd name="connsiteY1018" fmla="*/ 4732399 h 5257593"/>
              <a:gd name="connsiteX1019" fmla="*/ 4874050 w 7968555"/>
              <a:gd name="connsiteY1019" fmla="*/ 4732399 h 5257593"/>
              <a:gd name="connsiteX1020" fmla="*/ 4878833 w 7968555"/>
              <a:gd name="connsiteY1020" fmla="*/ 4732399 h 5257593"/>
              <a:gd name="connsiteX1021" fmla="*/ 4883616 w 7968555"/>
              <a:gd name="connsiteY1021" fmla="*/ 4732399 h 5257593"/>
              <a:gd name="connsiteX1022" fmla="*/ 4888398 w 7968555"/>
              <a:gd name="connsiteY1022" fmla="*/ 4733238 h 5257593"/>
              <a:gd name="connsiteX1023" fmla="*/ 4893181 w 7968555"/>
              <a:gd name="connsiteY1023" fmla="*/ 4733238 h 5257593"/>
              <a:gd name="connsiteX1024" fmla="*/ 4897964 w 7968555"/>
              <a:gd name="connsiteY1024" fmla="*/ 4733238 h 5257593"/>
              <a:gd name="connsiteX1025" fmla="*/ 4902746 w 7968555"/>
              <a:gd name="connsiteY1025" fmla="*/ 4733238 h 5257593"/>
              <a:gd name="connsiteX1026" fmla="*/ 4907529 w 7968555"/>
              <a:gd name="connsiteY1026" fmla="*/ 4733238 h 5257593"/>
              <a:gd name="connsiteX1027" fmla="*/ 4912312 w 7968555"/>
              <a:gd name="connsiteY1027" fmla="*/ 4733238 h 5257593"/>
              <a:gd name="connsiteX1028" fmla="*/ 4917094 w 7968555"/>
              <a:gd name="connsiteY1028" fmla="*/ 4733238 h 5257593"/>
              <a:gd name="connsiteX1029" fmla="*/ 4921877 w 7968555"/>
              <a:gd name="connsiteY1029" fmla="*/ 4733963 h 5257593"/>
              <a:gd name="connsiteX1030" fmla="*/ 4926659 w 7968555"/>
              <a:gd name="connsiteY1030" fmla="*/ 4733963 h 5257593"/>
              <a:gd name="connsiteX1031" fmla="*/ 4931442 w 7968555"/>
              <a:gd name="connsiteY1031" fmla="*/ 4733963 h 5257593"/>
              <a:gd name="connsiteX1032" fmla="*/ 4936225 w 7968555"/>
              <a:gd name="connsiteY1032" fmla="*/ 4733963 h 5257593"/>
              <a:gd name="connsiteX1033" fmla="*/ 4941007 w 7968555"/>
              <a:gd name="connsiteY1033" fmla="*/ 4733963 h 5257593"/>
              <a:gd name="connsiteX1034" fmla="*/ 4945790 w 7968555"/>
              <a:gd name="connsiteY1034" fmla="*/ 4733963 h 5257593"/>
              <a:gd name="connsiteX1035" fmla="*/ 4950573 w 7968555"/>
              <a:gd name="connsiteY1035" fmla="*/ 4733963 h 5257593"/>
              <a:gd name="connsiteX1036" fmla="*/ 4955356 w 7968555"/>
              <a:gd name="connsiteY1036" fmla="*/ 4735894 h 5257593"/>
              <a:gd name="connsiteX1037" fmla="*/ 4960138 w 7968555"/>
              <a:gd name="connsiteY1037" fmla="*/ 4735894 h 5257593"/>
              <a:gd name="connsiteX1038" fmla="*/ 4964920 w 7968555"/>
              <a:gd name="connsiteY1038" fmla="*/ 4735894 h 5257593"/>
              <a:gd name="connsiteX1039" fmla="*/ 4969711 w 7968555"/>
              <a:gd name="connsiteY1039" fmla="*/ 4735894 h 5257593"/>
              <a:gd name="connsiteX1040" fmla="*/ 4974494 w 7968555"/>
              <a:gd name="connsiteY1040" fmla="*/ 4735894 h 5257593"/>
              <a:gd name="connsiteX1041" fmla="*/ 4979277 w 7968555"/>
              <a:gd name="connsiteY1041" fmla="*/ 4735894 h 5257593"/>
              <a:gd name="connsiteX1042" fmla="*/ 4984059 w 7968555"/>
              <a:gd name="connsiteY1042" fmla="*/ 4735894 h 5257593"/>
              <a:gd name="connsiteX1043" fmla="*/ 4988842 w 7968555"/>
              <a:gd name="connsiteY1043" fmla="*/ 4738412 h 5257593"/>
              <a:gd name="connsiteX1044" fmla="*/ 4993625 w 7968555"/>
              <a:gd name="connsiteY1044" fmla="*/ 4738412 h 5257593"/>
              <a:gd name="connsiteX1045" fmla="*/ 4998407 w 7968555"/>
              <a:gd name="connsiteY1045" fmla="*/ 4738412 h 5257593"/>
              <a:gd name="connsiteX1046" fmla="*/ 5003190 w 7968555"/>
              <a:gd name="connsiteY1046" fmla="*/ 4738412 h 5257593"/>
              <a:gd name="connsiteX1047" fmla="*/ 5007973 w 7968555"/>
              <a:gd name="connsiteY1047" fmla="*/ 4738412 h 5257593"/>
              <a:gd name="connsiteX1048" fmla="*/ 5012755 w 7968555"/>
              <a:gd name="connsiteY1048" fmla="*/ 4738412 h 5257593"/>
              <a:gd name="connsiteX1049" fmla="*/ 5017538 w 7968555"/>
              <a:gd name="connsiteY1049" fmla="*/ 4738412 h 5257593"/>
              <a:gd name="connsiteX1050" fmla="*/ 5022321 w 7968555"/>
              <a:gd name="connsiteY1050" fmla="*/ 4740335 h 5257593"/>
              <a:gd name="connsiteX1051" fmla="*/ 5027103 w 7968555"/>
              <a:gd name="connsiteY1051" fmla="*/ 4740335 h 5257593"/>
              <a:gd name="connsiteX1052" fmla="*/ 5031886 w 7968555"/>
              <a:gd name="connsiteY1052" fmla="*/ 4740335 h 5257593"/>
              <a:gd name="connsiteX1053" fmla="*/ 5036669 w 7968555"/>
              <a:gd name="connsiteY1053" fmla="*/ 4740335 h 5257593"/>
              <a:gd name="connsiteX1054" fmla="*/ 5041451 w 7968555"/>
              <a:gd name="connsiteY1054" fmla="*/ 4740335 h 5257593"/>
              <a:gd name="connsiteX1055" fmla="*/ 5046234 w 7968555"/>
              <a:gd name="connsiteY1055" fmla="*/ 4740335 h 5257593"/>
              <a:gd name="connsiteX1056" fmla="*/ 5051016 w 7968555"/>
              <a:gd name="connsiteY1056" fmla="*/ 4740335 h 5257593"/>
              <a:gd name="connsiteX1057" fmla="*/ 5055799 w 7968555"/>
              <a:gd name="connsiteY1057" fmla="*/ 4741907 h 5257593"/>
              <a:gd name="connsiteX1058" fmla="*/ 5060582 w 7968555"/>
              <a:gd name="connsiteY1058" fmla="*/ 4741907 h 5257593"/>
              <a:gd name="connsiteX1059" fmla="*/ 5065373 w 7968555"/>
              <a:gd name="connsiteY1059" fmla="*/ 4741907 h 5257593"/>
              <a:gd name="connsiteX1060" fmla="*/ 5070155 w 7968555"/>
              <a:gd name="connsiteY1060" fmla="*/ 4741907 h 5257593"/>
              <a:gd name="connsiteX1061" fmla="*/ 5074938 w 7968555"/>
              <a:gd name="connsiteY1061" fmla="*/ 4741907 h 5257593"/>
              <a:gd name="connsiteX1062" fmla="*/ 5079720 w 7968555"/>
              <a:gd name="connsiteY1062" fmla="*/ 4741907 h 5257593"/>
              <a:gd name="connsiteX1063" fmla="*/ 5084503 w 7968555"/>
              <a:gd name="connsiteY1063" fmla="*/ 4741907 h 5257593"/>
              <a:gd name="connsiteX1064" fmla="*/ 5089286 w 7968555"/>
              <a:gd name="connsiteY1064" fmla="*/ 4741924 h 5257593"/>
              <a:gd name="connsiteX1065" fmla="*/ 5094068 w 7968555"/>
              <a:gd name="connsiteY1065" fmla="*/ 4741924 h 5257593"/>
              <a:gd name="connsiteX1066" fmla="*/ 5098851 w 7968555"/>
              <a:gd name="connsiteY1066" fmla="*/ 4741924 h 5257593"/>
              <a:gd name="connsiteX1067" fmla="*/ 5103634 w 7968555"/>
              <a:gd name="connsiteY1067" fmla="*/ 4741924 h 5257593"/>
              <a:gd name="connsiteX1068" fmla="*/ 5108416 w 7968555"/>
              <a:gd name="connsiteY1068" fmla="*/ 4741924 h 5257593"/>
              <a:gd name="connsiteX1069" fmla="*/ 5113199 w 7968555"/>
              <a:gd name="connsiteY1069" fmla="*/ 4741924 h 5257593"/>
              <a:gd name="connsiteX1070" fmla="*/ 5117982 w 7968555"/>
              <a:gd name="connsiteY1070" fmla="*/ 4741924 h 5257593"/>
              <a:gd name="connsiteX1071" fmla="*/ 5122764 w 7968555"/>
              <a:gd name="connsiteY1071" fmla="*/ 4743920 h 5257593"/>
              <a:gd name="connsiteX1072" fmla="*/ 5127547 w 7968555"/>
              <a:gd name="connsiteY1072" fmla="*/ 4743920 h 5257593"/>
              <a:gd name="connsiteX1073" fmla="*/ 5132330 w 7968555"/>
              <a:gd name="connsiteY1073" fmla="*/ 4743920 h 5257593"/>
              <a:gd name="connsiteX1074" fmla="*/ 5137112 w 7968555"/>
              <a:gd name="connsiteY1074" fmla="*/ 4743920 h 5257593"/>
              <a:gd name="connsiteX1075" fmla="*/ 5141895 w 7968555"/>
              <a:gd name="connsiteY1075" fmla="*/ 4743920 h 5257593"/>
              <a:gd name="connsiteX1076" fmla="*/ 5146678 w 7968555"/>
              <a:gd name="connsiteY1076" fmla="*/ 4743920 h 5257593"/>
              <a:gd name="connsiteX1077" fmla="*/ 5151460 w 7968555"/>
              <a:gd name="connsiteY1077" fmla="*/ 4743920 h 5257593"/>
              <a:gd name="connsiteX1078" fmla="*/ 5156251 w 7968555"/>
              <a:gd name="connsiteY1078" fmla="*/ 4745745 h 5257593"/>
              <a:gd name="connsiteX1079" fmla="*/ 5161033 w 7968555"/>
              <a:gd name="connsiteY1079" fmla="*/ 4745745 h 5257593"/>
              <a:gd name="connsiteX1080" fmla="*/ 5165816 w 7968555"/>
              <a:gd name="connsiteY1080" fmla="*/ 4745745 h 5257593"/>
              <a:gd name="connsiteX1081" fmla="*/ 5170599 w 7968555"/>
              <a:gd name="connsiteY1081" fmla="*/ 4745745 h 5257593"/>
              <a:gd name="connsiteX1082" fmla="*/ 5175382 w 7968555"/>
              <a:gd name="connsiteY1082" fmla="*/ 4745745 h 5257593"/>
              <a:gd name="connsiteX1083" fmla="*/ 5180164 w 7968555"/>
              <a:gd name="connsiteY1083" fmla="*/ 4745745 h 5257593"/>
              <a:gd name="connsiteX1084" fmla="*/ 5184947 w 7968555"/>
              <a:gd name="connsiteY1084" fmla="*/ 4745745 h 5257593"/>
              <a:gd name="connsiteX1085" fmla="*/ 5189730 w 7968555"/>
              <a:gd name="connsiteY1085" fmla="*/ 4747423 h 5257593"/>
              <a:gd name="connsiteX1086" fmla="*/ 5194512 w 7968555"/>
              <a:gd name="connsiteY1086" fmla="*/ 4747423 h 5257593"/>
              <a:gd name="connsiteX1087" fmla="*/ 5199295 w 7968555"/>
              <a:gd name="connsiteY1087" fmla="*/ 4747423 h 5257593"/>
              <a:gd name="connsiteX1088" fmla="*/ 5204077 w 7968555"/>
              <a:gd name="connsiteY1088" fmla="*/ 4747423 h 5257593"/>
              <a:gd name="connsiteX1089" fmla="*/ 5208860 w 7968555"/>
              <a:gd name="connsiteY1089" fmla="*/ 4747423 h 5257593"/>
              <a:gd name="connsiteX1090" fmla="*/ 5213643 w 7968555"/>
              <a:gd name="connsiteY1090" fmla="*/ 4747423 h 5257593"/>
              <a:gd name="connsiteX1091" fmla="*/ 5218425 w 7968555"/>
              <a:gd name="connsiteY1091" fmla="*/ 4747423 h 5257593"/>
              <a:gd name="connsiteX1092" fmla="*/ 5223208 w 7968555"/>
              <a:gd name="connsiteY1092" fmla="*/ 4748849 h 5257593"/>
              <a:gd name="connsiteX1093" fmla="*/ 5227991 w 7968555"/>
              <a:gd name="connsiteY1093" fmla="*/ 4748849 h 5257593"/>
              <a:gd name="connsiteX1094" fmla="*/ 5232773 w 7968555"/>
              <a:gd name="connsiteY1094" fmla="*/ 4748849 h 5257593"/>
              <a:gd name="connsiteX1095" fmla="*/ 5237556 w 7968555"/>
              <a:gd name="connsiteY1095" fmla="*/ 4748849 h 5257593"/>
              <a:gd name="connsiteX1096" fmla="*/ 5242338 w 7968555"/>
              <a:gd name="connsiteY1096" fmla="*/ 4748849 h 5257593"/>
              <a:gd name="connsiteX1097" fmla="*/ 5247129 w 7968555"/>
              <a:gd name="connsiteY1097" fmla="*/ 4748849 h 5257593"/>
              <a:gd name="connsiteX1098" fmla="*/ 5251912 w 7968555"/>
              <a:gd name="connsiteY1098" fmla="*/ 4748849 h 5257593"/>
              <a:gd name="connsiteX1099" fmla="*/ 5256695 w 7968555"/>
              <a:gd name="connsiteY1099" fmla="*/ 4749990 h 5257593"/>
              <a:gd name="connsiteX1100" fmla="*/ 5261477 w 7968555"/>
              <a:gd name="connsiteY1100" fmla="*/ 4749990 h 5257593"/>
              <a:gd name="connsiteX1101" fmla="*/ 5266260 w 7968555"/>
              <a:gd name="connsiteY1101" fmla="*/ 4749990 h 5257593"/>
              <a:gd name="connsiteX1102" fmla="*/ 5271043 w 7968555"/>
              <a:gd name="connsiteY1102" fmla="*/ 4749990 h 5257593"/>
              <a:gd name="connsiteX1103" fmla="*/ 5275826 w 7968555"/>
              <a:gd name="connsiteY1103" fmla="*/ 4749990 h 5257593"/>
              <a:gd name="connsiteX1104" fmla="*/ 5280608 w 7968555"/>
              <a:gd name="connsiteY1104" fmla="*/ 4749990 h 5257593"/>
              <a:gd name="connsiteX1105" fmla="*/ 5285390 w 7968555"/>
              <a:gd name="connsiteY1105" fmla="*/ 4749990 h 5257593"/>
              <a:gd name="connsiteX1106" fmla="*/ 5290173 w 7968555"/>
              <a:gd name="connsiteY1106" fmla="*/ 4749794 h 5257593"/>
              <a:gd name="connsiteX1107" fmla="*/ 5294956 w 7968555"/>
              <a:gd name="connsiteY1107" fmla="*/ 4749794 h 5257593"/>
              <a:gd name="connsiteX1108" fmla="*/ 5299739 w 7968555"/>
              <a:gd name="connsiteY1108" fmla="*/ 4749794 h 5257593"/>
              <a:gd name="connsiteX1109" fmla="*/ 5304521 w 7968555"/>
              <a:gd name="connsiteY1109" fmla="*/ 4749794 h 5257593"/>
              <a:gd name="connsiteX1110" fmla="*/ 5309304 w 7968555"/>
              <a:gd name="connsiteY1110" fmla="*/ 4749794 h 5257593"/>
              <a:gd name="connsiteX1111" fmla="*/ 5314087 w 7968555"/>
              <a:gd name="connsiteY1111" fmla="*/ 4749794 h 5257593"/>
              <a:gd name="connsiteX1112" fmla="*/ 5318869 w 7968555"/>
              <a:gd name="connsiteY1112" fmla="*/ 4749794 h 5257593"/>
              <a:gd name="connsiteX1113" fmla="*/ 5323652 w 7968555"/>
              <a:gd name="connsiteY1113" fmla="*/ 4750047 h 5257593"/>
              <a:gd name="connsiteX1114" fmla="*/ 5328434 w 7968555"/>
              <a:gd name="connsiteY1114" fmla="*/ 4750047 h 5257593"/>
              <a:gd name="connsiteX1115" fmla="*/ 5333217 w 7968555"/>
              <a:gd name="connsiteY1115" fmla="*/ 4750047 h 5257593"/>
              <a:gd name="connsiteX1116" fmla="*/ 5338000 w 7968555"/>
              <a:gd name="connsiteY1116" fmla="*/ 4750047 h 5257593"/>
              <a:gd name="connsiteX1117" fmla="*/ 5342791 w 7968555"/>
              <a:gd name="connsiteY1117" fmla="*/ 4750047 h 5257593"/>
              <a:gd name="connsiteX1118" fmla="*/ 5347573 w 7968555"/>
              <a:gd name="connsiteY1118" fmla="*/ 4750047 h 5257593"/>
              <a:gd name="connsiteX1119" fmla="*/ 5352356 w 7968555"/>
              <a:gd name="connsiteY1119" fmla="*/ 4750047 h 5257593"/>
              <a:gd name="connsiteX1120" fmla="*/ 5357139 w 7968555"/>
              <a:gd name="connsiteY1120" fmla="*/ 4749110 h 5257593"/>
              <a:gd name="connsiteX1121" fmla="*/ 5361921 w 7968555"/>
              <a:gd name="connsiteY1121" fmla="*/ 4749110 h 5257593"/>
              <a:gd name="connsiteX1122" fmla="*/ 5366704 w 7968555"/>
              <a:gd name="connsiteY1122" fmla="*/ 4749110 h 5257593"/>
              <a:gd name="connsiteX1123" fmla="*/ 5371486 w 7968555"/>
              <a:gd name="connsiteY1123" fmla="*/ 4749110 h 5257593"/>
              <a:gd name="connsiteX1124" fmla="*/ 5376269 w 7968555"/>
              <a:gd name="connsiteY1124" fmla="*/ 4749110 h 5257593"/>
              <a:gd name="connsiteX1125" fmla="*/ 5381052 w 7968555"/>
              <a:gd name="connsiteY1125" fmla="*/ 4749110 h 5257593"/>
              <a:gd name="connsiteX1126" fmla="*/ 5385834 w 7968555"/>
              <a:gd name="connsiteY1126" fmla="*/ 4749110 h 5257593"/>
              <a:gd name="connsiteX1127" fmla="*/ 5390617 w 7968555"/>
              <a:gd name="connsiteY1127" fmla="*/ 4749257 h 5257593"/>
              <a:gd name="connsiteX1128" fmla="*/ 5395400 w 7968555"/>
              <a:gd name="connsiteY1128" fmla="*/ 4749257 h 5257593"/>
              <a:gd name="connsiteX1129" fmla="*/ 5400183 w 7968555"/>
              <a:gd name="connsiteY1129" fmla="*/ 4749257 h 5257593"/>
              <a:gd name="connsiteX1130" fmla="*/ 5404965 w 7968555"/>
              <a:gd name="connsiteY1130" fmla="*/ 4749257 h 5257593"/>
              <a:gd name="connsiteX1131" fmla="*/ 5409747 w 7968555"/>
              <a:gd name="connsiteY1131" fmla="*/ 4749257 h 5257593"/>
              <a:gd name="connsiteX1132" fmla="*/ 5414530 w 7968555"/>
              <a:gd name="connsiteY1132" fmla="*/ 4749257 h 5257593"/>
              <a:gd name="connsiteX1133" fmla="*/ 5419313 w 7968555"/>
              <a:gd name="connsiteY1133" fmla="*/ 4749257 h 5257593"/>
              <a:gd name="connsiteX1134" fmla="*/ 5424096 w 7968555"/>
              <a:gd name="connsiteY1134" fmla="*/ 4749582 h 5257593"/>
              <a:gd name="connsiteX1135" fmla="*/ 5428878 w 7968555"/>
              <a:gd name="connsiteY1135" fmla="*/ 4749582 h 5257593"/>
              <a:gd name="connsiteX1136" fmla="*/ 5433669 w 7968555"/>
              <a:gd name="connsiteY1136" fmla="*/ 4749582 h 5257593"/>
              <a:gd name="connsiteX1137" fmla="*/ 5438452 w 7968555"/>
              <a:gd name="connsiteY1137" fmla="*/ 4749582 h 5257593"/>
              <a:gd name="connsiteX1138" fmla="*/ 5443234 w 7968555"/>
              <a:gd name="connsiteY1138" fmla="*/ 4749582 h 5257593"/>
              <a:gd name="connsiteX1139" fmla="*/ 5448017 w 7968555"/>
              <a:gd name="connsiteY1139" fmla="*/ 4749582 h 5257593"/>
              <a:gd name="connsiteX1140" fmla="*/ 5452799 w 7968555"/>
              <a:gd name="connsiteY1140" fmla="*/ 4749582 h 5257593"/>
              <a:gd name="connsiteX1141" fmla="*/ 5457582 w 7968555"/>
              <a:gd name="connsiteY1141" fmla="*/ 4749900 h 5257593"/>
              <a:gd name="connsiteX1142" fmla="*/ 5462365 w 7968555"/>
              <a:gd name="connsiteY1142" fmla="*/ 4749900 h 5257593"/>
              <a:gd name="connsiteX1143" fmla="*/ 5467148 w 7968555"/>
              <a:gd name="connsiteY1143" fmla="*/ 4749900 h 5257593"/>
              <a:gd name="connsiteX1144" fmla="*/ 5471930 w 7968555"/>
              <a:gd name="connsiteY1144" fmla="*/ 4749900 h 5257593"/>
              <a:gd name="connsiteX1145" fmla="*/ 5476713 w 7968555"/>
              <a:gd name="connsiteY1145" fmla="*/ 4749900 h 5257593"/>
              <a:gd name="connsiteX1146" fmla="*/ 5481496 w 7968555"/>
              <a:gd name="connsiteY1146" fmla="*/ 4749900 h 5257593"/>
              <a:gd name="connsiteX1147" fmla="*/ 5486278 w 7968555"/>
              <a:gd name="connsiteY1147" fmla="*/ 4749900 h 5257593"/>
              <a:gd name="connsiteX1148" fmla="*/ 5491061 w 7968555"/>
              <a:gd name="connsiteY1148" fmla="*/ 4749900 h 5257593"/>
              <a:gd name="connsiteX1149" fmla="*/ 5495843 w 7968555"/>
              <a:gd name="connsiteY1149" fmla="*/ 4749900 h 5257593"/>
              <a:gd name="connsiteX1150" fmla="*/ 5500626 w 7968555"/>
              <a:gd name="connsiteY1150" fmla="*/ 4749900 h 5257593"/>
              <a:gd name="connsiteX1151" fmla="*/ 5505409 w 7968555"/>
              <a:gd name="connsiteY1151" fmla="*/ 4749900 h 5257593"/>
              <a:gd name="connsiteX1152" fmla="*/ 5510191 w 7968555"/>
              <a:gd name="connsiteY1152" fmla="*/ 4749900 h 5257593"/>
              <a:gd name="connsiteX1153" fmla="*/ 5514974 w 7968555"/>
              <a:gd name="connsiteY1153" fmla="*/ 4749900 h 5257593"/>
              <a:gd name="connsiteX1154" fmla="*/ 5519757 w 7968555"/>
              <a:gd name="connsiteY1154" fmla="*/ 4749900 h 5257593"/>
              <a:gd name="connsiteX1155" fmla="*/ 5524539 w 7968555"/>
              <a:gd name="connsiteY1155" fmla="*/ 4750071 h 5257593"/>
              <a:gd name="connsiteX1156" fmla="*/ 5529322 w 7968555"/>
              <a:gd name="connsiteY1156" fmla="*/ 4750071 h 5257593"/>
              <a:gd name="connsiteX1157" fmla="*/ 5534113 w 7968555"/>
              <a:gd name="connsiteY1157" fmla="*/ 4750071 h 5257593"/>
              <a:gd name="connsiteX1158" fmla="*/ 5538895 w 7968555"/>
              <a:gd name="connsiteY1158" fmla="*/ 4750071 h 5257593"/>
              <a:gd name="connsiteX1159" fmla="*/ 5543678 w 7968555"/>
              <a:gd name="connsiteY1159" fmla="*/ 4750071 h 5257593"/>
              <a:gd name="connsiteX1160" fmla="*/ 5548461 w 7968555"/>
              <a:gd name="connsiteY1160" fmla="*/ 4750071 h 5257593"/>
              <a:gd name="connsiteX1161" fmla="*/ 5553243 w 7968555"/>
              <a:gd name="connsiteY1161" fmla="*/ 4750071 h 5257593"/>
              <a:gd name="connsiteX1162" fmla="*/ 5558026 w 7968555"/>
              <a:gd name="connsiteY1162" fmla="*/ 4750250 h 5257593"/>
              <a:gd name="connsiteX1163" fmla="*/ 5562809 w 7968555"/>
              <a:gd name="connsiteY1163" fmla="*/ 4750250 h 5257593"/>
              <a:gd name="connsiteX1164" fmla="*/ 5567591 w 7968555"/>
              <a:gd name="connsiteY1164" fmla="*/ 4750250 h 5257593"/>
              <a:gd name="connsiteX1165" fmla="*/ 5572374 w 7968555"/>
              <a:gd name="connsiteY1165" fmla="*/ 4750250 h 5257593"/>
              <a:gd name="connsiteX1166" fmla="*/ 5577156 w 7968555"/>
              <a:gd name="connsiteY1166" fmla="*/ 4750250 h 5257593"/>
              <a:gd name="connsiteX1167" fmla="*/ 5581939 w 7968555"/>
              <a:gd name="connsiteY1167" fmla="*/ 4750250 h 5257593"/>
              <a:gd name="connsiteX1168" fmla="*/ 5586722 w 7968555"/>
              <a:gd name="connsiteY1168" fmla="*/ 4750250 h 5257593"/>
              <a:gd name="connsiteX1169" fmla="*/ 5591505 w 7968555"/>
              <a:gd name="connsiteY1169" fmla="*/ 4750283 h 5257593"/>
              <a:gd name="connsiteX1170" fmla="*/ 5596287 w 7968555"/>
              <a:gd name="connsiteY1170" fmla="*/ 4750283 h 5257593"/>
              <a:gd name="connsiteX1171" fmla="*/ 5601070 w 7968555"/>
              <a:gd name="connsiteY1171" fmla="*/ 4750283 h 5257593"/>
              <a:gd name="connsiteX1172" fmla="*/ 5605852 w 7968555"/>
              <a:gd name="connsiteY1172" fmla="*/ 4750283 h 5257593"/>
              <a:gd name="connsiteX1173" fmla="*/ 5610635 w 7968555"/>
              <a:gd name="connsiteY1173" fmla="*/ 4750283 h 5257593"/>
              <a:gd name="connsiteX1174" fmla="*/ 5615418 w 7968555"/>
              <a:gd name="connsiteY1174" fmla="*/ 4750283 h 5257593"/>
              <a:gd name="connsiteX1175" fmla="*/ 5620200 w 7968555"/>
              <a:gd name="connsiteY1175" fmla="*/ 4750283 h 5257593"/>
              <a:gd name="connsiteX1176" fmla="*/ 5624991 w 7968555"/>
              <a:gd name="connsiteY1176" fmla="*/ 4750870 h 5257593"/>
              <a:gd name="connsiteX1177" fmla="*/ 5629774 w 7968555"/>
              <a:gd name="connsiteY1177" fmla="*/ 4750870 h 5257593"/>
              <a:gd name="connsiteX1178" fmla="*/ 5634557 w 7968555"/>
              <a:gd name="connsiteY1178" fmla="*/ 4750870 h 5257593"/>
              <a:gd name="connsiteX1179" fmla="*/ 5639339 w 7968555"/>
              <a:gd name="connsiteY1179" fmla="*/ 4750870 h 5257593"/>
              <a:gd name="connsiteX1180" fmla="*/ 5644121 w 7968555"/>
              <a:gd name="connsiteY1180" fmla="*/ 4750870 h 5257593"/>
              <a:gd name="connsiteX1181" fmla="*/ 5648904 w 7968555"/>
              <a:gd name="connsiteY1181" fmla="*/ 4750870 h 5257593"/>
              <a:gd name="connsiteX1182" fmla="*/ 5653687 w 7968555"/>
              <a:gd name="connsiteY1182" fmla="*/ 4750870 h 5257593"/>
              <a:gd name="connsiteX1183" fmla="*/ 5658470 w 7968555"/>
              <a:gd name="connsiteY1183" fmla="*/ 4750780 h 5257593"/>
              <a:gd name="connsiteX1184" fmla="*/ 5663252 w 7968555"/>
              <a:gd name="connsiteY1184" fmla="*/ 4750780 h 5257593"/>
              <a:gd name="connsiteX1185" fmla="*/ 5668035 w 7968555"/>
              <a:gd name="connsiteY1185" fmla="*/ 4750780 h 5257593"/>
              <a:gd name="connsiteX1186" fmla="*/ 5672818 w 7968555"/>
              <a:gd name="connsiteY1186" fmla="*/ 4750780 h 5257593"/>
              <a:gd name="connsiteX1187" fmla="*/ 5677600 w 7968555"/>
              <a:gd name="connsiteY1187" fmla="*/ 4750780 h 5257593"/>
              <a:gd name="connsiteX1188" fmla="*/ 5682383 w 7968555"/>
              <a:gd name="connsiteY1188" fmla="*/ 4750780 h 5257593"/>
              <a:gd name="connsiteX1189" fmla="*/ 5687165 w 7968555"/>
              <a:gd name="connsiteY1189" fmla="*/ 4750780 h 5257593"/>
              <a:gd name="connsiteX1190" fmla="*/ 5691948 w 7968555"/>
              <a:gd name="connsiteY1190" fmla="*/ 4750723 h 5257593"/>
              <a:gd name="connsiteX1191" fmla="*/ 5696731 w 7968555"/>
              <a:gd name="connsiteY1191" fmla="*/ 4750723 h 5257593"/>
              <a:gd name="connsiteX1192" fmla="*/ 5701513 w 7968555"/>
              <a:gd name="connsiteY1192" fmla="*/ 4750723 h 5257593"/>
              <a:gd name="connsiteX1193" fmla="*/ 5706296 w 7968555"/>
              <a:gd name="connsiteY1193" fmla="*/ 4750723 h 5257593"/>
              <a:gd name="connsiteX1194" fmla="*/ 5711079 w 7968555"/>
              <a:gd name="connsiteY1194" fmla="*/ 4750723 h 5257593"/>
              <a:gd name="connsiteX1195" fmla="*/ 5715870 w 7968555"/>
              <a:gd name="connsiteY1195" fmla="*/ 4750723 h 5257593"/>
              <a:gd name="connsiteX1196" fmla="*/ 5720652 w 7968555"/>
              <a:gd name="connsiteY1196" fmla="*/ 4750723 h 5257593"/>
              <a:gd name="connsiteX1197" fmla="*/ 5725435 w 7968555"/>
              <a:gd name="connsiteY1197" fmla="*/ 4750544 h 5257593"/>
              <a:gd name="connsiteX1198" fmla="*/ 5730217 w 7968555"/>
              <a:gd name="connsiteY1198" fmla="*/ 4750544 h 5257593"/>
              <a:gd name="connsiteX1199" fmla="*/ 5735000 w 7968555"/>
              <a:gd name="connsiteY1199" fmla="*/ 4750544 h 5257593"/>
              <a:gd name="connsiteX1200" fmla="*/ 5739783 w 7968555"/>
              <a:gd name="connsiteY1200" fmla="*/ 4750544 h 5257593"/>
              <a:gd name="connsiteX1201" fmla="*/ 5744565 w 7968555"/>
              <a:gd name="connsiteY1201" fmla="*/ 4750544 h 5257593"/>
              <a:gd name="connsiteX1202" fmla="*/ 5749348 w 7968555"/>
              <a:gd name="connsiteY1202" fmla="*/ 4750544 h 5257593"/>
              <a:gd name="connsiteX1203" fmla="*/ 5754131 w 7968555"/>
              <a:gd name="connsiteY1203" fmla="*/ 4750544 h 5257593"/>
              <a:gd name="connsiteX1204" fmla="*/ 5758914 w 7968555"/>
              <a:gd name="connsiteY1204" fmla="*/ 4750511 h 5257593"/>
              <a:gd name="connsiteX1205" fmla="*/ 5763696 w 7968555"/>
              <a:gd name="connsiteY1205" fmla="*/ 4750511 h 5257593"/>
              <a:gd name="connsiteX1206" fmla="*/ 5768478 w 7968555"/>
              <a:gd name="connsiteY1206" fmla="*/ 4750511 h 5257593"/>
              <a:gd name="connsiteX1207" fmla="*/ 5773261 w 7968555"/>
              <a:gd name="connsiteY1207" fmla="*/ 4750511 h 5257593"/>
              <a:gd name="connsiteX1208" fmla="*/ 5778044 w 7968555"/>
              <a:gd name="connsiteY1208" fmla="*/ 4750511 h 5257593"/>
              <a:gd name="connsiteX1209" fmla="*/ 5782827 w 7968555"/>
              <a:gd name="connsiteY1209" fmla="*/ 4750511 h 5257593"/>
              <a:gd name="connsiteX1210" fmla="*/ 5787609 w 7968555"/>
              <a:gd name="connsiteY1210" fmla="*/ 4750511 h 5257593"/>
              <a:gd name="connsiteX1211" fmla="*/ 5792392 w 7968555"/>
              <a:gd name="connsiteY1211" fmla="*/ 4750666 h 5257593"/>
              <a:gd name="connsiteX1212" fmla="*/ 5797175 w 7968555"/>
              <a:gd name="connsiteY1212" fmla="*/ 4750666 h 5257593"/>
              <a:gd name="connsiteX1213" fmla="*/ 5801957 w 7968555"/>
              <a:gd name="connsiteY1213" fmla="*/ 4750666 h 5257593"/>
              <a:gd name="connsiteX1214" fmla="*/ 5806748 w 7968555"/>
              <a:gd name="connsiteY1214" fmla="*/ 4750666 h 5257593"/>
              <a:gd name="connsiteX1215" fmla="*/ 5811531 w 7968555"/>
              <a:gd name="connsiteY1215" fmla="*/ 4750666 h 5257593"/>
              <a:gd name="connsiteX1216" fmla="*/ 5816313 w 7968555"/>
              <a:gd name="connsiteY1216" fmla="*/ 4750666 h 5257593"/>
              <a:gd name="connsiteX1217" fmla="*/ 5821096 w 7968555"/>
              <a:gd name="connsiteY1217" fmla="*/ 4750666 h 5257593"/>
              <a:gd name="connsiteX1218" fmla="*/ 5825879 w 7968555"/>
              <a:gd name="connsiteY1218" fmla="*/ 4751277 h 5257593"/>
              <a:gd name="connsiteX1219" fmla="*/ 5830661 w 7968555"/>
              <a:gd name="connsiteY1219" fmla="*/ 4751277 h 5257593"/>
              <a:gd name="connsiteX1220" fmla="*/ 5835444 w 7968555"/>
              <a:gd name="connsiteY1220" fmla="*/ 4751277 h 5257593"/>
              <a:gd name="connsiteX1221" fmla="*/ 5840227 w 7968555"/>
              <a:gd name="connsiteY1221" fmla="*/ 4751277 h 5257593"/>
              <a:gd name="connsiteX1222" fmla="*/ 5845009 w 7968555"/>
              <a:gd name="connsiteY1222" fmla="*/ 4751277 h 5257593"/>
              <a:gd name="connsiteX1223" fmla="*/ 5849792 w 7968555"/>
              <a:gd name="connsiteY1223" fmla="*/ 4751277 h 5257593"/>
              <a:gd name="connsiteX1224" fmla="*/ 5854574 w 7968555"/>
              <a:gd name="connsiteY1224" fmla="*/ 4751277 h 5257593"/>
              <a:gd name="connsiteX1225" fmla="*/ 5859357 w 7968555"/>
              <a:gd name="connsiteY1225" fmla="*/ 4751570 h 5257593"/>
              <a:gd name="connsiteX1226" fmla="*/ 5864140 w 7968555"/>
              <a:gd name="connsiteY1226" fmla="*/ 4751570 h 5257593"/>
              <a:gd name="connsiteX1227" fmla="*/ 5868922 w 7968555"/>
              <a:gd name="connsiteY1227" fmla="*/ 4751570 h 5257593"/>
              <a:gd name="connsiteX1228" fmla="*/ 5873705 w 7968555"/>
              <a:gd name="connsiteY1228" fmla="*/ 4751570 h 5257593"/>
              <a:gd name="connsiteX1229" fmla="*/ 5878488 w 7968555"/>
              <a:gd name="connsiteY1229" fmla="*/ 4751570 h 5257593"/>
              <a:gd name="connsiteX1230" fmla="*/ 5883271 w 7968555"/>
              <a:gd name="connsiteY1230" fmla="*/ 4751570 h 5257593"/>
              <a:gd name="connsiteX1231" fmla="*/ 5888053 w 7968555"/>
              <a:gd name="connsiteY1231" fmla="*/ 4751570 h 5257593"/>
              <a:gd name="connsiteX1232" fmla="*/ 5892835 w 7968555"/>
              <a:gd name="connsiteY1232" fmla="*/ 4751766 h 5257593"/>
              <a:gd name="connsiteX1233" fmla="*/ 5897618 w 7968555"/>
              <a:gd name="connsiteY1233" fmla="*/ 4751766 h 5257593"/>
              <a:gd name="connsiteX1234" fmla="*/ 5902409 w 7968555"/>
              <a:gd name="connsiteY1234" fmla="*/ 4751766 h 5257593"/>
              <a:gd name="connsiteX1235" fmla="*/ 5907192 w 7968555"/>
              <a:gd name="connsiteY1235" fmla="*/ 4751766 h 5257593"/>
              <a:gd name="connsiteX1236" fmla="*/ 5911974 w 7968555"/>
              <a:gd name="connsiteY1236" fmla="*/ 4751766 h 5257593"/>
              <a:gd name="connsiteX1237" fmla="*/ 5916757 w 7968555"/>
              <a:gd name="connsiteY1237" fmla="*/ 4751766 h 5257593"/>
              <a:gd name="connsiteX1238" fmla="*/ 5921540 w 7968555"/>
              <a:gd name="connsiteY1238" fmla="*/ 4751766 h 5257593"/>
              <a:gd name="connsiteX1239" fmla="*/ 5926323 w 7968555"/>
              <a:gd name="connsiteY1239" fmla="*/ 4751725 h 5257593"/>
              <a:gd name="connsiteX1240" fmla="*/ 5931105 w 7968555"/>
              <a:gd name="connsiteY1240" fmla="*/ 4751725 h 5257593"/>
              <a:gd name="connsiteX1241" fmla="*/ 5935888 w 7968555"/>
              <a:gd name="connsiteY1241" fmla="*/ 4751725 h 5257593"/>
              <a:gd name="connsiteX1242" fmla="*/ 5940670 w 7968555"/>
              <a:gd name="connsiteY1242" fmla="*/ 4751725 h 5257593"/>
              <a:gd name="connsiteX1243" fmla="*/ 5945453 w 7968555"/>
              <a:gd name="connsiteY1243" fmla="*/ 4751725 h 5257593"/>
              <a:gd name="connsiteX1244" fmla="*/ 5950236 w 7968555"/>
              <a:gd name="connsiteY1244" fmla="*/ 4751725 h 5257593"/>
              <a:gd name="connsiteX1245" fmla="*/ 5955018 w 7968555"/>
              <a:gd name="connsiteY1245" fmla="*/ 4751725 h 5257593"/>
              <a:gd name="connsiteX1246" fmla="*/ 5959801 w 7968555"/>
              <a:gd name="connsiteY1246" fmla="*/ 4751937 h 5257593"/>
              <a:gd name="connsiteX1247" fmla="*/ 5964584 w 7968555"/>
              <a:gd name="connsiteY1247" fmla="*/ 4751937 h 5257593"/>
              <a:gd name="connsiteX1248" fmla="*/ 5969366 w 7968555"/>
              <a:gd name="connsiteY1248" fmla="*/ 4751937 h 5257593"/>
              <a:gd name="connsiteX1249" fmla="*/ 5974149 w 7968555"/>
              <a:gd name="connsiteY1249" fmla="*/ 4751937 h 5257593"/>
              <a:gd name="connsiteX1250" fmla="*/ 5978931 w 7968555"/>
              <a:gd name="connsiteY1250" fmla="*/ 4751937 h 5257593"/>
              <a:gd name="connsiteX1251" fmla="*/ 5983714 w 7968555"/>
              <a:gd name="connsiteY1251" fmla="*/ 4751937 h 5257593"/>
              <a:gd name="connsiteX1252" fmla="*/ 5988497 w 7968555"/>
              <a:gd name="connsiteY1252" fmla="*/ 4751937 h 5257593"/>
              <a:gd name="connsiteX1253" fmla="*/ 5993279 w 7968555"/>
              <a:gd name="connsiteY1253" fmla="*/ 4751774 h 5257593"/>
              <a:gd name="connsiteX1254" fmla="*/ 5998070 w 7968555"/>
              <a:gd name="connsiteY1254" fmla="*/ 4751774 h 5257593"/>
              <a:gd name="connsiteX1255" fmla="*/ 6002853 w 7968555"/>
              <a:gd name="connsiteY1255" fmla="*/ 4751774 h 5257593"/>
              <a:gd name="connsiteX1256" fmla="*/ 6007636 w 7968555"/>
              <a:gd name="connsiteY1256" fmla="*/ 4751774 h 5257593"/>
              <a:gd name="connsiteX1257" fmla="*/ 6012418 w 7968555"/>
              <a:gd name="connsiteY1257" fmla="*/ 4751774 h 5257593"/>
              <a:gd name="connsiteX1258" fmla="*/ 6017201 w 7968555"/>
              <a:gd name="connsiteY1258" fmla="*/ 4751774 h 5257593"/>
              <a:gd name="connsiteX1259" fmla="*/ 6021983 w 7968555"/>
              <a:gd name="connsiteY1259" fmla="*/ 4751774 h 5257593"/>
              <a:gd name="connsiteX1260" fmla="*/ 6026766 w 7968555"/>
              <a:gd name="connsiteY1260" fmla="*/ 4751896 h 5257593"/>
              <a:gd name="connsiteX1261" fmla="*/ 6031549 w 7968555"/>
              <a:gd name="connsiteY1261" fmla="*/ 4751896 h 5257593"/>
              <a:gd name="connsiteX1262" fmla="*/ 6036331 w 7968555"/>
              <a:gd name="connsiteY1262" fmla="*/ 4751896 h 5257593"/>
              <a:gd name="connsiteX1263" fmla="*/ 6041114 w 7968555"/>
              <a:gd name="connsiteY1263" fmla="*/ 4751896 h 5257593"/>
              <a:gd name="connsiteX1264" fmla="*/ 6045897 w 7968555"/>
              <a:gd name="connsiteY1264" fmla="*/ 4751896 h 5257593"/>
              <a:gd name="connsiteX1265" fmla="*/ 6050679 w 7968555"/>
              <a:gd name="connsiteY1265" fmla="*/ 4751896 h 5257593"/>
              <a:gd name="connsiteX1266" fmla="*/ 6055462 w 7968555"/>
              <a:gd name="connsiteY1266" fmla="*/ 4751896 h 5257593"/>
              <a:gd name="connsiteX1267" fmla="*/ 6060245 w 7968555"/>
              <a:gd name="connsiteY1267" fmla="*/ 4751888 h 5257593"/>
              <a:gd name="connsiteX1268" fmla="*/ 6065027 w 7968555"/>
              <a:gd name="connsiteY1268" fmla="*/ 4751888 h 5257593"/>
              <a:gd name="connsiteX1269" fmla="*/ 6069810 w 7968555"/>
              <a:gd name="connsiteY1269" fmla="*/ 4751888 h 5257593"/>
              <a:gd name="connsiteX1270" fmla="*/ 6074593 w 7968555"/>
              <a:gd name="connsiteY1270" fmla="*/ 4751888 h 5257593"/>
              <a:gd name="connsiteX1271" fmla="*/ 6079375 w 7968555"/>
              <a:gd name="connsiteY1271" fmla="*/ 4751888 h 5257593"/>
              <a:gd name="connsiteX1272" fmla="*/ 6084158 w 7968555"/>
              <a:gd name="connsiteY1272" fmla="*/ 4751888 h 5257593"/>
              <a:gd name="connsiteX1273" fmla="*/ 6088941 w 7968555"/>
              <a:gd name="connsiteY1273" fmla="*/ 4751888 h 5257593"/>
              <a:gd name="connsiteX1274" fmla="*/ 6093731 w 7968555"/>
              <a:gd name="connsiteY1274" fmla="*/ 4752075 h 5257593"/>
              <a:gd name="connsiteX1275" fmla="*/ 6098514 w 7968555"/>
              <a:gd name="connsiteY1275" fmla="*/ 4752075 h 5257593"/>
              <a:gd name="connsiteX1276" fmla="*/ 6103297 w 7968555"/>
              <a:gd name="connsiteY1276" fmla="*/ 4752075 h 5257593"/>
              <a:gd name="connsiteX1277" fmla="*/ 6108079 w 7968555"/>
              <a:gd name="connsiteY1277" fmla="*/ 4752075 h 5257593"/>
              <a:gd name="connsiteX1278" fmla="*/ 6112862 w 7968555"/>
              <a:gd name="connsiteY1278" fmla="*/ 4752075 h 5257593"/>
              <a:gd name="connsiteX1279" fmla="*/ 6117645 w 7968555"/>
              <a:gd name="connsiteY1279" fmla="*/ 4752075 h 5257593"/>
              <a:gd name="connsiteX1280" fmla="*/ 6122427 w 7968555"/>
              <a:gd name="connsiteY1280" fmla="*/ 4752075 h 5257593"/>
              <a:gd name="connsiteX1281" fmla="*/ 6127210 w 7968555"/>
              <a:gd name="connsiteY1281" fmla="*/ 4752434 h 5257593"/>
              <a:gd name="connsiteX1282" fmla="*/ 6131992 w 7968555"/>
              <a:gd name="connsiteY1282" fmla="*/ 4752434 h 5257593"/>
              <a:gd name="connsiteX1283" fmla="*/ 6136775 w 7968555"/>
              <a:gd name="connsiteY1283" fmla="*/ 4752434 h 5257593"/>
              <a:gd name="connsiteX1284" fmla="*/ 6141558 w 7968555"/>
              <a:gd name="connsiteY1284" fmla="*/ 4752434 h 5257593"/>
              <a:gd name="connsiteX1285" fmla="*/ 6146340 w 7968555"/>
              <a:gd name="connsiteY1285" fmla="*/ 4752434 h 5257593"/>
              <a:gd name="connsiteX1286" fmla="*/ 6151123 w 7968555"/>
              <a:gd name="connsiteY1286" fmla="*/ 4752434 h 5257593"/>
              <a:gd name="connsiteX1287" fmla="*/ 6155906 w 7968555"/>
              <a:gd name="connsiteY1287" fmla="*/ 4752434 h 5257593"/>
              <a:gd name="connsiteX1288" fmla="*/ 6160688 w 7968555"/>
              <a:gd name="connsiteY1288" fmla="*/ 4752515 h 5257593"/>
              <a:gd name="connsiteX1289" fmla="*/ 6165471 w 7968555"/>
              <a:gd name="connsiteY1289" fmla="*/ 4752515 h 5257593"/>
              <a:gd name="connsiteX1290" fmla="*/ 6170254 w 7968555"/>
              <a:gd name="connsiteY1290" fmla="*/ 4752515 h 5257593"/>
              <a:gd name="connsiteX1291" fmla="*/ 6175036 w 7968555"/>
              <a:gd name="connsiteY1291" fmla="*/ 4752515 h 5257593"/>
              <a:gd name="connsiteX1292" fmla="*/ 6179819 w 7968555"/>
              <a:gd name="connsiteY1292" fmla="*/ 4752515 h 5257593"/>
              <a:gd name="connsiteX1293" fmla="*/ 6184610 w 7968555"/>
              <a:gd name="connsiteY1293" fmla="*/ 4752515 h 5257593"/>
              <a:gd name="connsiteX1294" fmla="*/ 6189392 w 7968555"/>
              <a:gd name="connsiteY1294" fmla="*/ 4752515 h 5257593"/>
              <a:gd name="connsiteX1295" fmla="*/ 6194175 w 7968555"/>
              <a:gd name="connsiteY1295" fmla="*/ 4752621 h 5257593"/>
              <a:gd name="connsiteX1296" fmla="*/ 6198958 w 7968555"/>
              <a:gd name="connsiteY1296" fmla="*/ 4752621 h 5257593"/>
              <a:gd name="connsiteX1297" fmla="*/ 6203741 w 7968555"/>
              <a:gd name="connsiteY1297" fmla="*/ 4752621 h 5257593"/>
              <a:gd name="connsiteX1298" fmla="*/ 6208523 w 7968555"/>
              <a:gd name="connsiteY1298" fmla="*/ 4752621 h 5257593"/>
              <a:gd name="connsiteX1299" fmla="*/ 6213305 w 7968555"/>
              <a:gd name="connsiteY1299" fmla="*/ 4752621 h 5257593"/>
              <a:gd name="connsiteX1300" fmla="*/ 6218088 w 7968555"/>
              <a:gd name="connsiteY1300" fmla="*/ 4752621 h 5257593"/>
              <a:gd name="connsiteX1301" fmla="*/ 6222871 w 7968555"/>
              <a:gd name="connsiteY1301" fmla="*/ 4752621 h 5257593"/>
              <a:gd name="connsiteX1302" fmla="*/ 6227654 w 7968555"/>
              <a:gd name="connsiteY1302" fmla="*/ 4752850 h 5257593"/>
              <a:gd name="connsiteX1303" fmla="*/ 6232436 w 7968555"/>
              <a:gd name="connsiteY1303" fmla="*/ 4752850 h 5257593"/>
              <a:gd name="connsiteX1304" fmla="*/ 6237219 w 7968555"/>
              <a:gd name="connsiteY1304" fmla="*/ 4752850 h 5257593"/>
              <a:gd name="connsiteX1305" fmla="*/ 6242002 w 7968555"/>
              <a:gd name="connsiteY1305" fmla="*/ 4752850 h 5257593"/>
              <a:gd name="connsiteX1306" fmla="*/ 6246784 w 7968555"/>
              <a:gd name="connsiteY1306" fmla="*/ 4752850 h 5257593"/>
              <a:gd name="connsiteX1307" fmla="*/ 6251567 w 7968555"/>
              <a:gd name="connsiteY1307" fmla="*/ 4752850 h 5257593"/>
              <a:gd name="connsiteX1308" fmla="*/ 6256349 w 7968555"/>
              <a:gd name="connsiteY1308" fmla="*/ 4752850 h 5257593"/>
              <a:gd name="connsiteX1309" fmla="*/ 6261132 w 7968555"/>
              <a:gd name="connsiteY1309" fmla="*/ 4752931 h 5257593"/>
              <a:gd name="connsiteX1310" fmla="*/ 6265915 w 7968555"/>
              <a:gd name="connsiteY1310" fmla="*/ 4752931 h 5257593"/>
              <a:gd name="connsiteX1311" fmla="*/ 6270697 w 7968555"/>
              <a:gd name="connsiteY1311" fmla="*/ 4752931 h 5257593"/>
              <a:gd name="connsiteX1312" fmla="*/ 6275488 w 7968555"/>
              <a:gd name="connsiteY1312" fmla="*/ 4752931 h 5257593"/>
              <a:gd name="connsiteX1313" fmla="*/ 6280271 w 7968555"/>
              <a:gd name="connsiteY1313" fmla="*/ 4752931 h 5257593"/>
              <a:gd name="connsiteX1314" fmla="*/ 6285054 w 7968555"/>
              <a:gd name="connsiteY1314" fmla="*/ 4752931 h 5257593"/>
              <a:gd name="connsiteX1315" fmla="*/ 6289836 w 7968555"/>
              <a:gd name="connsiteY1315" fmla="*/ 4752931 h 5257593"/>
              <a:gd name="connsiteX1316" fmla="*/ 6294619 w 7968555"/>
              <a:gd name="connsiteY1316" fmla="*/ 4753004 h 5257593"/>
              <a:gd name="connsiteX1317" fmla="*/ 6299401 w 7968555"/>
              <a:gd name="connsiteY1317" fmla="*/ 4753004 h 5257593"/>
              <a:gd name="connsiteX1318" fmla="*/ 6304184 w 7968555"/>
              <a:gd name="connsiteY1318" fmla="*/ 4753004 h 5257593"/>
              <a:gd name="connsiteX1319" fmla="*/ 6308967 w 7968555"/>
              <a:gd name="connsiteY1319" fmla="*/ 4753004 h 5257593"/>
              <a:gd name="connsiteX1320" fmla="*/ 6313749 w 7968555"/>
              <a:gd name="connsiteY1320" fmla="*/ 4753004 h 5257593"/>
              <a:gd name="connsiteX1321" fmla="*/ 6318532 w 7968555"/>
              <a:gd name="connsiteY1321" fmla="*/ 4753004 h 5257593"/>
              <a:gd name="connsiteX1322" fmla="*/ 6323315 w 7968555"/>
              <a:gd name="connsiteY1322" fmla="*/ 4753004 h 5257593"/>
              <a:gd name="connsiteX1323" fmla="*/ 6328098 w 7968555"/>
              <a:gd name="connsiteY1323" fmla="*/ 4753208 h 5257593"/>
              <a:gd name="connsiteX1324" fmla="*/ 6332880 w 7968555"/>
              <a:gd name="connsiteY1324" fmla="*/ 4753208 h 5257593"/>
              <a:gd name="connsiteX1325" fmla="*/ 6337662 w 7968555"/>
              <a:gd name="connsiteY1325" fmla="*/ 4753208 h 5257593"/>
              <a:gd name="connsiteX1326" fmla="*/ 6342445 w 7968555"/>
              <a:gd name="connsiteY1326" fmla="*/ 4753208 h 5257593"/>
              <a:gd name="connsiteX1327" fmla="*/ 6347228 w 7968555"/>
              <a:gd name="connsiteY1327" fmla="*/ 4753208 h 5257593"/>
              <a:gd name="connsiteX1328" fmla="*/ 6352011 w 7968555"/>
              <a:gd name="connsiteY1328" fmla="*/ 4753208 h 5257593"/>
              <a:gd name="connsiteX1329" fmla="*/ 6356793 w 7968555"/>
              <a:gd name="connsiteY1329" fmla="*/ 4753208 h 5257593"/>
              <a:gd name="connsiteX1330" fmla="*/ 6361576 w 7968555"/>
              <a:gd name="connsiteY1330" fmla="*/ 4753404 h 5257593"/>
              <a:gd name="connsiteX1331" fmla="*/ 6366359 w 7968555"/>
              <a:gd name="connsiteY1331" fmla="*/ 4753404 h 5257593"/>
              <a:gd name="connsiteX1332" fmla="*/ 6371150 w 7968555"/>
              <a:gd name="connsiteY1332" fmla="*/ 4753404 h 5257593"/>
              <a:gd name="connsiteX1333" fmla="*/ 6375932 w 7968555"/>
              <a:gd name="connsiteY1333" fmla="*/ 4753404 h 5257593"/>
              <a:gd name="connsiteX1334" fmla="*/ 6380714 w 7968555"/>
              <a:gd name="connsiteY1334" fmla="*/ 4753404 h 5257593"/>
              <a:gd name="connsiteX1335" fmla="*/ 6385497 w 7968555"/>
              <a:gd name="connsiteY1335" fmla="*/ 4753404 h 5257593"/>
              <a:gd name="connsiteX1336" fmla="*/ 6390280 w 7968555"/>
              <a:gd name="connsiteY1336" fmla="*/ 4753404 h 5257593"/>
              <a:gd name="connsiteX1337" fmla="*/ 6395063 w 7968555"/>
              <a:gd name="connsiteY1337" fmla="*/ 4753591 h 5257593"/>
              <a:gd name="connsiteX1338" fmla="*/ 6399845 w 7968555"/>
              <a:gd name="connsiteY1338" fmla="*/ 4753591 h 5257593"/>
              <a:gd name="connsiteX1339" fmla="*/ 6404628 w 7968555"/>
              <a:gd name="connsiteY1339" fmla="*/ 4753591 h 5257593"/>
              <a:gd name="connsiteX1340" fmla="*/ 6409411 w 7968555"/>
              <a:gd name="connsiteY1340" fmla="*/ 4753591 h 5257593"/>
              <a:gd name="connsiteX1341" fmla="*/ 6414193 w 7968555"/>
              <a:gd name="connsiteY1341" fmla="*/ 4753591 h 5257593"/>
              <a:gd name="connsiteX1342" fmla="*/ 6418976 w 7968555"/>
              <a:gd name="connsiteY1342" fmla="*/ 4753591 h 5257593"/>
              <a:gd name="connsiteX1343" fmla="*/ 6423758 w 7968555"/>
              <a:gd name="connsiteY1343" fmla="*/ 4753591 h 5257593"/>
              <a:gd name="connsiteX1344" fmla="*/ 6428541 w 7968555"/>
              <a:gd name="connsiteY1344" fmla="*/ 4753632 h 5257593"/>
              <a:gd name="connsiteX1345" fmla="*/ 6433324 w 7968555"/>
              <a:gd name="connsiteY1345" fmla="*/ 4753632 h 5257593"/>
              <a:gd name="connsiteX1346" fmla="*/ 6438106 w 7968555"/>
              <a:gd name="connsiteY1346" fmla="*/ 4753632 h 5257593"/>
              <a:gd name="connsiteX1347" fmla="*/ 6442889 w 7968555"/>
              <a:gd name="connsiteY1347" fmla="*/ 4753632 h 5257593"/>
              <a:gd name="connsiteX1348" fmla="*/ 6447672 w 7968555"/>
              <a:gd name="connsiteY1348" fmla="*/ 4753632 h 5257593"/>
              <a:gd name="connsiteX1349" fmla="*/ 6452455 w 7968555"/>
              <a:gd name="connsiteY1349" fmla="*/ 4753632 h 5257593"/>
              <a:gd name="connsiteX1350" fmla="*/ 6457237 w 7968555"/>
              <a:gd name="connsiteY1350" fmla="*/ 4753632 h 5257593"/>
              <a:gd name="connsiteX1351" fmla="*/ 6462019 w 7968555"/>
              <a:gd name="connsiteY1351" fmla="*/ 4753673 h 5257593"/>
              <a:gd name="connsiteX1352" fmla="*/ 6466810 w 7968555"/>
              <a:gd name="connsiteY1352" fmla="*/ 4753673 h 5257593"/>
              <a:gd name="connsiteX1353" fmla="*/ 6471593 w 7968555"/>
              <a:gd name="connsiteY1353" fmla="*/ 4753673 h 5257593"/>
              <a:gd name="connsiteX1354" fmla="*/ 6476376 w 7968555"/>
              <a:gd name="connsiteY1354" fmla="*/ 4753673 h 5257593"/>
              <a:gd name="connsiteX1355" fmla="*/ 6481158 w 7968555"/>
              <a:gd name="connsiteY1355" fmla="*/ 4753673 h 5257593"/>
              <a:gd name="connsiteX1356" fmla="*/ 6485941 w 7968555"/>
              <a:gd name="connsiteY1356" fmla="*/ 4753673 h 5257593"/>
              <a:gd name="connsiteX1357" fmla="*/ 6490724 w 7968555"/>
              <a:gd name="connsiteY1357" fmla="*/ 4753673 h 5257593"/>
              <a:gd name="connsiteX1358" fmla="*/ 6495506 w 7968555"/>
              <a:gd name="connsiteY1358" fmla="*/ 4753501 h 5257593"/>
              <a:gd name="connsiteX1359" fmla="*/ 6500289 w 7968555"/>
              <a:gd name="connsiteY1359" fmla="*/ 4753501 h 5257593"/>
              <a:gd name="connsiteX1360" fmla="*/ 6505071 w 7968555"/>
              <a:gd name="connsiteY1360" fmla="*/ 4753501 h 5257593"/>
              <a:gd name="connsiteX1361" fmla="*/ 6509854 w 7968555"/>
              <a:gd name="connsiteY1361" fmla="*/ 4753501 h 5257593"/>
              <a:gd name="connsiteX1362" fmla="*/ 6514637 w 7968555"/>
              <a:gd name="connsiteY1362" fmla="*/ 4753501 h 5257593"/>
              <a:gd name="connsiteX1363" fmla="*/ 6519420 w 7968555"/>
              <a:gd name="connsiteY1363" fmla="*/ 4753501 h 5257593"/>
              <a:gd name="connsiteX1364" fmla="*/ 6524202 w 7968555"/>
              <a:gd name="connsiteY1364" fmla="*/ 4753501 h 5257593"/>
              <a:gd name="connsiteX1365" fmla="*/ 6528985 w 7968555"/>
              <a:gd name="connsiteY1365" fmla="*/ 4753591 h 5257593"/>
              <a:gd name="connsiteX1366" fmla="*/ 6533768 w 7968555"/>
              <a:gd name="connsiteY1366" fmla="*/ 4753591 h 5257593"/>
              <a:gd name="connsiteX1367" fmla="*/ 6538550 w 7968555"/>
              <a:gd name="connsiteY1367" fmla="*/ 4753591 h 5257593"/>
              <a:gd name="connsiteX1368" fmla="*/ 6543333 w 7968555"/>
              <a:gd name="connsiteY1368" fmla="*/ 4753591 h 5257593"/>
              <a:gd name="connsiteX1369" fmla="*/ 6548115 w 7968555"/>
              <a:gd name="connsiteY1369" fmla="*/ 4753591 h 5257593"/>
              <a:gd name="connsiteX1370" fmla="*/ 6552898 w 7968555"/>
              <a:gd name="connsiteY1370" fmla="*/ 4753591 h 5257593"/>
              <a:gd name="connsiteX1371" fmla="*/ 6557681 w 7968555"/>
              <a:gd name="connsiteY1371" fmla="*/ 4753591 h 5257593"/>
              <a:gd name="connsiteX1372" fmla="*/ 6562472 w 7968555"/>
              <a:gd name="connsiteY1372" fmla="*/ 4753575 h 5257593"/>
              <a:gd name="connsiteX1373" fmla="*/ 6567254 w 7968555"/>
              <a:gd name="connsiteY1373" fmla="*/ 4753575 h 5257593"/>
              <a:gd name="connsiteX1374" fmla="*/ 6572037 w 7968555"/>
              <a:gd name="connsiteY1374" fmla="*/ 4753575 h 5257593"/>
              <a:gd name="connsiteX1375" fmla="*/ 6576819 w 7968555"/>
              <a:gd name="connsiteY1375" fmla="*/ 4753575 h 5257593"/>
              <a:gd name="connsiteX1376" fmla="*/ 6581602 w 7968555"/>
              <a:gd name="connsiteY1376" fmla="*/ 4753575 h 5257593"/>
              <a:gd name="connsiteX1377" fmla="*/ 6586385 w 7968555"/>
              <a:gd name="connsiteY1377" fmla="*/ 4753575 h 5257593"/>
              <a:gd name="connsiteX1378" fmla="*/ 6591167 w 7968555"/>
              <a:gd name="connsiteY1378" fmla="*/ 4753575 h 5257593"/>
              <a:gd name="connsiteX1379" fmla="*/ 6595950 w 7968555"/>
              <a:gd name="connsiteY1379" fmla="*/ 4753517 h 5257593"/>
              <a:gd name="connsiteX1380" fmla="*/ 6600733 w 7968555"/>
              <a:gd name="connsiteY1380" fmla="*/ 4753517 h 5257593"/>
              <a:gd name="connsiteX1381" fmla="*/ 6605515 w 7968555"/>
              <a:gd name="connsiteY1381" fmla="*/ 4753517 h 5257593"/>
              <a:gd name="connsiteX1382" fmla="*/ 6610298 w 7968555"/>
              <a:gd name="connsiteY1382" fmla="*/ 4753517 h 5257593"/>
              <a:gd name="connsiteX1383" fmla="*/ 6615081 w 7968555"/>
              <a:gd name="connsiteY1383" fmla="*/ 4753517 h 5257593"/>
              <a:gd name="connsiteX1384" fmla="*/ 6619863 w 7968555"/>
              <a:gd name="connsiteY1384" fmla="*/ 4753517 h 5257593"/>
              <a:gd name="connsiteX1385" fmla="*/ 6624646 w 7968555"/>
              <a:gd name="connsiteY1385" fmla="*/ 4753517 h 5257593"/>
              <a:gd name="connsiteX1386" fmla="*/ 6629428 w 7968555"/>
              <a:gd name="connsiteY1386" fmla="*/ 4753575 h 5257593"/>
              <a:gd name="connsiteX1387" fmla="*/ 6634211 w 7968555"/>
              <a:gd name="connsiteY1387" fmla="*/ 4753575 h 5257593"/>
              <a:gd name="connsiteX1388" fmla="*/ 6638994 w 7968555"/>
              <a:gd name="connsiteY1388" fmla="*/ 4753575 h 5257593"/>
              <a:gd name="connsiteX1389" fmla="*/ 6643777 w 7968555"/>
              <a:gd name="connsiteY1389" fmla="*/ 4753575 h 5257593"/>
              <a:gd name="connsiteX1390" fmla="*/ 6648559 w 7968555"/>
              <a:gd name="connsiteY1390" fmla="*/ 4753575 h 5257593"/>
              <a:gd name="connsiteX1391" fmla="*/ 6653350 w 7968555"/>
              <a:gd name="connsiteY1391" fmla="*/ 4753575 h 5257593"/>
              <a:gd name="connsiteX1392" fmla="*/ 6658132 w 7968555"/>
              <a:gd name="connsiteY1392" fmla="*/ 4753575 h 5257593"/>
              <a:gd name="connsiteX1393" fmla="*/ 6662915 w 7968555"/>
              <a:gd name="connsiteY1393" fmla="*/ 4753558 h 5257593"/>
              <a:gd name="connsiteX1394" fmla="*/ 6667698 w 7968555"/>
              <a:gd name="connsiteY1394" fmla="*/ 4753558 h 5257593"/>
              <a:gd name="connsiteX1395" fmla="*/ 6672480 w 7968555"/>
              <a:gd name="connsiteY1395" fmla="*/ 4753558 h 5257593"/>
              <a:gd name="connsiteX1396" fmla="*/ 6677263 w 7968555"/>
              <a:gd name="connsiteY1396" fmla="*/ 4753558 h 5257593"/>
              <a:gd name="connsiteX1397" fmla="*/ 6682046 w 7968555"/>
              <a:gd name="connsiteY1397" fmla="*/ 4753558 h 5257593"/>
              <a:gd name="connsiteX1398" fmla="*/ 6686829 w 7968555"/>
              <a:gd name="connsiteY1398" fmla="*/ 4753558 h 5257593"/>
              <a:gd name="connsiteX1399" fmla="*/ 6691611 w 7968555"/>
              <a:gd name="connsiteY1399" fmla="*/ 4753558 h 5257593"/>
              <a:gd name="connsiteX1400" fmla="*/ 6696394 w 7968555"/>
              <a:gd name="connsiteY1400" fmla="*/ 4753485 h 5257593"/>
              <a:gd name="connsiteX1401" fmla="*/ 6701176 w 7968555"/>
              <a:gd name="connsiteY1401" fmla="*/ 4753485 h 5257593"/>
              <a:gd name="connsiteX1402" fmla="*/ 6705959 w 7968555"/>
              <a:gd name="connsiteY1402" fmla="*/ 4753485 h 5257593"/>
              <a:gd name="connsiteX1403" fmla="*/ 6710742 w 7968555"/>
              <a:gd name="connsiteY1403" fmla="*/ 4753485 h 5257593"/>
              <a:gd name="connsiteX1404" fmla="*/ 6715524 w 7968555"/>
              <a:gd name="connsiteY1404" fmla="*/ 4753485 h 5257593"/>
              <a:gd name="connsiteX1405" fmla="*/ 6720307 w 7968555"/>
              <a:gd name="connsiteY1405" fmla="*/ 4753485 h 5257593"/>
              <a:gd name="connsiteX1406" fmla="*/ 6725090 w 7968555"/>
              <a:gd name="connsiteY1406" fmla="*/ 4753485 h 5257593"/>
              <a:gd name="connsiteX1407" fmla="*/ 6729872 w 7968555"/>
              <a:gd name="connsiteY1407" fmla="*/ 4753575 h 5257593"/>
              <a:gd name="connsiteX1408" fmla="*/ 6734655 w 7968555"/>
              <a:gd name="connsiteY1408" fmla="*/ 4753575 h 5257593"/>
              <a:gd name="connsiteX1409" fmla="*/ 6739438 w 7968555"/>
              <a:gd name="connsiteY1409" fmla="*/ 4753575 h 5257593"/>
              <a:gd name="connsiteX1410" fmla="*/ 6744228 w 7968555"/>
              <a:gd name="connsiteY1410" fmla="*/ 4753575 h 5257593"/>
              <a:gd name="connsiteX1411" fmla="*/ 6749011 w 7968555"/>
              <a:gd name="connsiteY1411" fmla="*/ 4753575 h 5257593"/>
              <a:gd name="connsiteX1412" fmla="*/ 6753794 w 7968555"/>
              <a:gd name="connsiteY1412" fmla="*/ 4753575 h 5257593"/>
              <a:gd name="connsiteX1413" fmla="*/ 6758576 w 7968555"/>
              <a:gd name="connsiteY1413" fmla="*/ 4753575 h 5257593"/>
              <a:gd name="connsiteX1414" fmla="*/ 6763359 w 7968555"/>
              <a:gd name="connsiteY1414" fmla="*/ 4753697 h 5257593"/>
              <a:gd name="connsiteX1415" fmla="*/ 6768142 w 7968555"/>
              <a:gd name="connsiteY1415" fmla="*/ 4753697 h 5257593"/>
              <a:gd name="connsiteX1416" fmla="*/ 6772924 w 7968555"/>
              <a:gd name="connsiteY1416" fmla="*/ 4753697 h 5257593"/>
              <a:gd name="connsiteX1417" fmla="*/ 6777707 w 7968555"/>
              <a:gd name="connsiteY1417" fmla="*/ 4753697 h 5257593"/>
              <a:gd name="connsiteX1418" fmla="*/ 6782489 w 7968555"/>
              <a:gd name="connsiteY1418" fmla="*/ 4753697 h 5257593"/>
              <a:gd name="connsiteX1419" fmla="*/ 6787272 w 7968555"/>
              <a:gd name="connsiteY1419" fmla="*/ 4753697 h 5257593"/>
              <a:gd name="connsiteX1420" fmla="*/ 6792055 w 7968555"/>
              <a:gd name="connsiteY1420" fmla="*/ 4753697 h 5257593"/>
              <a:gd name="connsiteX1421" fmla="*/ 6796837 w 7968555"/>
              <a:gd name="connsiteY1421" fmla="*/ 4753688 h 5257593"/>
              <a:gd name="connsiteX1422" fmla="*/ 6801620 w 7968555"/>
              <a:gd name="connsiteY1422" fmla="*/ 4753688 h 5257593"/>
              <a:gd name="connsiteX1423" fmla="*/ 6806403 w 7968555"/>
              <a:gd name="connsiteY1423" fmla="*/ 4753688 h 5257593"/>
              <a:gd name="connsiteX1424" fmla="*/ 6811186 w 7968555"/>
              <a:gd name="connsiteY1424" fmla="*/ 4753688 h 5257593"/>
              <a:gd name="connsiteX1425" fmla="*/ 6815968 w 7968555"/>
              <a:gd name="connsiteY1425" fmla="*/ 4753688 h 5257593"/>
              <a:gd name="connsiteX1426" fmla="*/ 6820750 w 7968555"/>
              <a:gd name="connsiteY1426" fmla="*/ 4753688 h 5257593"/>
              <a:gd name="connsiteX1427" fmla="*/ 6825533 w 7968555"/>
              <a:gd name="connsiteY1427" fmla="*/ 4753688 h 5257593"/>
              <a:gd name="connsiteX1428" fmla="*/ 6830316 w 7968555"/>
              <a:gd name="connsiteY1428" fmla="*/ 4753762 h 5257593"/>
              <a:gd name="connsiteX1429" fmla="*/ 6835107 w 7968555"/>
              <a:gd name="connsiteY1429" fmla="*/ 4753762 h 5257593"/>
              <a:gd name="connsiteX1430" fmla="*/ 6839889 w 7968555"/>
              <a:gd name="connsiteY1430" fmla="*/ 4753762 h 5257593"/>
              <a:gd name="connsiteX1431" fmla="*/ 6844672 w 7968555"/>
              <a:gd name="connsiteY1431" fmla="*/ 4753762 h 5257593"/>
              <a:gd name="connsiteX1432" fmla="*/ 6849455 w 7968555"/>
              <a:gd name="connsiteY1432" fmla="*/ 4753762 h 5257593"/>
              <a:gd name="connsiteX1433" fmla="*/ 6854238 w 7968555"/>
              <a:gd name="connsiteY1433" fmla="*/ 4753762 h 5257593"/>
              <a:gd name="connsiteX1434" fmla="*/ 6859020 w 7968555"/>
              <a:gd name="connsiteY1434" fmla="*/ 4753762 h 5257593"/>
              <a:gd name="connsiteX1435" fmla="*/ 6863803 w 7968555"/>
              <a:gd name="connsiteY1435" fmla="*/ 4753941 h 5257593"/>
              <a:gd name="connsiteX1436" fmla="*/ 6868585 w 7968555"/>
              <a:gd name="connsiteY1436" fmla="*/ 4753941 h 5257593"/>
              <a:gd name="connsiteX1437" fmla="*/ 6873368 w 7968555"/>
              <a:gd name="connsiteY1437" fmla="*/ 4753941 h 5257593"/>
              <a:gd name="connsiteX1438" fmla="*/ 6878151 w 7968555"/>
              <a:gd name="connsiteY1438" fmla="*/ 4753941 h 5257593"/>
              <a:gd name="connsiteX1439" fmla="*/ 6882933 w 7968555"/>
              <a:gd name="connsiteY1439" fmla="*/ 4753941 h 5257593"/>
              <a:gd name="connsiteX1440" fmla="*/ 6887716 w 7968555"/>
              <a:gd name="connsiteY1440" fmla="*/ 4753941 h 5257593"/>
              <a:gd name="connsiteX1441" fmla="*/ 6892499 w 7968555"/>
              <a:gd name="connsiteY1441" fmla="*/ 4753941 h 5257593"/>
              <a:gd name="connsiteX1442" fmla="*/ 6897281 w 7968555"/>
              <a:gd name="connsiteY1442" fmla="*/ 4754463 h 5257593"/>
              <a:gd name="connsiteX1443" fmla="*/ 6902064 w 7968555"/>
              <a:gd name="connsiteY1443" fmla="*/ 4754463 h 5257593"/>
              <a:gd name="connsiteX1444" fmla="*/ 6906846 w 7968555"/>
              <a:gd name="connsiteY1444" fmla="*/ 4754463 h 5257593"/>
              <a:gd name="connsiteX1445" fmla="*/ 6911629 w 7968555"/>
              <a:gd name="connsiteY1445" fmla="*/ 4754463 h 5257593"/>
              <a:gd name="connsiteX1446" fmla="*/ 6916412 w 7968555"/>
              <a:gd name="connsiteY1446" fmla="*/ 4754463 h 5257593"/>
              <a:gd name="connsiteX1447" fmla="*/ 6921194 w 7968555"/>
              <a:gd name="connsiteY1447" fmla="*/ 4754463 h 5257593"/>
              <a:gd name="connsiteX1448" fmla="*/ 6925977 w 7968555"/>
              <a:gd name="connsiteY1448" fmla="*/ 4754463 h 5257593"/>
              <a:gd name="connsiteX1449" fmla="*/ 6930760 w 7968555"/>
              <a:gd name="connsiteY1449" fmla="*/ 4754960 h 5257593"/>
              <a:gd name="connsiteX1450" fmla="*/ 6935551 w 7968555"/>
              <a:gd name="connsiteY1450" fmla="*/ 4754960 h 5257593"/>
              <a:gd name="connsiteX1451" fmla="*/ 6940333 w 7968555"/>
              <a:gd name="connsiteY1451" fmla="*/ 4754960 h 5257593"/>
              <a:gd name="connsiteX1452" fmla="*/ 6945116 w 7968555"/>
              <a:gd name="connsiteY1452" fmla="*/ 4754960 h 5257593"/>
              <a:gd name="connsiteX1453" fmla="*/ 6949898 w 7968555"/>
              <a:gd name="connsiteY1453" fmla="*/ 4754960 h 5257593"/>
              <a:gd name="connsiteX1454" fmla="*/ 6954681 w 7968555"/>
              <a:gd name="connsiteY1454" fmla="*/ 4754960 h 5257593"/>
              <a:gd name="connsiteX1455" fmla="*/ 6959464 w 7968555"/>
              <a:gd name="connsiteY1455" fmla="*/ 4754960 h 5257593"/>
              <a:gd name="connsiteX1456" fmla="*/ 6964246 w 7968555"/>
              <a:gd name="connsiteY1456" fmla="*/ 4755058 h 5257593"/>
              <a:gd name="connsiteX1457" fmla="*/ 6969029 w 7968555"/>
              <a:gd name="connsiteY1457" fmla="*/ 4755058 h 5257593"/>
              <a:gd name="connsiteX1458" fmla="*/ 6973812 w 7968555"/>
              <a:gd name="connsiteY1458" fmla="*/ 4755058 h 5257593"/>
              <a:gd name="connsiteX1459" fmla="*/ 6978595 w 7968555"/>
              <a:gd name="connsiteY1459" fmla="*/ 4755058 h 5257593"/>
              <a:gd name="connsiteX1460" fmla="*/ 6983377 w 7968555"/>
              <a:gd name="connsiteY1460" fmla="*/ 4755058 h 5257593"/>
              <a:gd name="connsiteX1461" fmla="*/ 6988160 w 7968555"/>
              <a:gd name="connsiteY1461" fmla="*/ 4755058 h 5257593"/>
              <a:gd name="connsiteX1462" fmla="*/ 6992942 w 7968555"/>
              <a:gd name="connsiteY1462" fmla="*/ 4755058 h 5257593"/>
              <a:gd name="connsiteX1463" fmla="*/ 6997725 w 7968555"/>
              <a:gd name="connsiteY1463" fmla="*/ 4755123 h 5257593"/>
              <a:gd name="connsiteX1464" fmla="*/ 7002508 w 7968555"/>
              <a:gd name="connsiteY1464" fmla="*/ 4755123 h 5257593"/>
              <a:gd name="connsiteX1465" fmla="*/ 7007290 w 7968555"/>
              <a:gd name="connsiteY1465" fmla="*/ 4755123 h 5257593"/>
              <a:gd name="connsiteX1466" fmla="*/ 7012073 w 7968555"/>
              <a:gd name="connsiteY1466" fmla="*/ 4755123 h 5257593"/>
              <a:gd name="connsiteX1467" fmla="*/ 7016856 w 7968555"/>
              <a:gd name="connsiteY1467" fmla="*/ 4755123 h 5257593"/>
              <a:gd name="connsiteX1468" fmla="*/ 7021638 w 7968555"/>
              <a:gd name="connsiteY1468" fmla="*/ 4755123 h 5257593"/>
              <a:gd name="connsiteX1469" fmla="*/ 7026429 w 7968555"/>
              <a:gd name="connsiteY1469" fmla="*/ 4755123 h 5257593"/>
              <a:gd name="connsiteX1470" fmla="*/ 7031212 w 7968555"/>
              <a:gd name="connsiteY1470" fmla="*/ 4755106 h 5257593"/>
              <a:gd name="connsiteX1471" fmla="*/ 7035994 w 7968555"/>
              <a:gd name="connsiteY1471" fmla="*/ 4755106 h 5257593"/>
              <a:gd name="connsiteX1472" fmla="*/ 7040777 w 7968555"/>
              <a:gd name="connsiteY1472" fmla="*/ 4755106 h 5257593"/>
              <a:gd name="connsiteX1473" fmla="*/ 7045560 w 7968555"/>
              <a:gd name="connsiteY1473" fmla="*/ 4755106 h 5257593"/>
              <a:gd name="connsiteX1474" fmla="*/ 7050342 w 7968555"/>
              <a:gd name="connsiteY1474" fmla="*/ 4755106 h 5257593"/>
              <a:gd name="connsiteX1475" fmla="*/ 7055125 w 7968555"/>
              <a:gd name="connsiteY1475" fmla="*/ 4755106 h 5257593"/>
              <a:gd name="connsiteX1476" fmla="*/ 7059908 w 7968555"/>
              <a:gd name="connsiteY1476" fmla="*/ 4755106 h 5257593"/>
              <a:gd name="connsiteX1477" fmla="*/ 7064690 w 7968555"/>
              <a:gd name="connsiteY1477" fmla="*/ 4755131 h 5257593"/>
              <a:gd name="connsiteX1478" fmla="*/ 7069473 w 7968555"/>
              <a:gd name="connsiteY1478" fmla="*/ 4755131 h 5257593"/>
              <a:gd name="connsiteX1479" fmla="*/ 7074255 w 7968555"/>
              <a:gd name="connsiteY1479" fmla="*/ 4755131 h 5257593"/>
              <a:gd name="connsiteX1480" fmla="*/ 7079038 w 7968555"/>
              <a:gd name="connsiteY1480" fmla="*/ 4755131 h 5257593"/>
              <a:gd name="connsiteX1481" fmla="*/ 7083821 w 7968555"/>
              <a:gd name="connsiteY1481" fmla="*/ 4755131 h 5257593"/>
              <a:gd name="connsiteX1482" fmla="*/ 7088603 w 7968555"/>
              <a:gd name="connsiteY1482" fmla="*/ 4755131 h 5257593"/>
              <a:gd name="connsiteX1483" fmla="*/ 7093386 w 7968555"/>
              <a:gd name="connsiteY1483" fmla="*/ 4755131 h 5257593"/>
              <a:gd name="connsiteX1484" fmla="*/ 7098169 w 7968555"/>
              <a:gd name="connsiteY1484" fmla="*/ 4755131 h 5257593"/>
              <a:gd name="connsiteX1485" fmla="*/ 7102952 w 7968555"/>
              <a:gd name="connsiteY1485" fmla="*/ 4755131 h 5257593"/>
              <a:gd name="connsiteX1486" fmla="*/ 7107734 w 7968555"/>
              <a:gd name="connsiteY1486" fmla="*/ 4755131 h 5257593"/>
              <a:gd name="connsiteX1487" fmla="*/ 7112517 w 7968555"/>
              <a:gd name="connsiteY1487" fmla="*/ 4755131 h 5257593"/>
              <a:gd name="connsiteX1488" fmla="*/ 7117299 w 7968555"/>
              <a:gd name="connsiteY1488" fmla="*/ 4755131 h 5257593"/>
              <a:gd name="connsiteX1489" fmla="*/ 7122090 w 7968555"/>
              <a:gd name="connsiteY1489" fmla="*/ 4755131 h 5257593"/>
              <a:gd name="connsiteX1490" fmla="*/ 7126873 w 7968555"/>
              <a:gd name="connsiteY1490" fmla="*/ 4755131 h 5257593"/>
              <a:gd name="connsiteX1491" fmla="*/ 7131656 w 7968555"/>
              <a:gd name="connsiteY1491" fmla="*/ 4755131 h 5257593"/>
              <a:gd name="connsiteX1492" fmla="*/ 7136438 w 7968555"/>
              <a:gd name="connsiteY1492" fmla="*/ 4755131 h 5257593"/>
              <a:gd name="connsiteX1493" fmla="*/ 7141221 w 7968555"/>
              <a:gd name="connsiteY1493" fmla="*/ 4755131 h 5257593"/>
              <a:gd name="connsiteX1494" fmla="*/ 7146003 w 7968555"/>
              <a:gd name="connsiteY1494" fmla="*/ 4755131 h 5257593"/>
              <a:gd name="connsiteX1495" fmla="*/ 7150786 w 7968555"/>
              <a:gd name="connsiteY1495" fmla="*/ 4755131 h 5257593"/>
              <a:gd name="connsiteX1496" fmla="*/ 7155569 w 7968555"/>
              <a:gd name="connsiteY1496" fmla="*/ 4755131 h 5257593"/>
              <a:gd name="connsiteX1497" fmla="*/ 7160351 w 7968555"/>
              <a:gd name="connsiteY1497" fmla="*/ 4755131 h 5257593"/>
              <a:gd name="connsiteX1498" fmla="*/ 7165134 w 7968555"/>
              <a:gd name="connsiteY1498" fmla="*/ 4755139 h 5257593"/>
              <a:gd name="connsiteX1499" fmla="*/ 7169917 w 7968555"/>
              <a:gd name="connsiteY1499" fmla="*/ 4755139 h 5257593"/>
              <a:gd name="connsiteX1500" fmla="*/ 7174699 w 7968555"/>
              <a:gd name="connsiteY1500" fmla="*/ 4755139 h 5257593"/>
              <a:gd name="connsiteX1501" fmla="*/ 7179482 w 7968555"/>
              <a:gd name="connsiteY1501" fmla="*/ 4755139 h 5257593"/>
              <a:gd name="connsiteX1502" fmla="*/ 7184265 w 7968555"/>
              <a:gd name="connsiteY1502" fmla="*/ 4755139 h 5257593"/>
              <a:gd name="connsiteX1503" fmla="*/ 7189047 w 7968555"/>
              <a:gd name="connsiteY1503" fmla="*/ 4755139 h 5257593"/>
              <a:gd name="connsiteX1504" fmla="*/ 7193830 w 7968555"/>
              <a:gd name="connsiteY1504" fmla="*/ 4755139 h 5257593"/>
              <a:gd name="connsiteX1505" fmla="*/ 7198612 w 7968555"/>
              <a:gd name="connsiteY1505" fmla="*/ 4755571 h 5257593"/>
              <a:gd name="connsiteX1506" fmla="*/ 7203395 w 7968555"/>
              <a:gd name="connsiteY1506" fmla="*/ 4755571 h 5257593"/>
              <a:gd name="connsiteX1507" fmla="*/ 7208178 w 7968555"/>
              <a:gd name="connsiteY1507" fmla="*/ 4755571 h 5257593"/>
              <a:gd name="connsiteX1508" fmla="*/ 7212969 w 7968555"/>
              <a:gd name="connsiteY1508" fmla="*/ 4755571 h 5257593"/>
              <a:gd name="connsiteX1509" fmla="*/ 7217751 w 7968555"/>
              <a:gd name="connsiteY1509" fmla="*/ 4755571 h 5257593"/>
              <a:gd name="connsiteX1510" fmla="*/ 7222534 w 7968555"/>
              <a:gd name="connsiteY1510" fmla="*/ 4755571 h 5257593"/>
              <a:gd name="connsiteX1511" fmla="*/ 7227316 w 7968555"/>
              <a:gd name="connsiteY1511" fmla="*/ 4755571 h 5257593"/>
              <a:gd name="connsiteX1512" fmla="*/ 7232099 w 7968555"/>
              <a:gd name="connsiteY1512" fmla="*/ 4755628 h 5257593"/>
              <a:gd name="connsiteX1513" fmla="*/ 7236882 w 7968555"/>
              <a:gd name="connsiteY1513" fmla="*/ 4755628 h 5257593"/>
              <a:gd name="connsiteX1514" fmla="*/ 7241664 w 7968555"/>
              <a:gd name="connsiteY1514" fmla="*/ 4755628 h 5257593"/>
              <a:gd name="connsiteX1515" fmla="*/ 7246447 w 7968555"/>
              <a:gd name="connsiteY1515" fmla="*/ 4755628 h 5257593"/>
              <a:gd name="connsiteX1516" fmla="*/ 7251230 w 7968555"/>
              <a:gd name="connsiteY1516" fmla="*/ 4755628 h 5257593"/>
              <a:gd name="connsiteX1517" fmla="*/ 7256013 w 7968555"/>
              <a:gd name="connsiteY1517" fmla="*/ 4755628 h 5257593"/>
              <a:gd name="connsiteX1518" fmla="*/ 7260795 w 7968555"/>
              <a:gd name="connsiteY1518" fmla="*/ 4755628 h 5257593"/>
              <a:gd name="connsiteX1519" fmla="*/ 7265577 w 7968555"/>
              <a:gd name="connsiteY1519" fmla="*/ 4755628 h 5257593"/>
              <a:gd name="connsiteX1520" fmla="*/ 7270360 w 7968555"/>
              <a:gd name="connsiteY1520" fmla="*/ 4755628 h 5257593"/>
              <a:gd name="connsiteX1521" fmla="*/ 7275143 w 7968555"/>
              <a:gd name="connsiteY1521" fmla="*/ 4755628 h 5257593"/>
              <a:gd name="connsiteX1522" fmla="*/ 7279926 w 7968555"/>
              <a:gd name="connsiteY1522" fmla="*/ 4755628 h 5257593"/>
              <a:gd name="connsiteX1523" fmla="*/ 7284708 w 7968555"/>
              <a:gd name="connsiteY1523" fmla="*/ 4755628 h 5257593"/>
              <a:gd name="connsiteX1524" fmla="*/ 7289491 w 7968555"/>
              <a:gd name="connsiteY1524" fmla="*/ 4755628 h 5257593"/>
              <a:gd name="connsiteX1525" fmla="*/ 7294274 w 7968555"/>
              <a:gd name="connsiteY1525" fmla="*/ 4755628 h 5257593"/>
              <a:gd name="connsiteX1526" fmla="*/ 7299056 w 7968555"/>
              <a:gd name="connsiteY1526" fmla="*/ 4755522 h 5257593"/>
              <a:gd name="connsiteX1527" fmla="*/ 7303847 w 7968555"/>
              <a:gd name="connsiteY1527" fmla="*/ 4755522 h 5257593"/>
              <a:gd name="connsiteX1528" fmla="*/ 7308629 w 7968555"/>
              <a:gd name="connsiteY1528" fmla="*/ 4755522 h 5257593"/>
              <a:gd name="connsiteX1529" fmla="*/ 7313412 w 7968555"/>
              <a:gd name="connsiteY1529" fmla="*/ 4755522 h 5257593"/>
              <a:gd name="connsiteX1530" fmla="*/ 7318195 w 7968555"/>
              <a:gd name="connsiteY1530" fmla="*/ 4755522 h 5257593"/>
              <a:gd name="connsiteX1531" fmla="*/ 7322978 w 7968555"/>
              <a:gd name="connsiteY1531" fmla="*/ 4755522 h 5257593"/>
              <a:gd name="connsiteX1532" fmla="*/ 7327760 w 7968555"/>
              <a:gd name="connsiteY1532" fmla="*/ 4755522 h 5257593"/>
              <a:gd name="connsiteX1533" fmla="*/ 7332543 w 7968555"/>
              <a:gd name="connsiteY1533" fmla="*/ 4755522 h 5257593"/>
              <a:gd name="connsiteX1534" fmla="*/ 7337326 w 7968555"/>
              <a:gd name="connsiteY1534" fmla="*/ 4755522 h 5257593"/>
              <a:gd name="connsiteX1535" fmla="*/ 7342108 w 7968555"/>
              <a:gd name="connsiteY1535" fmla="*/ 4755522 h 5257593"/>
              <a:gd name="connsiteX1536" fmla="*/ 7346891 w 7968555"/>
              <a:gd name="connsiteY1536" fmla="*/ 4755522 h 5257593"/>
              <a:gd name="connsiteX1537" fmla="*/ 7351673 w 7968555"/>
              <a:gd name="connsiteY1537" fmla="*/ 4755522 h 5257593"/>
              <a:gd name="connsiteX1538" fmla="*/ 7356456 w 7968555"/>
              <a:gd name="connsiteY1538" fmla="*/ 4755522 h 5257593"/>
              <a:gd name="connsiteX1539" fmla="*/ 7361239 w 7968555"/>
              <a:gd name="connsiteY1539" fmla="*/ 4755522 h 5257593"/>
              <a:gd name="connsiteX1540" fmla="*/ 7366021 w 7968555"/>
              <a:gd name="connsiteY1540" fmla="*/ 4755701 h 5257593"/>
              <a:gd name="connsiteX1541" fmla="*/ 7370804 w 7968555"/>
              <a:gd name="connsiteY1541" fmla="*/ 4755701 h 5257593"/>
              <a:gd name="connsiteX1542" fmla="*/ 7375587 w 7968555"/>
              <a:gd name="connsiteY1542" fmla="*/ 4755701 h 5257593"/>
              <a:gd name="connsiteX1543" fmla="*/ 7380370 w 7968555"/>
              <a:gd name="connsiteY1543" fmla="*/ 4755701 h 5257593"/>
              <a:gd name="connsiteX1544" fmla="*/ 7385152 w 7968555"/>
              <a:gd name="connsiteY1544" fmla="*/ 4755701 h 5257593"/>
              <a:gd name="connsiteX1545" fmla="*/ 7389934 w 7968555"/>
              <a:gd name="connsiteY1545" fmla="*/ 4755701 h 5257593"/>
              <a:gd name="connsiteX1546" fmla="*/ 7394717 w 7968555"/>
              <a:gd name="connsiteY1546" fmla="*/ 4755701 h 5257593"/>
              <a:gd name="connsiteX1547" fmla="*/ 7399508 w 7968555"/>
              <a:gd name="connsiteY1547" fmla="*/ 4755693 h 5257593"/>
              <a:gd name="connsiteX1548" fmla="*/ 7404291 w 7968555"/>
              <a:gd name="connsiteY1548" fmla="*/ 4755693 h 5257593"/>
              <a:gd name="connsiteX1549" fmla="*/ 7409073 w 7968555"/>
              <a:gd name="connsiteY1549" fmla="*/ 4755693 h 5257593"/>
              <a:gd name="connsiteX1550" fmla="*/ 7413856 w 7968555"/>
              <a:gd name="connsiteY1550" fmla="*/ 4755693 h 5257593"/>
              <a:gd name="connsiteX1551" fmla="*/ 7418639 w 7968555"/>
              <a:gd name="connsiteY1551" fmla="*/ 4755693 h 5257593"/>
              <a:gd name="connsiteX1552" fmla="*/ 7423422 w 7968555"/>
              <a:gd name="connsiteY1552" fmla="*/ 4755693 h 5257593"/>
              <a:gd name="connsiteX1553" fmla="*/ 7428204 w 7968555"/>
              <a:gd name="connsiteY1553" fmla="*/ 4755693 h 5257593"/>
              <a:gd name="connsiteX1554" fmla="*/ 7432986 w 7968555"/>
              <a:gd name="connsiteY1554" fmla="*/ 4755685 h 5257593"/>
              <a:gd name="connsiteX1555" fmla="*/ 7437769 w 7968555"/>
              <a:gd name="connsiteY1555" fmla="*/ 4755685 h 5257593"/>
              <a:gd name="connsiteX1556" fmla="*/ 7442552 w 7968555"/>
              <a:gd name="connsiteY1556" fmla="*/ 4755685 h 5257593"/>
              <a:gd name="connsiteX1557" fmla="*/ 7447335 w 7968555"/>
              <a:gd name="connsiteY1557" fmla="*/ 4755685 h 5257593"/>
              <a:gd name="connsiteX1558" fmla="*/ 7452117 w 7968555"/>
              <a:gd name="connsiteY1558" fmla="*/ 4755685 h 5257593"/>
              <a:gd name="connsiteX1559" fmla="*/ 7456900 w 7968555"/>
              <a:gd name="connsiteY1559" fmla="*/ 4755685 h 5257593"/>
              <a:gd name="connsiteX1560" fmla="*/ 7461683 w 7968555"/>
              <a:gd name="connsiteY1560" fmla="*/ 4755685 h 5257593"/>
              <a:gd name="connsiteX1561" fmla="*/ 7466465 w 7968555"/>
              <a:gd name="connsiteY1561" fmla="*/ 4755709 h 5257593"/>
              <a:gd name="connsiteX1562" fmla="*/ 7471248 w 7968555"/>
              <a:gd name="connsiteY1562" fmla="*/ 4755709 h 5257593"/>
              <a:gd name="connsiteX1563" fmla="*/ 7476030 w 7968555"/>
              <a:gd name="connsiteY1563" fmla="*/ 4755709 h 5257593"/>
              <a:gd name="connsiteX1564" fmla="*/ 7480813 w 7968555"/>
              <a:gd name="connsiteY1564" fmla="*/ 4755709 h 5257593"/>
              <a:gd name="connsiteX1565" fmla="*/ 7485596 w 7968555"/>
              <a:gd name="connsiteY1565" fmla="*/ 4755709 h 5257593"/>
              <a:gd name="connsiteX1566" fmla="*/ 7490378 w 7968555"/>
              <a:gd name="connsiteY1566" fmla="*/ 4755709 h 5257593"/>
              <a:gd name="connsiteX1567" fmla="*/ 7495169 w 7968555"/>
              <a:gd name="connsiteY1567" fmla="*/ 4755709 h 5257593"/>
              <a:gd name="connsiteX1568" fmla="*/ 7499952 w 7968555"/>
              <a:gd name="connsiteY1568" fmla="*/ 4755775 h 5257593"/>
              <a:gd name="connsiteX1569" fmla="*/ 7504735 w 7968555"/>
              <a:gd name="connsiteY1569" fmla="*/ 4755775 h 5257593"/>
              <a:gd name="connsiteX1570" fmla="*/ 7509517 w 7968555"/>
              <a:gd name="connsiteY1570" fmla="*/ 4755775 h 5257593"/>
              <a:gd name="connsiteX1571" fmla="*/ 7514300 w 7968555"/>
              <a:gd name="connsiteY1571" fmla="*/ 4755775 h 5257593"/>
              <a:gd name="connsiteX1572" fmla="*/ 7519082 w 7968555"/>
              <a:gd name="connsiteY1572" fmla="*/ 4755775 h 5257593"/>
              <a:gd name="connsiteX1573" fmla="*/ 7523865 w 7968555"/>
              <a:gd name="connsiteY1573" fmla="*/ 4755775 h 5257593"/>
              <a:gd name="connsiteX1574" fmla="*/ 7528648 w 7968555"/>
              <a:gd name="connsiteY1574" fmla="*/ 4755775 h 5257593"/>
              <a:gd name="connsiteX1575" fmla="*/ 7533430 w 7968555"/>
              <a:gd name="connsiteY1575" fmla="*/ 4755823 h 5257593"/>
              <a:gd name="connsiteX1576" fmla="*/ 7538213 w 7968555"/>
              <a:gd name="connsiteY1576" fmla="*/ 4755823 h 5257593"/>
              <a:gd name="connsiteX1577" fmla="*/ 7542996 w 7968555"/>
              <a:gd name="connsiteY1577" fmla="*/ 4755823 h 5257593"/>
              <a:gd name="connsiteX1578" fmla="*/ 7547779 w 7968555"/>
              <a:gd name="connsiteY1578" fmla="*/ 4755823 h 5257593"/>
              <a:gd name="connsiteX1579" fmla="*/ 7552561 w 7968555"/>
              <a:gd name="connsiteY1579" fmla="*/ 4755823 h 5257593"/>
              <a:gd name="connsiteX1580" fmla="*/ 7557343 w 7968555"/>
              <a:gd name="connsiteY1580" fmla="*/ 4755823 h 5257593"/>
              <a:gd name="connsiteX1581" fmla="*/ 7562126 w 7968555"/>
              <a:gd name="connsiteY1581" fmla="*/ 4755823 h 5257593"/>
              <a:gd name="connsiteX1582" fmla="*/ 7566909 w 7968555"/>
              <a:gd name="connsiteY1582" fmla="*/ 4755823 h 5257593"/>
              <a:gd name="connsiteX1583" fmla="*/ 7571692 w 7968555"/>
              <a:gd name="connsiteY1583" fmla="*/ 4755823 h 5257593"/>
              <a:gd name="connsiteX1584" fmla="*/ 7576474 w 7968555"/>
              <a:gd name="connsiteY1584" fmla="*/ 4755823 h 5257593"/>
              <a:gd name="connsiteX1585" fmla="*/ 7581257 w 7968555"/>
              <a:gd name="connsiteY1585" fmla="*/ 4755823 h 5257593"/>
              <a:gd name="connsiteX1586" fmla="*/ 7586040 w 7968555"/>
              <a:gd name="connsiteY1586" fmla="*/ 4755823 h 5257593"/>
              <a:gd name="connsiteX1587" fmla="*/ 7590830 w 7968555"/>
              <a:gd name="connsiteY1587" fmla="*/ 4755823 h 5257593"/>
              <a:gd name="connsiteX1588" fmla="*/ 7595613 w 7968555"/>
              <a:gd name="connsiteY1588" fmla="*/ 4755823 h 5257593"/>
              <a:gd name="connsiteX1589" fmla="*/ 7600395 w 7968555"/>
              <a:gd name="connsiteY1589" fmla="*/ 4755881 h 5257593"/>
              <a:gd name="connsiteX1590" fmla="*/ 7605178 w 7968555"/>
              <a:gd name="connsiteY1590" fmla="*/ 4755881 h 5257593"/>
              <a:gd name="connsiteX1591" fmla="*/ 7609961 w 7968555"/>
              <a:gd name="connsiteY1591" fmla="*/ 4755881 h 5257593"/>
              <a:gd name="connsiteX1592" fmla="*/ 7614744 w 7968555"/>
              <a:gd name="connsiteY1592" fmla="*/ 4755881 h 5257593"/>
              <a:gd name="connsiteX1593" fmla="*/ 7619526 w 7968555"/>
              <a:gd name="connsiteY1593" fmla="*/ 4755881 h 5257593"/>
              <a:gd name="connsiteX1594" fmla="*/ 7624309 w 7968555"/>
              <a:gd name="connsiteY1594" fmla="*/ 4755881 h 5257593"/>
              <a:gd name="connsiteX1595" fmla="*/ 7629092 w 7968555"/>
              <a:gd name="connsiteY1595" fmla="*/ 4755881 h 5257593"/>
              <a:gd name="connsiteX1596" fmla="*/ 7633874 w 7968555"/>
              <a:gd name="connsiteY1596" fmla="*/ 4755905 h 5257593"/>
              <a:gd name="connsiteX1597" fmla="*/ 7638657 w 7968555"/>
              <a:gd name="connsiteY1597" fmla="*/ 4755905 h 5257593"/>
              <a:gd name="connsiteX1598" fmla="*/ 7643439 w 7968555"/>
              <a:gd name="connsiteY1598" fmla="*/ 4755905 h 5257593"/>
              <a:gd name="connsiteX1599" fmla="*/ 7648222 w 7968555"/>
              <a:gd name="connsiteY1599" fmla="*/ 4755905 h 5257593"/>
              <a:gd name="connsiteX1600" fmla="*/ 7653005 w 7968555"/>
              <a:gd name="connsiteY1600" fmla="*/ 4755905 h 5257593"/>
              <a:gd name="connsiteX1601" fmla="*/ 7657787 w 7968555"/>
              <a:gd name="connsiteY1601" fmla="*/ 4755905 h 5257593"/>
              <a:gd name="connsiteX1602" fmla="*/ 7662570 w 7968555"/>
              <a:gd name="connsiteY1602" fmla="*/ 4755905 h 5257593"/>
              <a:gd name="connsiteX1603" fmla="*/ 7667353 w 7968555"/>
              <a:gd name="connsiteY1603" fmla="*/ 4755921 h 5257593"/>
              <a:gd name="connsiteX1604" fmla="*/ 7672135 w 7968555"/>
              <a:gd name="connsiteY1604" fmla="*/ 4755921 h 5257593"/>
              <a:gd name="connsiteX1605" fmla="*/ 7676918 w 7968555"/>
              <a:gd name="connsiteY1605" fmla="*/ 4755921 h 5257593"/>
              <a:gd name="connsiteX1606" fmla="*/ 7681709 w 7968555"/>
              <a:gd name="connsiteY1606" fmla="*/ 4755921 h 5257593"/>
              <a:gd name="connsiteX1607" fmla="*/ 7686491 w 7968555"/>
              <a:gd name="connsiteY1607" fmla="*/ 4755921 h 5257593"/>
              <a:gd name="connsiteX1608" fmla="*/ 7691274 w 7968555"/>
              <a:gd name="connsiteY1608" fmla="*/ 4755921 h 5257593"/>
              <a:gd name="connsiteX1609" fmla="*/ 7696057 w 7968555"/>
              <a:gd name="connsiteY1609" fmla="*/ 4755921 h 5257593"/>
              <a:gd name="connsiteX1610" fmla="*/ 7700839 w 7968555"/>
              <a:gd name="connsiteY1610" fmla="*/ 4755946 h 5257593"/>
              <a:gd name="connsiteX1611" fmla="*/ 7705622 w 7968555"/>
              <a:gd name="connsiteY1611" fmla="*/ 4755946 h 5257593"/>
              <a:gd name="connsiteX1612" fmla="*/ 7710404 w 7968555"/>
              <a:gd name="connsiteY1612" fmla="*/ 4755946 h 5257593"/>
              <a:gd name="connsiteX1613" fmla="*/ 7715187 w 7968555"/>
              <a:gd name="connsiteY1613" fmla="*/ 4755946 h 5257593"/>
              <a:gd name="connsiteX1614" fmla="*/ 7719970 w 7968555"/>
              <a:gd name="connsiteY1614" fmla="*/ 4755946 h 5257593"/>
              <a:gd name="connsiteX1615" fmla="*/ 7724752 w 7968555"/>
              <a:gd name="connsiteY1615" fmla="*/ 4755946 h 5257593"/>
              <a:gd name="connsiteX1616" fmla="*/ 7729535 w 7968555"/>
              <a:gd name="connsiteY1616" fmla="*/ 4755946 h 5257593"/>
              <a:gd name="connsiteX1617" fmla="*/ 7734334 w 7968555"/>
              <a:gd name="connsiteY1617" fmla="*/ 4755962 h 5257593"/>
              <a:gd name="connsiteX1618" fmla="*/ 7739141 w 7968555"/>
              <a:gd name="connsiteY1618" fmla="*/ 4755962 h 5257593"/>
              <a:gd name="connsiteX1619" fmla="*/ 7743867 w 7968555"/>
              <a:gd name="connsiteY1619" fmla="*/ 4755962 h 5257593"/>
              <a:gd name="connsiteX1620" fmla="*/ 7748674 w 7968555"/>
              <a:gd name="connsiteY1620" fmla="*/ 4755962 h 5257593"/>
              <a:gd name="connsiteX1621" fmla="*/ 7753481 w 7968555"/>
              <a:gd name="connsiteY1621" fmla="*/ 4755962 h 5257593"/>
              <a:gd name="connsiteX1622" fmla="*/ 7758207 w 7968555"/>
              <a:gd name="connsiteY1622" fmla="*/ 4755962 h 5257593"/>
              <a:gd name="connsiteX1623" fmla="*/ 7763014 w 7968555"/>
              <a:gd name="connsiteY1623" fmla="*/ 4755962 h 5257593"/>
              <a:gd name="connsiteX1624" fmla="*/ 7767821 w 7968555"/>
              <a:gd name="connsiteY1624" fmla="*/ 4755978 h 5257593"/>
              <a:gd name="connsiteX1625" fmla="*/ 7772546 w 7968555"/>
              <a:gd name="connsiteY1625" fmla="*/ 4755978 h 5257593"/>
              <a:gd name="connsiteX1626" fmla="*/ 7777354 w 7968555"/>
              <a:gd name="connsiteY1626" fmla="*/ 4755978 h 5257593"/>
              <a:gd name="connsiteX1627" fmla="*/ 7782161 w 7968555"/>
              <a:gd name="connsiteY1627" fmla="*/ 4755978 h 5257593"/>
              <a:gd name="connsiteX1628" fmla="*/ 7786968 w 7968555"/>
              <a:gd name="connsiteY1628" fmla="*/ 4755978 h 5257593"/>
              <a:gd name="connsiteX1629" fmla="*/ 7791693 w 7968555"/>
              <a:gd name="connsiteY1629" fmla="*/ 4755978 h 5257593"/>
              <a:gd name="connsiteX1630" fmla="*/ 7796500 w 7968555"/>
              <a:gd name="connsiteY1630" fmla="*/ 4755978 h 5257593"/>
              <a:gd name="connsiteX1631" fmla="*/ 7801307 w 7968555"/>
              <a:gd name="connsiteY1631" fmla="*/ 4756019 h 5257593"/>
              <a:gd name="connsiteX1632" fmla="*/ 7806033 w 7968555"/>
              <a:gd name="connsiteY1632" fmla="*/ 4756019 h 5257593"/>
              <a:gd name="connsiteX1633" fmla="*/ 7810840 w 7968555"/>
              <a:gd name="connsiteY1633" fmla="*/ 4756019 h 5257593"/>
              <a:gd name="connsiteX1634" fmla="*/ 7815647 w 7968555"/>
              <a:gd name="connsiteY1634" fmla="*/ 4756019 h 5257593"/>
              <a:gd name="connsiteX1635" fmla="*/ 7820454 w 7968555"/>
              <a:gd name="connsiteY1635" fmla="*/ 4756019 h 5257593"/>
              <a:gd name="connsiteX1636" fmla="*/ 7825180 w 7968555"/>
              <a:gd name="connsiteY1636" fmla="*/ 4756019 h 5257593"/>
              <a:gd name="connsiteX1637" fmla="*/ 7829987 w 7968555"/>
              <a:gd name="connsiteY1637" fmla="*/ 4756019 h 5257593"/>
              <a:gd name="connsiteX1638" fmla="*/ 7834794 w 7968555"/>
              <a:gd name="connsiteY1638" fmla="*/ 4756679 h 5257593"/>
              <a:gd name="connsiteX1639" fmla="*/ 7839520 w 7968555"/>
              <a:gd name="connsiteY1639" fmla="*/ 4756679 h 5257593"/>
              <a:gd name="connsiteX1640" fmla="*/ 7844327 w 7968555"/>
              <a:gd name="connsiteY1640" fmla="*/ 4756679 h 5257593"/>
              <a:gd name="connsiteX1641" fmla="*/ 7849134 w 7968555"/>
              <a:gd name="connsiteY1641" fmla="*/ 4756679 h 5257593"/>
              <a:gd name="connsiteX1642" fmla="*/ 7853859 w 7968555"/>
              <a:gd name="connsiteY1642" fmla="*/ 4756679 h 5257593"/>
              <a:gd name="connsiteX1643" fmla="*/ 7858667 w 7968555"/>
              <a:gd name="connsiteY1643" fmla="*/ 4756679 h 5257593"/>
              <a:gd name="connsiteX1644" fmla="*/ 7863474 w 7968555"/>
              <a:gd name="connsiteY1644" fmla="*/ 4756679 h 5257593"/>
              <a:gd name="connsiteX1645" fmla="*/ 7868281 w 7968555"/>
              <a:gd name="connsiteY1645" fmla="*/ 4756704 h 5257593"/>
              <a:gd name="connsiteX1646" fmla="*/ 7873007 w 7968555"/>
              <a:gd name="connsiteY1646" fmla="*/ 4756704 h 5257593"/>
              <a:gd name="connsiteX1647" fmla="*/ 7877813 w 7968555"/>
              <a:gd name="connsiteY1647" fmla="*/ 4756704 h 5257593"/>
              <a:gd name="connsiteX1648" fmla="*/ 7882621 w 7968555"/>
              <a:gd name="connsiteY1648" fmla="*/ 4756704 h 5257593"/>
              <a:gd name="connsiteX1649" fmla="*/ 7887346 w 7968555"/>
              <a:gd name="connsiteY1649" fmla="*/ 4756704 h 5257593"/>
              <a:gd name="connsiteX1650" fmla="*/ 7892153 w 7968555"/>
              <a:gd name="connsiteY1650" fmla="*/ 4756704 h 5257593"/>
              <a:gd name="connsiteX1651" fmla="*/ 7896961 w 7968555"/>
              <a:gd name="connsiteY1651" fmla="*/ 4756704 h 5257593"/>
              <a:gd name="connsiteX1652" fmla="*/ 7901686 w 7968555"/>
              <a:gd name="connsiteY1652" fmla="*/ 4756744 h 5257593"/>
              <a:gd name="connsiteX1653" fmla="*/ 7906493 w 7968555"/>
              <a:gd name="connsiteY1653" fmla="*/ 4756744 h 5257593"/>
              <a:gd name="connsiteX1654" fmla="*/ 7911300 w 7968555"/>
              <a:gd name="connsiteY1654" fmla="*/ 4756744 h 5257593"/>
              <a:gd name="connsiteX1655" fmla="*/ 7916107 w 7968555"/>
              <a:gd name="connsiteY1655" fmla="*/ 4756744 h 5257593"/>
              <a:gd name="connsiteX1656" fmla="*/ 7920833 w 7968555"/>
              <a:gd name="connsiteY1656" fmla="*/ 4756744 h 5257593"/>
              <a:gd name="connsiteX1657" fmla="*/ 7925640 w 7968555"/>
              <a:gd name="connsiteY1657" fmla="*/ 4756744 h 5257593"/>
              <a:gd name="connsiteX1658" fmla="*/ 7930447 w 7968555"/>
              <a:gd name="connsiteY1658" fmla="*/ 4756744 h 5257593"/>
              <a:gd name="connsiteX1659" fmla="*/ 7935173 w 7968555"/>
              <a:gd name="connsiteY1659" fmla="*/ 4756769 h 5257593"/>
              <a:gd name="connsiteX1660" fmla="*/ 7939980 w 7968555"/>
              <a:gd name="connsiteY1660" fmla="*/ 4756769 h 5257593"/>
              <a:gd name="connsiteX1661" fmla="*/ 7944787 w 7968555"/>
              <a:gd name="connsiteY1661" fmla="*/ 4756769 h 5257593"/>
              <a:gd name="connsiteX1662" fmla="*/ 7949594 w 7968555"/>
              <a:gd name="connsiteY1662" fmla="*/ 4756769 h 5257593"/>
              <a:gd name="connsiteX1663" fmla="*/ 7954320 w 7968555"/>
              <a:gd name="connsiteY1663" fmla="*/ 4756769 h 5257593"/>
              <a:gd name="connsiteX1664" fmla="*/ 7959126 w 7968555"/>
              <a:gd name="connsiteY1664" fmla="*/ 4756769 h 5257593"/>
              <a:gd name="connsiteX1665" fmla="*/ 7963934 w 7968555"/>
              <a:gd name="connsiteY1665" fmla="*/ 4756769 h 5257593"/>
              <a:gd name="connsiteX1666" fmla="*/ 7968659 w 7968555"/>
              <a:gd name="connsiteY1666" fmla="*/ 4756785 h 525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</a:cxnLst>
            <a:rect l="l" t="t" r="r" b="b"/>
            <a:pathLst>
              <a:path w="7968555" h="5257593">
                <a:moveTo>
                  <a:pt x="104" y="5256413"/>
                </a:moveTo>
                <a:lnTo>
                  <a:pt x="4887" y="5256413"/>
                </a:lnTo>
                <a:lnTo>
                  <a:pt x="9670" y="5256413"/>
                </a:lnTo>
                <a:lnTo>
                  <a:pt x="14454" y="5256413"/>
                </a:lnTo>
                <a:lnTo>
                  <a:pt x="19236" y="5256413"/>
                </a:lnTo>
                <a:lnTo>
                  <a:pt x="24020" y="5256413"/>
                </a:lnTo>
                <a:lnTo>
                  <a:pt x="28802" y="5256413"/>
                </a:lnTo>
                <a:lnTo>
                  <a:pt x="33586" y="5257594"/>
                </a:lnTo>
                <a:lnTo>
                  <a:pt x="38368" y="5257594"/>
                </a:lnTo>
                <a:lnTo>
                  <a:pt x="43152" y="5257594"/>
                </a:lnTo>
                <a:lnTo>
                  <a:pt x="47935" y="5257594"/>
                </a:lnTo>
                <a:lnTo>
                  <a:pt x="52718" y="5257594"/>
                </a:lnTo>
                <a:lnTo>
                  <a:pt x="57501" y="5257594"/>
                </a:lnTo>
                <a:lnTo>
                  <a:pt x="62284" y="5257594"/>
                </a:lnTo>
                <a:lnTo>
                  <a:pt x="67067" y="5023619"/>
                </a:lnTo>
                <a:lnTo>
                  <a:pt x="71850" y="5023619"/>
                </a:lnTo>
                <a:lnTo>
                  <a:pt x="76633" y="5023619"/>
                </a:lnTo>
                <a:lnTo>
                  <a:pt x="81416" y="5023619"/>
                </a:lnTo>
                <a:lnTo>
                  <a:pt x="86199" y="5023619"/>
                </a:lnTo>
                <a:lnTo>
                  <a:pt x="90982" y="5023619"/>
                </a:lnTo>
                <a:lnTo>
                  <a:pt x="95765" y="5023619"/>
                </a:lnTo>
                <a:lnTo>
                  <a:pt x="100549" y="4486194"/>
                </a:lnTo>
                <a:lnTo>
                  <a:pt x="105331" y="4486194"/>
                </a:lnTo>
                <a:lnTo>
                  <a:pt x="110115" y="4486194"/>
                </a:lnTo>
                <a:lnTo>
                  <a:pt x="114897" y="4486194"/>
                </a:lnTo>
                <a:lnTo>
                  <a:pt x="119681" y="4486194"/>
                </a:lnTo>
                <a:lnTo>
                  <a:pt x="124463" y="4486194"/>
                </a:lnTo>
                <a:lnTo>
                  <a:pt x="129247" y="4486194"/>
                </a:lnTo>
                <a:lnTo>
                  <a:pt x="134030" y="4624386"/>
                </a:lnTo>
                <a:lnTo>
                  <a:pt x="138813" y="4624386"/>
                </a:lnTo>
                <a:lnTo>
                  <a:pt x="143596" y="4624386"/>
                </a:lnTo>
                <a:lnTo>
                  <a:pt x="148379" y="4624386"/>
                </a:lnTo>
                <a:lnTo>
                  <a:pt x="153162" y="4624386"/>
                </a:lnTo>
                <a:lnTo>
                  <a:pt x="157945" y="4624386"/>
                </a:lnTo>
                <a:lnTo>
                  <a:pt x="162728" y="4624386"/>
                </a:lnTo>
                <a:lnTo>
                  <a:pt x="167511" y="4293145"/>
                </a:lnTo>
                <a:lnTo>
                  <a:pt x="172294" y="4293145"/>
                </a:lnTo>
                <a:lnTo>
                  <a:pt x="177077" y="4293145"/>
                </a:lnTo>
                <a:lnTo>
                  <a:pt x="181860" y="4293145"/>
                </a:lnTo>
                <a:lnTo>
                  <a:pt x="186644" y="4293145"/>
                </a:lnTo>
                <a:lnTo>
                  <a:pt x="191426" y="4293145"/>
                </a:lnTo>
                <a:lnTo>
                  <a:pt x="196210" y="4293145"/>
                </a:lnTo>
                <a:lnTo>
                  <a:pt x="200992" y="4025659"/>
                </a:lnTo>
                <a:lnTo>
                  <a:pt x="205776" y="4025659"/>
                </a:lnTo>
                <a:lnTo>
                  <a:pt x="210559" y="4025659"/>
                </a:lnTo>
                <a:lnTo>
                  <a:pt x="215342" y="4025659"/>
                </a:lnTo>
                <a:lnTo>
                  <a:pt x="220125" y="4025659"/>
                </a:lnTo>
                <a:lnTo>
                  <a:pt x="224908" y="4025659"/>
                </a:lnTo>
                <a:lnTo>
                  <a:pt x="229691" y="4025659"/>
                </a:lnTo>
                <a:lnTo>
                  <a:pt x="234474" y="4429658"/>
                </a:lnTo>
                <a:lnTo>
                  <a:pt x="239258" y="4429658"/>
                </a:lnTo>
                <a:lnTo>
                  <a:pt x="244040" y="4429658"/>
                </a:lnTo>
                <a:lnTo>
                  <a:pt x="248824" y="4429658"/>
                </a:lnTo>
                <a:lnTo>
                  <a:pt x="253606" y="4429658"/>
                </a:lnTo>
                <a:lnTo>
                  <a:pt x="258390" y="4429658"/>
                </a:lnTo>
                <a:lnTo>
                  <a:pt x="263172" y="4429658"/>
                </a:lnTo>
                <a:lnTo>
                  <a:pt x="267956" y="4126893"/>
                </a:lnTo>
                <a:lnTo>
                  <a:pt x="272739" y="4126893"/>
                </a:lnTo>
                <a:lnTo>
                  <a:pt x="277522" y="4126893"/>
                </a:lnTo>
                <a:lnTo>
                  <a:pt x="282305" y="4126893"/>
                </a:lnTo>
                <a:lnTo>
                  <a:pt x="287088" y="4126893"/>
                </a:lnTo>
                <a:lnTo>
                  <a:pt x="291871" y="4126893"/>
                </a:lnTo>
                <a:lnTo>
                  <a:pt x="296654" y="4126893"/>
                </a:lnTo>
                <a:lnTo>
                  <a:pt x="301437" y="2578382"/>
                </a:lnTo>
                <a:lnTo>
                  <a:pt x="306220" y="2578382"/>
                </a:lnTo>
                <a:lnTo>
                  <a:pt x="311003" y="2578382"/>
                </a:lnTo>
                <a:lnTo>
                  <a:pt x="315786" y="2578382"/>
                </a:lnTo>
                <a:lnTo>
                  <a:pt x="320569" y="2578382"/>
                </a:lnTo>
                <a:lnTo>
                  <a:pt x="325353" y="2578382"/>
                </a:lnTo>
                <a:lnTo>
                  <a:pt x="330135" y="2578382"/>
                </a:lnTo>
                <a:lnTo>
                  <a:pt x="334919" y="1583543"/>
                </a:lnTo>
                <a:lnTo>
                  <a:pt x="339701" y="1583543"/>
                </a:lnTo>
                <a:lnTo>
                  <a:pt x="344485" y="1583543"/>
                </a:lnTo>
                <a:lnTo>
                  <a:pt x="349267" y="1583543"/>
                </a:lnTo>
                <a:lnTo>
                  <a:pt x="354051" y="1583543"/>
                </a:lnTo>
                <a:lnTo>
                  <a:pt x="358833" y="1583543"/>
                </a:lnTo>
                <a:lnTo>
                  <a:pt x="363617" y="1583543"/>
                </a:lnTo>
                <a:lnTo>
                  <a:pt x="368400" y="2308420"/>
                </a:lnTo>
                <a:lnTo>
                  <a:pt x="373183" y="2308420"/>
                </a:lnTo>
                <a:lnTo>
                  <a:pt x="377966" y="2308420"/>
                </a:lnTo>
                <a:lnTo>
                  <a:pt x="382749" y="2308420"/>
                </a:lnTo>
                <a:lnTo>
                  <a:pt x="387532" y="2308420"/>
                </a:lnTo>
                <a:lnTo>
                  <a:pt x="392315" y="2308420"/>
                </a:lnTo>
                <a:lnTo>
                  <a:pt x="397098" y="2308420"/>
                </a:lnTo>
                <a:lnTo>
                  <a:pt x="401884" y="1362360"/>
                </a:lnTo>
                <a:lnTo>
                  <a:pt x="406667" y="1362360"/>
                </a:lnTo>
                <a:lnTo>
                  <a:pt x="411449" y="1362360"/>
                </a:lnTo>
                <a:lnTo>
                  <a:pt x="416232" y="1362360"/>
                </a:lnTo>
                <a:lnTo>
                  <a:pt x="421014" y="1362360"/>
                </a:lnTo>
                <a:lnTo>
                  <a:pt x="425797" y="1362360"/>
                </a:lnTo>
                <a:lnTo>
                  <a:pt x="430580" y="1362360"/>
                </a:lnTo>
                <a:lnTo>
                  <a:pt x="435362" y="697205"/>
                </a:lnTo>
                <a:lnTo>
                  <a:pt x="440145" y="697205"/>
                </a:lnTo>
                <a:lnTo>
                  <a:pt x="444928" y="697205"/>
                </a:lnTo>
                <a:lnTo>
                  <a:pt x="449710" y="697205"/>
                </a:lnTo>
                <a:lnTo>
                  <a:pt x="454493" y="697205"/>
                </a:lnTo>
                <a:lnTo>
                  <a:pt x="459276" y="697205"/>
                </a:lnTo>
                <a:lnTo>
                  <a:pt x="464058" y="697205"/>
                </a:lnTo>
                <a:lnTo>
                  <a:pt x="468841" y="399323"/>
                </a:lnTo>
                <a:lnTo>
                  <a:pt x="473624" y="399323"/>
                </a:lnTo>
                <a:lnTo>
                  <a:pt x="478414" y="399323"/>
                </a:lnTo>
                <a:lnTo>
                  <a:pt x="483197" y="399323"/>
                </a:lnTo>
                <a:lnTo>
                  <a:pt x="487980" y="399323"/>
                </a:lnTo>
                <a:lnTo>
                  <a:pt x="492762" y="399323"/>
                </a:lnTo>
                <a:lnTo>
                  <a:pt x="497545" y="399323"/>
                </a:lnTo>
                <a:lnTo>
                  <a:pt x="502328" y="0"/>
                </a:lnTo>
                <a:lnTo>
                  <a:pt x="507110" y="0"/>
                </a:lnTo>
                <a:lnTo>
                  <a:pt x="511893" y="0"/>
                </a:lnTo>
                <a:lnTo>
                  <a:pt x="516676" y="0"/>
                </a:lnTo>
                <a:lnTo>
                  <a:pt x="521458" y="0"/>
                </a:lnTo>
                <a:lnTo>
                  <a:pt x="526241" y="0"/>
                </a:lnTo>
                <a:lnTo>
                  <a:pt x="531024" y="0"/>
                </a:lnTo>
                <a:lnTo>
                  <a:pt x="535806" y="31974"/>
                </a:lnTo>
                <a:lnTo>
                  <a:pt x="540589" y="31974"/>
                </a:lnTo>
                <a:lnTo>
                  <a:pt x="545371" y="31974"/>
                </a:lnTo>
                <a:lnTo>
                  <a:pt x="550154" y="31974"/>
                </a:lnTo>
                <a:lnTo>
                  <a:pt x="554937" y="31974"/>
                </a:lnTo>
                <a:lnTo>
                  <a:pt x="559719" y="31974"/>
                </a:lnTo>
                <a:lnTo>
                  <a:pt x="564502" y="31974"/>
                </a:lnTo>
                <a:lnTo>
                  <a:pt x="569285" y="130499"/>
                </a:lnTo>
                <a:lnTo>
                  <a:pt x="574075" y="130499"/>
                </a:lnTo>
                <a:lnTo>
                  <a:pt x="578858" y="130499"/>
                </a:lnTo>
                <a:lnTo>
                  <a:pt x="583641" y="130499"/>
                </a:lnTo>
                <a:lnTo>
                  <a:pt x="588423" y="130499"/>
                </a:lnTo>
                <a:lnTo>
                  <a:pt x="593206" y="130499"/>
                </a:lnTo>
                <a:lnTo>
                  <a:pt x="597989" y="130499"/>
                </a:lnTo>
                <a:lnTo>
                  <a:pt x="602771" y="268634"/>
                </a:lnTo>
                <a:lnTo>
                  <a:pt x="607554" y="268634"/>
                </a:lnTo>
                <a:lnTo>
                  <a:pt x="612337" y="268634"/>
                </a:lnTo>
                <a:lnTo>
                  <a:pt x="617119" y="268634"/>
                </a:lnTo>
                <a:lnTo>
                  <a:pt x="621902" y="268634"/>
                </a:lnTo>
                <a:lnTo>
                  <a:pt x="626685" y="268634"/>
                </a:lnTo>
                <a:lnTo>
                  <a:pt x="631467" y="268634"/>
                </a:lnTo>
                <a:lnTo>
                  <a:pt x="636250" y="510794"/>
                </a:lnTo>
                <a:lnTo>
                  <a:pt x="641033" y="510794"/>
                </a:lnTo>
                <a:lnTo>
                  <a:pt x="645815" y="510794"/>
                </a:lnTo>
                <a:lnTo>
                  <a:pt x="650598" y="510794"/>
                </a:lnTo>
                <a:lnTo>
                  <a:pt x="655380" y="510794"/>
                </a:lnTo>
                <a:lnTo>
                  <a:pt x="660163" y="510794"/>
                </a:lnTo>
                <a:lnTo>
                  <a:pt x="664954" y="510794"/>
                </a:lnTo>
                <a:lnTo>
                  <a:pt x="669737" y="766028"/>
                </a:lnTo>
                <a:lnTo>
                  <a:pt x="674519" y="766028"/>
                </a:lnTo>
                <a:lnTo>
                  <a:pt x="679302" y="766028"/>
                </a:lnTo>
                <a:lnTo>
                  <a:pt x="684084" y="766028"/>
                </a:lnTo>
                <a:lnTo>
                  <a:pt x="688867" y="766028"/>
                </a:lnTo>
                <a:lnTo>
                  <a:pt x="693650" y="766028"/>
                </a:lnTo>
                <a:lnTo>
                  <a:pt x="698432" y="766028"/>
                </a:lnTo>
                <a:lnTo>
                  <a:pt x="703215" y="1014188"/>
                </a:lnTo>
                <a:lnTo>
                  <a:pt x="707998" y="1014188"/>
                </a:lnTo>
                <a:lnTo>
                  <a:pt x="712780" y="1014188"/>
                </a:lnTo>
                <a:lnTo>
                  <a:pt x="717563" y="1014188"/>
                </a:lnTo>
                <a:lnTo>
                  <a:pt x="722346" y="1014188"/>
                </a:lnTo>
                <a:lnTo>
                  <a:pt x="727128" y="1014188"/>
                </a:lnTo>
                <a:lnTo>
                  <a:pt x="731911" y="1014188"/>
                </a:lnTo>
                <a:lnTo>
                  <a:pt x="736694" y="1205754"/>
                </a:lnTo>
                <a:lnTo>
                  <a:pt x="741476" y="1205754"/>
                </a:lnTo>
                <a:lnTo>
                  <a:pt x="746259" y="1205754"/>
                </a:lnTo>
                <a:lnTo>
                  <a:pt x="751042" y="1205754"/>
                </a:lnTo>
                <a:lnTo>
                  <a:pt x="755824" y="1205754"/>
                </a:lnTo>
                <a:lnTo>
                  <a:pt x="760615" y="1205754"/>
                </a:lnTo>
                <a:lnTo>
                  <a:pt x="765398" y="1205754"/>
                </a:lnTo>
                <a:lnTo>
                  <a:pt x="770180" y="1380993"/>
                </a:lnTo>
                <a:lnTo>
                  <a:pt x="774963" y="1380993"/>
                </a:lnTo>
                <a:lnTo>
                  <a:pt x="779746" y="1380993"/>
                </a:lnTo>
                <a:lnTo>
                  <a:pt x="784528" y="1380993"/>
                </a:lnTo>
                <a:lnTo>
                  <a:pt x="789311" y="1380993"/>
                </a:lnTo>
                <a:lnTo>
                  <a:pt x="794094" y="1380993"/>
                </a:lnTo>
                <a:lnTo>
                  <a:pt x="798876" y="1380993"/>
                </a:lnTo>
                <a:lnTo>
                  <a:pt x="803659" y="1559491"/>
                </a:lnTo>
                <a:lnTo>
                  <a:pt x="808441" y="1559491"/>
                </a:lnTo>
                <a:lnTo>
                  <a:pt x="813224" y="1559491"/>
                </a:lnTo>
                <a:lnTo>
                  <a:pt x="818007" y="1559491"/>
                </a:lnTo>
                <a:lnTo>
                  <a:pt x="822789" y="1559491"/>
                </a:lnTo>
                <a:lnTo>
                  <a:pt x="827572" y="1559491"/>
                </a:lnTo>
                <a:lnTo>
                  <a:pt x="832355" y="1559491"/>
                </a:lnTo>
                <a:lnTo>
                  <a:pt x="837137" y="1718394"/>
                </a:lnTo>
                <a:lnTo>
                  <a:pt x="841920" y="1718394"/>
                </a:lnTo>
                <a:lnTo>
                  <a:pt x="846703" y="1718394"/>
                </a:lnTo>
                <a:lnTo>
                  <a:pt x="851493" y="1718394"/>
                </a:lnTo>
                <a:lnTo>
                  <a:pt x="856276" y="1718394"/>
                </a:lnTo>
                <a:lnTo>
                  <a:pt x="861059" y="1718394"/>
                </a:lnTo>
                <a:lnTo>
                  <a:pt x="865841" y="1718394"/>
                </a:lnTo>
                <a:lnTo>
                  <a:pt x="870624" y="1842205"/>
                </a:lnTo>
                <a:lnTo>
                  <a:pt x="875407" y="1842205"/>
                </a:lnTo>
                <a:lnTo>
                  <a:pt x="880189" y="1842205"/>
                </a:lnTo>
                <a:lnTo>
                  <a:pt x="884972" y="1842205"/>
                </a:lnTo>
                <a:lnTo>
                  <a:pt x="889755" y="1842205"/>
                </a:lnTo>
                <a:lnTo>
                  <a:pt x="894537" y="1842205"/>
                </a:lnTo>
                <a:lnTo>
                  <a:pt x="899320" y="1842205"/>
                </a:lnTo>
                <a:lnTo>
                  <a:pt x="904103" y="1948922"/>
                </a:lnTo>
                <a:lnTo>
                  <a:pt x="908885" y="1948922"/>
                </a:lnTo>
                <a:lnTo>
                  <a:pt x="913668" y="1948922"/>
                </a:lnTo>
                <a:lnTo>
                  <a:pt x="918450" y="1948922"/>
                </a:lnTo>
                <a:lnTo>
                  <a:pt x="923233" y="1948922"/>
                </a:lnTo>
                <a:lnTo>
                  <a:pt x="928016" y="1948922"/>
                </a:lnTo>
                <a:lnTo>
                  <a:pt x="932798" y="1948922"/>
                </a:lnTo>
                <a:lnTo>
                  <a:pt x="937581" y="2055713"/>
                </a:lnTo>
                <a:lnTo>
                  <a:pt x="942364" y="2055713"/>
                </a:lnTo>
                <a:lnTo>
                  <a:pt x="947155" y="2055713"/>
                </a:lnTo>
                <a:lnTo>
                  <a:pt x="951937" y="2055713"/>
                </a:lnTo>
                <a:lnTo>
                  <a:pt x="956720" y="2055713"/>
                </a:lnTo>
                <a:lnTo>
                  <a:pt x="961502" y="2055713"/>
                </a:lnTo>
                <a:lnTo>
                  <a:pt x="966285" y="2055713"/>
                </a:lnTo>
                <a:lnTo>
                  <a:pt x="971068" y="2139658"/>
                </a:lnTo>
                <a:lnTo>
                  <a:pt x="975850" y="2139658"/>
                </a:lnTo>
                <a:lnTo>
                  <a:pt x="980633" y="2139658"/>
                </a:lnTo>
                <a:lnTo>
                  <a:pt x="985416" y="2139658"/>
                </a:lnTo>
                <a:lnTo>
                  <a:pt x="990198" y="2139658"/>
                </a:lnTo>
                <a:lnTo>
                  <a:pt x="994981" y="2139658"/>
                </a:lnTo>
                <a:lnTo>
                  <a:pt x="999764" y="2139658"/>
                </a:lnTo>
                <a:lnTo>
                  <a:pt x="1004546" y="2229640"/>
                </a:lnTo>
                <a:lnTo>
                  <a:pt x="1009329" y="2229640"/>
                </a:lnTo>
                <a:lnTo>
                  <a:pt x="1014112" y="2229640"/>
                </a:lnTo>
                <a:lnTo>
                  <a:pt x="1018894" y="2229640"/>
                </a:lnTo>
                <a:lnTo>
                  <a:pt x="1023677" y="2229640"/>
                </a:lnTo>
                <a:lnTo>
                  <a:pt x="1028460" y="2229640"/>
                </a:lnTo>
                <a:lnTo>
                  <a:pt x="1033242" y="2229640"/>
                </a:lnTo>
                <a:lnTo>
                  <a:pt x="1038025" y="2346681"/>
                </a:lnTo>
                <a:lnTo>
                  <a:pt x="1042816" y="2346681"/>
                </a:lnTo>
                <a:lnTo>
                  <a:pt x="1047598" y="2346681"/>
                </a:lnTo>
                <a:lnTo>
                  <a:pt x="1052381" y="2346681"/>
                </a:lnTo>
                <a:lnTo>
                  <a:pt x="1057164" y="2346681"/>
                </a:lnTo>
                <a:lnTo>
                  <a:pt x="1061946" y="2346681"/>
                </a:lnTo>
                <a:lnTo>
                  <a:pt x="1066729" y="2346681"/>
                </a:lnTo>
                <a:lnTo>
                  <a:pt x="1071511" y="2463778"/>
                </a:lnTo>
                <a:lnTo>
                  <a:pt x="1076294" y="2463778"/>
                </a:lnTo>
                <a:lnTo>
                  <a:pt x="1081077" y="2463778"/>
                </a:lnTo>
                <a:lnTo>
                  <a:pt x="1085859" y="2463778"/>
                </a:lnTo>
                <a:lnTo>
                  <a:pt x="1090642" y="2463778"/>
                </a:lnTo>
                <a:lnTo>
                  <a:pt x="1095425" y="2463778"/>
                </a:lnTo>
                <a:lnTo>
                  <a:pt x="1100207" y="2463778"/>
                </a:lnTo>
                <a:lnTo>
                  <a:pt x="1104990" y="2563423"/>
                </a:lnTo>
                <a:lnTo>
                  <a:pt x="1109773" y="2563423"/>
                </a:lnTo>
                <a:lnTo>
                  <a:pt x="1114555" y="2563423"/>
                </a:lnTo>
                <a:lnTo>
                  <a:pt x="1119338" y="2563423"/>
                </a:lnTo>
                <a:lnTo>
                  <a:pt x="1124121" y="2563423"/>
                </a:lnTo>
                <a:lnTo>
                  <a:pt x="1128903" y="2563423"/>
                </a:lnTo>
                <a:lnTo>
                  <a:pt x="1133694" y="2563423"/>
                </a:lnTo>
                <a:lnTo>
                  <a:pt x="1138477" y="2634267"/>
                </a:lnTo>
                <a:lnTo>
                  <a:pt x="1143259" y="2634267"/>
                </a:lnTo>
                <a:lnTo>
                  <a:pt x="1148042" y="2634267"/>
                </a:lnTo>
                <a:lnTo>
                  <a:pt x="1152825" y="2634267"/>
                </a:lnTo>
                <a:lnTo>
                  <a:pt x="1157607" y="2634267"/>
                </a:lnTo>
                <a:lnTo>
                  <a:pt x="1162390" y="2634267"/>
                </a:lnTo>
                <a:lnTo>
                  <a:pt x="1167173" y="2634267"/>
                </a:lnTo>
                <a:lnTo>
                  <a:pt x="1171955" y="2691105"/>
                </a:lnTo>
                <a:lnTo>
                  <a:pt x="1176738" y="2691105"/>
                </a:lnTo>
                <a:lnTo>
                  <a:pt x="1181521" y="2691105"/>
                </a:lnTo>
                <a:lnTo>
                  <a:pt x="1186303" y="2691105"/>
                </a:lnTo>
                <a:lnTo>
                  <a:pt x="1191086" y="2691105"/>
                </a:lnTo>
                <a:lnTo>
                  <a:pt x="1195868" y="2691105"/>
                </a:lnTo>
                <a:lnTo>
                  <a:pt x="1200651" y="2691105"/>
                </a:lnTo>
                <a:lnTo>
                  <a:pt x="1205434" y="2785625"/>
                </a:lnTo>
                <a:lnTo>
                  <a:pt x="1210216" y="2785625"/>
                </a:lnTo>
                <a:lnTo>
                  <a:pt x="1214999" y="2785625"/>
                </a:lnTo>
                <a:lnTo>
                  <a:pt x="1219782" y="2785625"/>
                </a:lnTo>
                <a:lnTo>
                  <a:pt x="1224564" y="2785625"/>
                </a:lnTo>
                <a:lnTo>
                  <a:pt x="1229355" y="2785625"/>
                </a:lnTo>
                <a:lnTo>
                  <a:pt x="1234138" y="2785625"/>
                </a:lnTo>
                <a:lnTo>
                  <a:pt x="1238921" y="2867256"/>
                </a:lnTo>
                <a:lnTo>
                  <a:pt x="1243703" y="2867256"/>
                </a:lnTo>
                <a:lnTo>
                  <a:pt x="1248486" y="2867256"/>
                </a:lnTo>
                <a:lnTo>
                  <a:pt x="1253268" y="2867256"/>
                </a:lnTo>
                <a:lnTo>
                  <a:pt x="1258051" y="2867256"/>
                </a:lnTo>
                <a:lnTo>
                  <a:pt x="1262834" y="2867256"/>
                </a:lnTo>
                <a:lnTo>
                  <a:pt x="1267616" y="2867256"/>
                </a:lnTo>
                <a:lnTo>
                  <a:pt x="1272399" y="2942124"/>
                </a:lnTo>
                <a:lnTo>
                  <a:pt x="1277182" y="2942124"/>
                </a:lnTo>
                <a:lnTo>
                  <a:pt x="1281964" y="2942124"/>
                </a:lnTo>
                <a:lnTo>
                  <a:pt x="1286747" y="2942124"/>
                </a:lnTo>
                <a:lnTo>
                  <a:pt x="1291530" y="2942124"/>
                </a:lnTo>
                <a:lnTo>
                  <a:pt x="1296312" y="2942124"/>
                </a:lnTo>
                <a:lnTo>
                  <a:pt x="1301095" y="2942124"/>
                </a:lnTo>
                <a:lnTo>
                  <a:pt x="1305878" y="3028375"/>
                </a:lnTo>
                <a:lnTo>
                  <a:pt x="1310660" y="3028375"/>
                </a:lnTo>
                <a:lnTo>
                  <a:pt x="1315443" y="3028375"/>
                </a:lnTo>
                <a:lnTo>
                  <a:pt x="1320234" y="3028375"/>
                </a:lnTo>
                <a:lnTo>
                  <a:pt x="1325016" y="3028375"/>
                </a:lnTo>
                <a:lnTo>
                  <a:pt x="1329799" y="3028375"/>
                </a:lnTo>
                <a:lnTo>
                  <a:pt x="1334582" y="3028375"/>
                </a:lnTo>
                <a:lnTo>
                  <a:pt x="1339364" y="3162582"/>
                </a:lnTo>
                <a:lnTo>
                  <a:pt x="1344147" y="3162582"/>
                </a:lnTo>
                <a:lnTo>
                  <a:pt x="1348930" y="3162582"/>
                </a:lnTo>
                <a:lnTo>
                  <a:pt x="1353712" y="3162582"/>
                </a:lnTo>
                <a:lnTo>
                  <a:pt x="1358495" y="3162582"/>
                </a:lnTo>
                <a:lnTo>
                  <a:pt x="1363278" y="3162582"/>
                </a:lnTo>
                <a:lnTo>
                  <a:pt x="1368060" y="3162582"/>
                </a:lnTo>
                <a:lnTo>
                  <a:pt x="1372843" y="3274156"/>
                </a:lnTo>
                <a:lnTo>
                  <a:pt x="1377625" y="3274156"/>
                </a:lnTo>
                <a:lnTo>
                  <a:pt x="1382408" y="3274156"/>
                </a:lnTo>
                <a:lnTo>
                  <a:pt x="1387191" y="3274156"/>
                </a:lnTo>
                <a:lnTo>
                  <a:pt x="1391973" y="3274156"/>
                </a:lnTo>
                <a:lnTo>
                  <a:pt x="1396756" y="3274156"/>
                </a:lnTo>
                <a:lnTo>
                  <a:pt x="1401539" y="3274156"/>
                </a:lnTo>
                <a:lnTo>
                  <a:pt x="1406321" y="3368440"/>
                </a:lnTo>
                <a:lnTo>
                  <a:pt x="1411104" y="3368440"/>
                </a:lnTo>
                <a:lnTo>
                  <a:pt x="1415895" y="3368440"/>
                </a:lnTo>
                <a:lnTo>
                  <a:pt x="1420677" y="3368440"/>
                </a:lnTo>
                <a:lnTo>
                  <a:pt x="1425460" y="3368440"/>
                </a:lnTo>
                <a:lnTo>
                  <a:pt x="1430243" y="3368440"/>
                </a:lnTo>
                <a:lnTo>
                  <a:pt x="1435025" y="3368440"/>
                </a:lnTo>
                <a:lnTo>
                  <a:pt x="1439808" y="3431608"/>
                </a:lnTo>
                <a:lnTo>
                  <a:pt x="1444591" y="3431608"/>
                </a:lnTo>
                <a:lnTo>
                  <a:pt x="1449373" y="3431608"/>
                </a:lnTo>
                <a:lnTo>
                  <a:pt x="1454156" y="3431608"/>
                </a:lnTo>
                <a:lnTo>
                  <a:pt x="1458939" y="3431608"/>
                </a:lnTo>
                <a:lnTo>
                  <a:pt x="1463721" y="3431608"/>
                </a:lnTo>
                <a:lnTo>
                  <a:pt x="1468504" y="3431608"/>
                </a:lnTo>
                <a:lnTo>
                  <a:pt x="1473287" y="3468085"/>
                </a:lnTo>
                <a:lnTo>
                  <a:pt x="1478069" y="3468085"/>
                </a:lnTo>
                <a:lnTo>
                  <a:pt x="1482852" y="3468085"/>
                </a:lnTo>
                <a:lnTo>
                  <a:pt x="1487634" y="3468085"/>
                </a:lnTo>
                <a:lnTo>
                  <a:pt x="1492417" y="3468085"/>
                </a:lnTo>
                <a:lnTo>
                  <a:pt x="1497200" y="3468085"/>
                </a:lnTo>
                <a:lnTo>
                  <a:pt x="1501982" y="3468085"/>
                </a:lnTo>
                <a:lnTo>
                  <a:pt x="1506773" y="3480013"/>
                </a:lnTo>
                <a:lnTo>
                  <a:pt x="1511556" y="3480013"/>
                </a:lnTo>
                <a:lnTo>
                  <a:pt x="1516338" y="3480013"/>
                </a:lnTo>
                <a:lnTo>
                  <a:pt x="1521121" y="3480013"/>
                </a:lnTo>
                <a:lnTo>
                  <a:pt x="1525904" y="3480013"/>
                </a:lnTo>
                <a:lnTo>
                  <a:pt x="1530686" y="3480013"/>
                </a:lnTo>
                <a:lnTo>
                  <a:pt x="1535469" y="3480013"/>
                </a:lnTo>
                <a:lnTo>
                  <a:pt x="1540252" y="3479353"/>
                </a:lnTo>
                <a:lnTo>
                  <a:pt x="1545034" y="3479353"/>
                </a:lnTo>
                <a:lnTo>
                  <a:pt x="1549817" y="3479353"/>
                </a:lnTo>
                <a:lnTo>
                  <a:pt x="1554600" y="3479353"/>
                </a:lnTo>
                <a:lnTo>
                  <a:pt x="1559382" y="3479353"/>
                </a:lnTo>
                <a:lnTo>
                  <a:pt x="1564165" y="3479353"/>
                </a:lnTo>
                <a:lnTo>
                  <a:pt x="1568948" y="3479353"/>
                </a:lnTo>
                <a:lnTo>
                  <a:pt x="1573730" y="3489652"/>
                </a:lnTo>
                <a:lnTo>
                  <a:pt x="1578513" y="3489652"/>
                </a:lnTo>
                <a:lnTo>
                  <a:pt x="1583296" y="3489652"/>
                </a:lnTo>
                <a:lnTo>
                  <a:pt x="1588078" y="3489652"/>
                </a:lnTo>
                <a:lnTo>
                  <a:pt x="1592861" y="3489652"/>
                </a:lnTo>
                <a:lnTo>
                  <a:pt x="1597644" y="3489652"/>
                </a:lnTo>
                <a:lnTo>
                  <a:pt x="1602434" y="3489652"/>
                </a:lnTo>
                <a:lnTo>
                  <a:pt x="1607217" y="3498671"/>
                </a:lnTo>
                <a:lnTo>
                  <a:pt x="1612000" y="3498671"/>
                </a:lnTo>
                <a:lnTo>
                  <a:pt x="1616782" y="3498671"/>
                </a:lnTo>
                <a:lnTo>
                  <a:pt x="1621565" y="3498671"/>
                </a:lnTo>
                <a:lnTo>
                  <a:pt x="1626348" y="3498671"/>
                </a:lnTo>
                <a:lnTo>
                  <a:pt x="1631130" y="3498671"/>
                </a:lnTo>
                <a:lnTo>
                  <a:pt x="1635913" y="3498671"/>
                </a:lnTo>
                <a:lnTo>
                  <a:pt x="1640695" y="3504391"/>
                </a:lnTo>
                <a:lnTo>
                  <a:pt x="1645478" y="3504391"/>
                </a:lnTo>
                <a:lnTo>
                  <a:pt x="1650261" y="3504391"/>
                </a:lnTo>
                <a:lnTo>
                  <a:pt x="1655043" y="3504391"/>
                </a:lnTo>
                <a:lnTo>
                  <a:pt x="1659826" y="3504391"/>
                </a:lnTo>
                <a:lnTo>
                  <a:pt x="1664609" y="3504391"/>
                </a:lnTo>
                <a:lnTo>
                  <a:pt x="1669391" y="3504391"/>
                </a:lnTo>
                <a:lnTo>
                  <a:pt x="1674174" y="3501067"/>
                </a:lnTo>
                <a:lnTo>
                  <a:pt x="1678957" y="3501067"/>
                </a:lnTo>
                <a:lnTo>
                  <a:pt x="1683739" y="3501067"/>
                </a:lnTo>
                <a:lnTo>
                  <a:pt x="1688522" y="3501067"/>
                </a:lnTo>
                <a:lnTo>
                  <a:pt x="1693305" y="3501067"/>
                </a:lnTo>
                <a:lnTo>
                  <a:pt x="1698095" y="3501067"/>
                </a:lnTo>
                <a:lnTo>
                  <a:pt x="1702878" y="3501067"/>
                </a:lnTo>
                <a:lnTo>
                  <a:pt x="1707661" y="3506086"/>
                </a:lnTo>
                <a:lnTo>
                  <a:pt x="1712443" y="3506086"/>
                </a:lnTo>
                <a:lnTo>
                  <a:pt x="1717226" y="3506086"/>
                </a:lnTo>
                <a:lnTo>
                  <a:pt x="1722009" y="3506086"/>
                </a:lnTo>
                <a:lnTo>
                  <a:pt x="1726791" y="3506086"/>
                </a:lnTo>
                <a:lnTo>
                  <a:pt x="1731574" y="3506086"/>
                </a:lnTo>
                <a:lnTo>
                  <a:pt x="1736357" y="3506086"/>
                </a:lnTo>
                <a:lnTo>
                  <a:pt x="1741139" y="3524980"/>
                </a:lnTo>
                <a:lnTo>
                  <a:pt x="1745922" y="3524980"/>
                </a:lnTo>
                <a:lnTo>
                  <a:pt x="1750704" y="3524980"/>
                </a:lnTo>
                <a:lnTo>
                  <a:pt x="1755487" y="3524980"/>
                </a:lnTo>
                <a:lnTo>
                  <a:pt x="1760270" y="3524980"/>
                </a:lnTo>
                <a:lnTo>
                  <a:pt x="1765052" y="3524980"/>
                </a:lnTo>
                <a:lnTo>
                  <a:pt x="1769835" y="3524980"/>
                </a:lnTo>
                <a:lnTo>
                  <a:pt x="1774618" y="3532003"/>
                </a:lnTo>
                <a:lnTo>
                  <a:pt x="1779400" y="3532003"/>
                </a:lnTo>
                <a:lnTo>
                  <a:pt x="1784183" y="3532003"/>
                </a:lnTo>
                <a:lnTo>
                  <a:pt x="1788974" y="3532003"/>
                </a:lnTo>
                <a:lnTo>
                  <a:pt x="1793757" y="3532003"/>
                </a:lnTo>
                <a:lnTo>
                  <a:pt x="1798539" y="3532003"/>
                </a:lnTo>
                <a:lnTo>
                  <a:pt x="1803322" y="3532003"/>
                </a:lnTo>
                <a:lnTo>
                  <a:pt x="1808104" y="3516555"/>
                </a:lnTo>
                <a:lnTo>
                  <a:pt x="1812887" y="3516555"/>
                </a:lnTo>
                <a:lnTo>
                  <a:pt x="1817670" y="3516555"/>
                </a:lnTo>
                <a:lnTo>
                  <a:pt x="1822452" y="3516555"/>
                </a:lnTo>
                <a:lnTo>
                  <a:pt x="1827235" y="3516555"/>
                </a:lnTo>
                <a:lnTo>
                  <a:pt x="1832018" y="3516555"/>
                </a:lnTo>
                <a:lnTo>
                  <a:pt x="1836800" y="3516555"/>
                </a:lnTo>
                <a:lnTo>
                  <a:pt x="1841583" y="3501221"/>
                </a:lnTo>
                <a:lnTo>
                  <a:pt x="1846366" y="3501221"/>
                </a:lnTo>
                <a:lnTo>
                  <a:pt x="1851148" y="3501221"/>
                </a:lnTo>
                <a:lnTo>
                  <a:pt x="1855931" y="3501221"/>
                </a:lnTo>
                <a:lnTo>
                  <a:pt x="1860714" y="3501221"/>
                </a:lnTo>
                <a:lnTo>
                  <a:pt x="1865496" y="3501221"/>
                </a:lnTo>
                <a:lnTo>
                  <a:pt x="1870279" y="3501221"/>
                </a:lnTo>
                <a:lnTo>
                  <a:pt x="1875061" y="3491672"/>
                </a:lnTo>
                <a:lnTo>
                  <a:pt x="1879852" y="3491672"/>
                </a:lnTo>
                <a:lnTo>
                  <a:pt x="1884635" y="3491672"/>
                </a:lnTo>
                <a:lnTo>
                  <a:pt x="1889418" y="3491672"/>
                </a:lnTo>
                <a:lnTo>
                  <a:pt x="1894200" y="3491672"/>
                </a:lnTo>
                <a:lnTo>
                  <a:pt x="1898983" y="3491672"/>
                </a:lnTo>
                <a:lnTo>
                  <a:pt x="1903765" y="3491672"/>
                </a:lnTo>
                <a:lnTo>
                  <a:pt x="1908548" y="3491045"/>
                </a:lnTo>
                <a:lnTo>
                  <a:pt x="1913331" y="3491045"/>
                </a:lnTo>
                <a:lnTo>
                  <a:pt x="1918114" y="3491045"/>
                </a:lnTo>
                <a:lnTo>
                  <a:pt x="1922896" y="3491045"/>
                </a:lnTo>
                <a:lnTo>
                  <a:pt x="1927679" y="3491045"/>
                </a:lnTo>
                <a:lnTo>
                  <a:pt x="1932461" y="3491045"/>
                </a:lnTo>
                <a:lnTo>
                  <a:pt x="1937244" y="3491045"/>
                </a:lnTo>
                <a:lnTo>
                  <a:pt x="1942027" y="3493742"/>
                </a:lnTo>
                <a:lnTo>
                  <a:pt x="1946809" y="3493742"/>
                </a:lnTo>
                <a:lnTo>
                  <a:pt x="1951592" y="3493742"/>
                </a:lnTo>
                <a:lnTo>
                  <a:pt x="1956375" y="3493742"/>
                </a:lnTo>
                <a:lnTo>
                  <a:pt x="1961157" y="3493742"/>
                </a:lnTo>
                <a:lnTo>
                  <a:pt x="1965940" y="3493742"/>
                </a:lnTo>
                <a:lnTo>
                  <a:pt x="1970723" y="3493742"/>
                </a:lnTo>
                <a:lnTo>
                  <a:pt x="1975513" y="3506208"/>
                </a:lnTo>
                <a:lnTo>
                  <a:pt x="1980296" y="3506208"/>
                </a:lnTo>
                <a:lnTo>
                  <a:pt x="1985079" y="3506208"/>
                </a:lnTo>
                <a:lnTo>
                  <a:pt x="1989861" y="3506208"/>
                </a:lnTo>
                <a:lnTo>
                  <a:pt x="1994644" y="3506208"/>
                </a:lnTo>
                <a:lnTo>
                  <a:pt x="1999427" y="3506208"/>
                </a:lnTo>
                <a:lnTo>
                  <a:pt x="2004209" y="3506208"/>
                </a:lnTo>
                <a:lnTo>
                  <a:pt x="2008992" y="3514266"/>
                </a:lnTo>
                <a:lnTo>
                  <a:pt x="2013775" y="3514266"/>
                </a:lnTo>
                <a:lnTo>
                  <a:pt x="2018557" y="3514266"/>
                </a:lnTo>
                <a:lnTo>
                  <a:pt x="2023340" y="3514266"/>
                </a:lnTo>
                <a:lnTo>
                  <a:pt x="2028122" y="3514266"/>
                </a:lnTo>
                <a:lnTo>
                  <a:pt x="2032905" y="3514266"/>
                </a:lnTo>
                <a:lnTo>
                  <a:pt x="2037688" y="3514266"/>
                </a:lnTo>
                <a:lnTo>
                  <a:pt x="2042471" y="3534480"/>
                </a:lnTo>
                <a:lnTo>
                  <a:pt x="2047253" y="3534480"/>
                </a:lnTo>
                <a:lnTo>
                  <a:pt x="2052036" y="3534480"/>
                </a:lnTo>
                <a:lnTo>
                  <a:pt x="2056818" y="3534480"/>
                </a:lnTo>
                <a:lnTo>
                  <a:pt x="2061601" y="3534480"/>
                </a:lnTo>
                <a:lnTo>
                  <a:pt x="2066384" y="3534480"/>
                </a:lnTo>
                <a:lnTo>
                  <a:pt x="2071174" y="3534480"/>
                </a:lnTo>
                <a:lnTo>
                  <a:pt x="2075957" y="3554865"/>
                </a:lnTo>
                <a:lnTo>
                  <a:pt x="2080740" y="3554865"/>
                </a:lnTo>
                <a:lnTo>
                  <a:pt x="2085522" y="3554865"/>
                </a:lnTo>
                <a:lnTo>
                  <a:pt x="2090305" y="3554865"/>
                </a:lnTo>
                <a:lnTo>
                  <a:pt x="2095088" y="3554865"/>
                </a:lnTo>
                <a:lnTo>
                  <a:pt x="2099870" y="3554865"/>
                </a:lnTo>
                <a:lnTo>
                  <a:pt x="2104653" y="3554865"/>
                </a:lnTo>
                <a:lnTo>
                  <a:pt x="2109436" y="3568350"/>
                </a:lnTo>
                <a:lnTo>
                  <a:pt x="2114218" y="3568350"/>
                </a:lnTo>
                <a:lnTo>
                  <a:pt x="2119001" y="3568350"/>
                </a:lnTo>
                <a:lnTo>
                  <a:pt x="2123784" y="3568350"/>
                </a:lnTo>
                <a:lnTo>
                  <a:pt x="2128566" y="3568350"/>
                </a:lnTo>
                <a:lnTo>
                  <a:pt x="2133349" y="3568350"/>
                </a:lnTo>
                <a:lnTo>
                  <a:pt x="2138132" y="3568350"/>
                </a:lnTo>
                <a:lnTo>
                  <a:pt x="2142914" y="3580213"/>
                </a:lnTo>
                <a:lnTo>
                  <a:pt x="2147697" y="3580213"/>
                </a:lnTo>
                <a:lnTo>
                  <a:pt x="2152479" y="3580213"/>
                </a:lnTo>
                <a:lnTo>
                  <a:pt x="2157262" y="3580213"/>
                </a:lnTo>
                <a:lnTo>
                  <a:pt x="2162053" y="3580213"/>
                </a:lnTo>
                <a:lnTo>
                  <a:pt x="2166836" y="3580213"/>
                </a:lnTo>
                <a:lnTo>
                  <a:pt x="2171618" y="3580213"/>
                </a:lnTo>
                <a:lnTo>
                  <a:pt x="2176401" y="3581655"/>
                </a:lnTo>
                <a:lnTo>
                  <a:pt x="2181184" y="3581655"/>
                </a:lnTo>
                <a:lnTo>
                  <a:pt x="2185966" y="3581655"/>
                </a:lnTo>
                <a:lnTo>
                  <a:pt x="2190749" y="3581655"/>
                </a:lnTo>
                <a:lnTo>
                  <a:pt x="2195531" y="3581655"/>
                </a:lnTo>
                <a:lnTo>
                  <a:pt x="2200314" y="3581655"/>
                </a:lnTo>
                <a:lnTo>
                  <a:pt x="2205097" y="3581655"/>
                </a:lnTo>
                <a:lnTo>
                  <a:pt x="2209880" y="3582747"/>
                </a:lnTo>
                <a:lnTo>
                  <a:pt x="2214662" y="3582747"/>
                </a:lnTo>
                <a:lnTo>
                  <a:pt x="2219445" y="3582747"/>
                </a:lnTo>
                <a:lnTo>
                  <a:pt x="2224227" y="3582747"/>
                </a:lnTo>
                <a:lnTo>
                  <a:pt x="2229010" y="3582747"/>
                </a:lnTo>
                <a:lnTo>
                  <a:pt x="2233793" y="3582747"/>
                </a:lnTo>
                <a:lnTo>
                  <a:pt x="2238575" y="3582747"/>
                </a:lnTo>
                <a:lnTo>
                  <a:pt x="2243358" y="3580262"/>
                </a:lnTo>
                <a:lnTo>
                  <a:pt x="2248141" y="3580262"/>
                </a:lnTo>
                <a:lnTo>
                  <a:pt x="2252923" y="3580262"/>
                </a:lnTo>
                <a:lnTo>
                  <a:pt x="2257714" y="3580262"/>
                </a:lnTo>
                <a:lnTo>
                  <a:pt x="2262497" y="3580262"/>
                </a:lnTo>
                <a:lnTo>
                  <a:pt x="2267279" y="3580262"/>
                </a:lnTo>
                <a:lnTo>
                  <a:pt x="2272062" y="3580262"/>
                </a:lnTo>
                <a:lnTo>
                  <a:pt x="2276845" y="3577956"/>
                </a:lnTo>
                <a:lnTo>
                  <a:pt x="2281627" y="3577956"/>
                </a:lnTo>
                <a:lnTo>
                  <a:pt x="2286410" y="3577956"/>
                </a:lnTo>
                <a:lnTo>
                  <a:pt x="2291193" y="3577956"/>
                </a:lnTo>
                <a:lnTo>
                  <a:pt x="2295975" y="3577956"/>
                </a:lnTo>
                <a:lnTo>
                  <a:pt x="2300758" y="3577956"/>
                </a:lnTo>
                <a:lnTo>
                  <a:pt x="2305541" y="3577956"/>
                </a:lnTo>
                <a:lnTo>
                  <a:pt x="2310323" y="3581883"/>
                </a:lnTo>
                <a:lnTo>
                  <a:pt x="2315106" y="3581883"/>
                </a:lnTo>
                <a:lnTo>
                  <a:pt x="2319888" y="3581883"/>
                </a:lnTo>
                <a:lnTo>
                  <a:pt x="2324671" y="3581883"/>
                </a:lnTo>
                <a:lnTo>
                  <a:pt x="2329454" y="3581883"/>
                </a:lnTo>
                <a:lnTo>
                  <a:pt x="2334236" y="3581883"/>
                </a:lnTo>
                <a:lnTo>
                  <a:pt x="2339019" y="3581883"/>
                </a:lnTo>
                <a:lnTo>
                  <a:pt x="2343802" y="3583350"/>
                </a:lnTo>
                <a:lnTo>
                  <a:pt x="2348593" y="3583350"/>
                </a:lnTo>
                <a:lnTo>
                  <a:pt x="2353375" y="3583350"/>
                </a:lnTo>
                <a:lnTo>
                  <a:pt x="2358158" y="3583350"/>
                </a:lnTo>
                <a:lnTo>
                  <a:pt x="2362940" y="3583350"/>
                </a:lnTo>
                <a:lnTo>
                  <a:pt x="2367723" y="3583350"/>
                </a:lnTo>
                <a:lnTo>
                  <a:pt x="2372506" y="3583350"/>
                </a:lnTo>
                <a:lnTo>
                  <a:pt x="2377288" y="3588645"/>
                </a:lnTo>
                <a:lnTo>
                  <a:pt x="2382071" y="3588645"/>
                </a:lnTo>
                <a:lnTo>
                  <a:pt x="2386854" y="3588645"/>
                </a:lnTo>
                <a:lnTo>
                  <a:pt x="2391636" y="3588645"/>
                </a:lnTo>
                <a:lnTo>
                  <a:pt x="2396419" y="3588645"/>
                </a:lnTo>
                <a:lnTo>
                  <a:pt x="2401202" y="3588645"/>
                </a:lnTo>
                <a:lnTo>
                  <a:pt x="2405984" y="3588645"/>
                </a:lnTo>
                <a:lnTo>
                  <a:pt x="2410767" y="3586177"/>
                </a:lnTo>
                <a:lnTo>
                  <a:pt x="2415549" y="3586177"/>
                </a:lnTo>
                <a:lnTo>
                  <a:pt x="2420332" y="3586177"/>
                </a:lnTo>
                <a:lnTo>
                  <a:pt x="2425115" y="3586177"/>
                </a:lnTo>
                <a:lnTo>
                  <a:pt x="2429898" y="3586177"/>
                </a:lnTo>
                <a:lnTo>
                  <a:pt x="2434680" y="3586177"/>
                </a:lnTo>
                <a:lnTo>
                  <a:pt x="2439463" y="3586177"/>
                </a:lnTo>
                <a:lnTo>
                  <a:pt x="2444254" y="3585452"/>
                </a:lnTo>
                <a:lnTo>
                  <a:pt x="2449036" y="3585452"/>
                </a:lnTo>
                <a:lnTo>
                  <a:pt x="2453819" y="3585452"/>
                </a:lnTo>
                <a:lnTo>
                  <a:pt x="2458601" y="3585452"/>
                </a:lnTo>
                <a:lnTo>
                  <a:pt x="2463384" y="3585452"/>
                </a:lnTo>
                <a:lnTo>
                  <a:pt x="2468167" y="3585452"/>
                </a:lnTo>
                <a:lnTo>
                  <a:pt x="2472950" y="3585452"/>
                </a:lnTo>
                <a:lnTo>
                  <a:pt x="2477732" y="3585264"/>
                </a:lnTo>
                <a:lnTo>
                  <a:pt x="2482515" y="3585264"/>
                </a:lnTo>
                <a:lnTo>
                  <a:pt x="2487297" y="3585264"/>
                </a:lnTo>
                <a:lnTo>
                  <a:pt x="2492080" y="3585264"/>
                </a:lnTo>
                <a:lnTo>
                  <a:pt x="2496863" y="3585264"/>
                </a:lnTo>
                <a:lnTo>
                  <a:pt x="2501645" y="3585264"/>
                </a:lnTo>
                <a:lnTo>
                  <a:pt x="2506428" y="3585264"/>
                </a:lnTo>
                <a:lnTo>
                  <a:pt x="2511211" y="3585215"/>
                </a:lnTo>
                <a:lnTo>
                  <a:pt x="2515993" y="3585215"/>
                </a:lnTo>
                <a:lnTo>
                  <a:pt x="2520776" y="3585215"/>
                </a:lnTo>
                <a:lnTo>
                  <a:pt x="2525559" y="3585215"/>
                </a:lnTo>
                <a:lnTo>
                  <a:pt x="2530341" y="3585215"/>
                </a:lnTo>
                <a:lnTo>
                  <a:pt x="2535132" y="3585215"/>
                </a:lnTo>
                <a:lnTo>
                  <a:pt x="2539915" y="3585215"/>
                </a:lnTo>
                <a:lnTo>
                  <a:pt x="2544697" y="3586755"/>
                </a:lnTo>
                <a:lnTo>
                  <a:pt x="2549480" y="3586755"/>
                </a:lnTo>
                <a:lnTo>
                  <a:pt x="2554262" y="3586755"/>
                </a:lnTo>
                <a:lnTo>
                  <a:pt x="2559045" y="3586755"/>
                </a:lnTo>
                <a:lnTo>
                  <a:pt x="2563828" y="3586755"/>
                </a:lnTo>
                <a:lnTo>
                  <a:pt x="2568611" y="3586755"/>
                </a:lnTo>
                <a:lnTo>
                  <a:pt x="2573393" y="3586755"/>
                </a:lnTo>
                <a:lnTo>
                  <a:pt x="2578176" y="3591456"/>
                </a:lnTo>
                <a:lnTo>
                  <a:pt x="2582958" y="3591456"/>
                </a:lnTo>
                <a:lnTo>
                  <a:pt x="2587741" y="3591456"/>
                </a:lnTo>
                <a:lnTo>
                  <a:pt x="2592524" y="3591456"/>
                </a:lnTo>
                <a:lnTo>
                  <a:pt x="2597306" y="3591456"/>
                </a:lnTo>
                <a:lnTo>
                  <a:pt x="2602089" y="3591456"/>
                </a:lnTo>
                <a:lnTo>
                  <a:pt x="2606872" y="3591456"/>
                </a:lnTo>
                <a:lnTo>
                  <a:pt x="2611654" y="3603661"/>
                </a:lnTo>
                <a:lnTo>
                  <a:pt x="2616437" y="3603661"/>
                </a:lnTo>
                <a:lnTo>
                  <a:pt x="2621220" y="3603661"/>
                </a:lnTo>
                <a:lnTo>
                  <a:pt x="2626002" y="3603661"/>
                </a:lnTo>
                <a:lnTo>
                  <a:pt x="2630793" y="3603661"/>
                </a:lnTo>
                <a:lnTo>
                  <a:pt x="2635576" y="3603661"/>
                </a:lnTo>
                <a:lnTo>
                  <a:pt x="2640358" y="3603661"/>
                </a:lnTo>
                <a:lnTo>
                  <a:pt x="2645141" y="3621928"/>
                </a:lnTo>
                <a:lnTo>
                  <a:pt x="2649924" y="3621928"/>
                </a:lnTo>
                <a:lnTo>
                  <a:pt x="2654706" y="3621928"/>
                </a:lnTo>
                <a:lnTo>
                  <a:pt x="2659489" y="3621928"/>
                </a:lnTo>
                <a:lnTo>
                  <a:pt x="2664272" y="3621928"/>
                </a:lnTo>
                <a:lnTo>
                  <a:pt x="2669054" y="3621928"/>
                </a:lnTo>
                <a:lnTo>
                  <a:pt x="2673837" y="3621928"/>
                </a:lnTo>
                <a:lnTo>
                  <a:pt x="2678619" y="3631681"/>
                </a:lnTo>
                <a:lnTo>
                  <a:pt x="2683402" y="3631681"/>
                </a:lnTo>
                <a:lnTo>
                  <a:pt x="2688185" y="3631681"/>
                </a:lnTo>
                <a:lnTo>
                  <a:pt x="2692968" y="3631681"/>
                </a:lnTo>
                <a:lnTo>
                  <a:pt x="2697750" y="3631681"/>
                </a:lnTo>
                <a:lnTo>
                  <a:pt x="2702533" y="3631681"/>
                </a:lnTo>
                <a:lnTo>
                  <a:pt x="2707315" y="3631681"/>
                </a:lnTo>
                <a:lnTo>
                  <a:pt x="2712098" y="3652710"/>
                </a:lnTo>
                <a:lnTo>
                  <a:pt x="2716881" y="3652710"/>
                </a:lnTo>
                <a:lnTo>
                  <a:pt x="2721663" y="3652710"/>
                </a:lnTo>
                <a:lnTo>
                  <a:pt x="2726454" y="3652710"/>
                </a:lnTo>
                <a:lnTo>
                  <a:pt x="2731237" y="3652710"/>
                </a:lnTo>
                <a:lnTo>
                  <a:pt x="2736020" y="3652710"/>
                </a:lnTo>
                <a:lnTo>
                  <a:pt x="2740802" y="3652710"/>
                </a:lnTo>
                <a:lnTo>
                  <a:pt x="2745585" y="3668484"/>
                </a:lnTo>
                <a:lnTo>
                  <a:pt x="2750367" y="3668484"/>
                </a:lnTo>
                <a:lnTo>
                  <a:pt x="2755150" y="3668484"/>
                </a:lnTo>
                <a:lnTo>
                  <a:pt x="2759933" y="3668484"/>
                </a:lnTo>
                <a:lnTo>
                  <a:pt x="2764715" y="3668484"/>
                </a:lnTo>
                <a:lnTo>
                  <a:pt x="2769498" y="3668484"/>
                </a:lnTo>
                <a:lnTo>
                  <a:pt x="2774281" y="3668484"/>
                </a:lnTo>
                <a:lnTo>
                  <a:pt x="2779063" y="3689643"/>
                </a:lnTo>
                <a:lnTo>
                  <a:pt x="2783846" y="3689643"/>
                </a:lnTo>
                <a:lnTo>
                  <a:pt x="2788629" y="3689643"/>
                </a:lnTo>
                <a:lnTo>
                  <a:pt x="2793411" y="3689643"/>
                </a:lnTo>
                <a:lnTo>
                  <a:pt x="2798194" y="3689643"/>
                </a:lnTo>
                <a:lnTo>
                  <a:pt x="2802976" y="3689643"/>
                </a:lnTo>
                <a:lnTo>
                  <a:pt x="2807759" y="3689643"/>
                </a:lnTo>
                <a:lnTo>
                  <a:pt x="2812542" y="3712986"/>
                </a:lnTo>
                <a:lnTo>
                  <a:pt x="2817333" y="3712986"/>
                </a:lnTo>
                <a:lnTo>
                  <a:pt x="2822115" y="3712986"/>
                </a:lnTo>
                <a:lnTo>
                  <a:pt x="2826898" y="3712986"/>
                </a:lnTo>
                <a:lnTo>
                  <a:pt x="2831681" y="3712986"/>
                </a:lnTo>
                <a:lnTo>
                  <a:pt x="2836463" y="3712986"/>
                </a:lnTo>
                <a:lnTo>
                  <a:pt x="2841246" y="3712986"/>
                </a:lnTo>
                <a:lnTo>
                  <a:pt x="2846029" y="3719643"/>
                </a:lnTo>
                <a:lnTo>
                  <a:pt x="2850811" y="3719643"/>
                </a:lnTo>
                <a:lnTo>
                  <a:pt x="2855594" y="3719643"/>
                </a:lnTo>
                <a:lnTo>
                  <a:pt x="2860376" y="3719643"/>
                </a:lnTo>
                <a:lnTo>
                  <a:pt x="2865159" y="3719643"/>
                </a:lnTo>
                <a:lnTo>
                  <a:pt x="2869942" y="3719643"/>
                </a:lnTo>
                <a:lnTo>
                  <a:pt x="2874724" y="3719643"/>
                </a:lnTo>
                <a:lnTo>
                  <a:pt x="2879507" y="3722519"/>
                </a:lnTo>
                <a:lnTo>
                  <a:pt x="2884290" y="3722519"/>
                </a:lnTo>
                <a:lnTo>
                  <a:pt x="2889072" y="3722519"/>
                </a:lnTo>
                <a:lnTo>
                  <a:pt x="2893855" y="3722519"/>
                </a:lnTo>
                <a:lnTo>
                  <a:pt x="2898638" y="3722519"/>
                </a:lnTo>
                <a:lnTo>
                  <a:pt x="2903420" y="3722519"/>
                </a:lnTo>
                <a:lnTo>
                  <a:pt x="2908203" y="3722519"/>
                </a:lnTo>
                <a:lnTo>
                  <a:pt x="2912994" y="3728923"/>
                </a:lnTo>
                <a:lnTo>
                  <a:pt x="2917777" y="3728923"/>
                </a:lnTo>
                <a:lnTo>
                  <a:pt x="2922559" y="3728923"/>
                </a:lnTo>
                <a:lnTo>
                  <a:pt x="2927342" y="3728923"/>
                </a:lnTo>
                <a:lnTo>
                  <a:pt x="2932124" y="3728923"/>
                </a:lnTo>
                <a:lnTo>
                  <a:pt x="2936907" y="3728923"/>
                </a:lnTo>
                <a:lnTo>
                  <a:pt x="2941690" y="3728923"/>
                </a:lnTo>
                <a:lnTo>
                  <a:pt x="2946472" y="3734268"/>
                </a:lnTo>
                <a:lnTo>
                  <a:pt x="2951255" y="3734268"/>
                </a:lnTo>
                <a:lnTo>
                  <a:pt x="2956038" y="3734268"/>
                </a:lnTo>
                <a:lnTo>
                  <a:pt x="2960820" y="3734268"/>
                </a:lnTo>
                <a:lnTo>
                  <a:pt x="2965603" y="3734268"/>
                </a:lnTo>
                <a:lnTo>
                  <a:pt x="2970386" y="3734268"/>
                </a:lnTo>
                <a:lnTo>
                  <a:pt x="2975168" y="3734268"/>
                </a:lnTo>
                <a:lnTo>
                  <a:pt x="2979951" y="3735425"/>
                </a:lnTo>
                <a:lnTo>
                  <a:pt x="2984733" y="3735425"/>
                </a:lnTo>
                <a:lnTo>
                  <a:pt x="2989516" y="3735425"/>
                </a:lnTo>
                <a:lnTo>
                  <a:pt x="2994299" y="3735425"/>
                </a:lnTo>
                <a:lnTo>
                  <a:pt x="2999081" y="3735425"/>
                </a:lnTo>
                <a:lnTo>
                  <a:pt x="3003872" y="3735425"/>
                </a:lnTo>
                <a:lnTo>
                  <a:pt x="3008655" y="3735425"/>
                </a:lnTo>
                <a:lnTo>
                  <a:pt x="3013438" y="3727733"/>
                </a:lnTo>
                <a:lnTo>
                  <a:pt x="3018220" y="3727733"/>
                </a:lnTo>
                <a:lnTo>
                  <a:pt x="3023003" y="3727733"/>
                </a:lnTo>
                <a:lnTo>
                  <a:pt x="3027785" y="3727733"/>
                </a:lnTo>
                <a:lnTo>
                  <a:pt x="3032568" y="3727733"/>
                </a:lnTo>
                <a:lnTo>
                  <a:pt x="3037351" y="3727733"/>
                </a:lnTo>
                <a:lnTo>
                  <a:pt x="3042133" y="3727733"/>
                </a:lnTo>
                <a:lnTo>
                  <a:pt x="3046916" y="3730691"/>
                </a:lnTo>
                <a:lnTo>
                  <a:pt x="3051699" y="3730691"/>
                </a:lnTo>
                <a:lnTo>
                  <a:pt x="3056481" y="3730691"/>
                </a:lnTo>
                <a:lnTo>
                  <a:pt x="3061264" y="3730691"/>
                </a:lnTo>
                <a:lnTo>
                  <a:pt x="3066047" y="3730691"/>
                </a:lnTo>
                <a:lnTo>
                  <a:pt x="3070829" y="3730691"/>
                </a:lnTo>
                <a:lnTo>
                  <a:pt x="3075612" y="3730691"/>
                </a:lnTo>
                <a:lnTo>
                  <a:pt x="3080395" y="3733942"/>
                </a:lnTo>
                <a:lnTo>
                  <a:pt x="3085177" y="3733942"/>
                </a:lnTo>
                <a:lnTo>
                  <a:pt x="3089960" y="3733942"/>
                </a:lnTo>
                <a:lnTo>
                  <a:pt x="3094751" y="3733942"/>
                </a:lnTo>
                <a:lnTo>
                  <a:pt x="3099533" y="3733942"/>
                </a:lnTo>
                <a:lnTo>
                  <a:pt x="3104316" y="3733942"/>
                </a:lnTo>
                <a:lnTo>
                  <a:pt x="3109099" y="3733942"/>
                </a:lnTo>
                <a:lnTo>
                  <a:pt x="3113881" y="3743939"/>
                </a:lnTo>
                <a:lnTo>
                  <a:pt x="3118664" y="3743939"/>
                </a:lnTo>
                <a:lnTo>
                  <a:pt x="3123446" y="3743939"/>
                </a:lnTo>
                <a:lnTo>
                  <a:pt x="3128229" y="3743939"/>
                </a:lnTo>
                <a:lnTo>
                  <a:pt x="3133012" y="3743939"/>
                </a:lnTo>
                <a:lnTo>
                  <a:pt x="3137795" y="3743939"/>
                </a:lnTo>
                <a:lnTo>
                  <a:pt x="3142577" y="3743939"/>
                </a:lnTo>
                <a:lnTo>
                  <a:pt x="3147360" y="3755696"/>
                </a:lnTo>
                <a:lnTo>
                  <a:pt x="3152142" y="3755696"/>
                </a:lnTo>
                <a:lnTo>
                  <a:pt x="3156925" y="3755696"/>
                </a:lnTo>
                <a:lnTo>
                  <a:pt x="3161708" y="3755696"/>
                </a:lnTo>
                <a:lnTo>
                  <a:pt x="3166490" y="3755696"/>
                </a:lnTo>
                <a:lnTo>
                  <a:pt x="3171273" y="3755696"/>
                </a:lnTo>
                <a:lnTo>
                  <a:pt x="3176056" y="3755696"/>
                </a:lnTo>
                <a:lnTo>
                  <a:pt x="3180838" y="3767184"/>
                </a:lnTo>
                <a:lnTo>
                  <a:pt x="3185621" y="3767184"/>
                </a:lnTo>
                <a:lnTo>
                  <a:pt x="3190404" y="3767184"/>
                </a:lnTo>
                <a:lnTo>
                  <a:pt x="3195194" y="3767184"/>
                </a:lnTo>
                <a:lnTo>
                  <a:pt x="3199977" y="3767184"/>
                </a:lnTo>
                <a:lnTo>
                  <a:pt x="3204760" y="3767184"/>
                </a:lnTo>
                <a:lnTo>
                  <a:pt x="3209542" y="3767184"/>
                </a:lnTo>
                <a:lnTo>
                  <a:pt x="3214325" y="3777377"/>
                </a:lnTo>
                <a:lnTo>
                  <a:pt x="3219108" y="3777377"/>
                </a:lnTo>
                <a:lnTo>
                  <a:pt x="3223890" y="3777377"/>
                </a:lnTo>
                <a:lnTo>
                  <a:pt x="3228673" y="3777377"/>
                </a:lnTo>
                <a:lnTo>
                  <a:pt x="3233456" y="3777377"/>
                </a:lnTo>
                <a:lnTo>
                  <a:pt x="3238238" y="3777377"/>
                </a:lnTo>
                <a:lnTo>
                  <a:pt x="3243021" y="3777377"/>
                </a:lnTo>
                <a:lnTo>
                  <a:pt x="3247803" y="3794821"/>
                </a:lnTo>
                <a:lnTo>
                  <a:pt x="3252586" y="3794821"/>
                </a:lnTo>
                <a:lnTo>
                  <a:pt x="3257369" y="3794821"/>
                </a:lnTo>
                <a:lnTo>
                  <a:pt x="3262152" y="3794821"/>
                </a:lnTo>
                <a:lnTo>
                  <a:pt x="3266934" y="3794821"/>
                </a:lnTo>
                <a:lnTo>
                  <a:pt x="3271717" y="3794821"/>
                </a:lnTo>
                <a:lnTo>
                  <a:pt x="3276499" y="3794821"/>
                </a:lnTo>
                <a:lnTo>
                  <a:pt x="3281282" y="3814041"/>
                </a:lnTo>
                <a:lnTo>
                  <a:pt x="3286073" y="3814041"/>
                </a:lnTo>
                <a:lnTo>
                  <a:pt x="3290855" y="3814041"/>
                </a:lnTo>
                <a:lnTo>
                  <a:pt x="3295638" y="3814041"/>
                </a:lnTo>
                <a:lnTo>
                  <a:pt x="3300421" y="3814041"/>
                </a:lnTo>
                <a:lnTo>
                  <a:pt x="3305203" y="3814041"/>
                </a:lnTo>
                <a:lnTo>
                  <a:pt x="3309986" y="3814041"/>
                </a:lnTo>
                <a:lnTo>
                  <a:pt x="3314769" y="3832153"/>
                </a:lnTo>
                <a:lnTo>
                  <a:pt x="3319551" y="3832153"/>
                </a:lnTo>
                <a:lnTo>
                  <a:pt x="3324334" y="3832153"/>
                </a:lnTo>
                <a:lnTo>
                  <a:pt x="3329117" y="3832153"/>
                </a:lnTo>
                <a:lnTo>
                  <a:pt x="3333899" y="3832153"/>
                </a:lnTo>
                <a:lnTo>
                  <a:pt x="3338682" y="3832153"/>
                </a:lnTo>
                <a:lnTo>
                  <a:pt x="3343465" y="3832153"/>
                </a:lnTo>
                <a:lnTo>
                  <a:pt x="3348247" y="3849230"/>
                </a:lnTo>
                <a:lnTo>
                  <a:pt x="3353030" y="3849230"/>
                </a:lnTo>
                <a:lnTo>
                  <a:pt x="3357813" y="3849230"/>
                </a:lnTo>
                <a:lnTo>
                  <a:pt x="3362595" y="3849230"/>
                </a:lnTo>
                <a:lnTo>
                  <a:pt x="3367378" y="3849230"/>
                </a:lnTo>
                <a:lnTo>
                  <a:pt x="3372160" y="3849230"/>
                </a:lnTo>
                <a:lnTo>
                  <a:pt x="3376951" y="3849230"/>
                </a:lnTo>
                <a:lnTo>
                  <a:pt x="3381734" y="3867644"/>
                </a:lnTo>
                <a:lnTo>
                  <a:pt x="3386516" y="3867644"/>
                </a:lnTo>
                <a:lnTo>
                  <a:pt x="3391299" y="3867644"/>
                </a:lnTo>
                <a:lnTo>
                  <a:pt x="3396082" y="3867644"/>
                </a:lnTo>
                <a:lnTo>
                  <a:pt x="3400865" y="3867644"/>
                </a:lnTo>
                <a:lnTo>
                  <a:pt x="3405647" y="3867644"/>
                </a:lnTo>
                <a:lnTo>
                  <a:pt x="3410430" y="3867644"/>
                </a:lnTo>
                <a:lnTo>
                  <a:pt x="3415212" y="3894458"/>
                </a:lnTo>
                <a:lnTo>
                  <a:pt x="3419995" y="3894458"/>
                </a:lnTo>
                <a:lnTo>
                  <a:pt x="3424778" y="3894458"/>
                </a:lnTo>
                <a:lnTo>
                  <a:pt x="3429560" y="3894458"/>
                </a:lnTo>
                <a:lnTo>
                  <a:pt x="3434343" y="3894458"/>
                </a:lnTo>
                <a:lnTo>
                  <a:pt x="3439126" y="3894458"/>
                </a:lnTo>
                <a:lnTo>
                  <a:pt x="3443908" y="3894458"/>
                </a:lnTo>
                <a:lnTo>
                  <a:pt x="3448691" y="3958547"/>
                </a:lnTo>
                <a:lnTo>
                  <a:pt x="3453474" y="3958547"/>
                </a:lnTo>
                <a:lnTo>
                  <a:pt x="3458256" y="3958547"/>
                </a:lnTo>
                <a:lnTo>
                  <a:pt x="3463039" y="3958547"/>
                </a:lnTo>
                <a:lnTo>
                  <a:pt x="3467822" y="3958547"/>
                </a:lnTo>
                <a:lnTo>
                  <a:pt x="3472612" y="3958547"/>
                </a:lnTo>
                <a:lnTo>
                  <a:pt x="3477395" y="3958547"/>
                </a:lnTo>
                <a:lnTo>
                  <a:pt x="3482178" y="4064409"/>
                </a:lnTo>
                <a:lnTo>
                  <a:pt x="3486960" y="4064409"/>
                </a:lnTo>
                <a:lnTo>
                  <a:pt x="3491743" y="4064409"/>
                </a:lnTo>
                <a:lnTo>
                  <a:pt x="3496526" y="4064409"/>
                </a:lnTo>
                <a:lnTo>
                  <a:pt x="3501308" y="4064409"/>
                </a:lnTo>
                <a:lnTo>
                  <a:pt x="3506091" y="4064409"/>
                </a:lnTo>
                <a:lnTo>
                  <a:pt x="3510873" y="4064409"/>
                </a:lnTo>
                <a:lnTo>
                  <a:pt x="3515656" y="4176267"/>
                </a:lnTo>
                <a:lnTo>
                  <a:pt x="3520439" y="4176267"/>
                </a:lnTo>
                <a:lnTo>
                  <a:pt x="3525222" y="4176267"/>
                </a:lnTo>
                <a:lnTo>
                  <a:pt x="3530004" y="4176267"/>
                </a:lnTo>
                <a:lnTo>
                  <a:pt x="3534787" y="4176267"/>
                </a:lnTo>
                <a:lnTo>
                  <a:pt x="3539569" y="4176267"/>
                </a:lnTo>
                <a:lnTo>
                  <a:pt x="3544352" y="4176267"/>
                </a:lnTo>
                <a:lnTo>
                  <a:pt x="3549135" y="4267920"/>
                </a:lnTo>
                <a:lnTo>
                  <a:pt x="3553917" y="4267920"/>
                </a:lnTo>
                <a:lnTo>
                  <a:pt x="3558700" y="4267920"/>
                </a:lnTo>
                <a:lnTo>
                  <a:pt x="3563491" y="4267920"/>
                </a:lnTo>
                <a:lnTo>
                  <a:pt x="3568273" y="4267920"/>
                </a:lnTo>
                <a:lnTo>
                  <a:pt x="3573056" y="4267920"/>
                </a:lnTo>
                <a:lnTo>
                  <a:pt x="3577839" y="4267920"/>
                </a:lnTo>
                <a:lnTo>
                  <a:pt x="3582621" y="4345559"/>
                </a:lnTo>
                <a:lnTo>
                  <a:pt x="3587404" y="4345559"/>
                </a:lnTo>
                <a:lnTo>
                  <a:pt x="3592187" y="4345559"/>
                </a:lnTo>
                <a:lnTo>
                  <a:pt x="3596969" y="4345559"/>
                </a:lnTo>
                <a:lnTo>
                  <a:pt x="3601752" y="4345559"/>
                </a:lnTo>
                <a:lnTo>
                  <a:pt x="3606535" y="4345559"/>
                </a:lnTo>
                <a:lnTo>
                  <a:pt x="3611317" y="4345559"/>
                </a:lnTo>
                <a:lnTo>
                  <a:pt x="3616100" y="4403097"/>
                </a:lnTo>
                <a:lnTo>
                  <a:pt x="3620883" y="4403097"/>
                </a:lnTo>
                <a:lnTo>
                  <a:pt x="3625665" y="4403097"/>
                </a:lnTo>
                <a:lnTo>
                  <a:pt x="3630448" y="4403097"/>
                </a:lnTo>
                <a:lnTo>
                  <a:pt x="3635230" y="4403097"/>
                </a:lnTo>
                <a:lnTo>
                  <a:pt x="3640013" y="4403097"/>
                </a:lnTo>
                <a:lnTo>
                  <a:pt x="3644796" y="4403097"/>
                </a:lnTo>
                <a:lnTo>
                  <a:pt x="3649579" y="4440438"/>
                </a:lnTo>
                <a:lnTo>
                  <a:pt x="3654361" y="4440438"/>
                </a:lnTo>
                <a:lnTo>
                  <a:pt x="3659152" y="4440438"/>
                </a:lnTo>
                <a:lnTo>
                  <a:pt x="3663935" y="4440438"/>
                </a:lnTo>
                <a:lnTo>
                  <a:pt x="3668717" y="4440438"/>
                </a:lnTo>
                <a:lnTo>
                  <a:pt x="3673500" y="4440438"/>
                </a:lnTo>
                <a:lnTo>
                  <a:pt x="3678282" y="4440438"/>
                </a:lnTo>
                <a:lnTo>
                  <a:pt x="3683065" y="4465589"/>
                </a:lnTo>
                <a:lnTo>
                  <a:pt x="3687848" y="4465589"/>
                </a:lnTo>
                <a:lnTo>
                  <a:pt x="3692630" y="4465589"/>
                </a:lnTo>
                <a:lnTo>
                  <a:pt x="3697413" y="4465589"/>
                </a:lnTo>
                <a:lnTo>
                  <a:pt x="3702196" y="4465589"/>
                </a:lnTo>
                <a:lnTo>
                  <a:pt x="3706978" y="4465589"/>
                </a:lnTo>
                <a:lnTo>
                  <a:pt x="3711761" y="4465589"/>
                </a:lnTo>
                <a:lnTo>
                  <a:pt x="3716544" y="4484720"/>
                </a:lnTo>
                <a:lnTo>
                  <a:pt x="3721326" y="4484720"/>
                </a:lnTo>
                <a:lnTo>
                  <a:pt x="3726109" y="4484720"/>
                </a:lnTo>
                <a:lnTo>
                  <a:pt x="3730892" y="4484720"/>
                </a:lnTo>
                <a:lnTo>
                  <a:pt x="3735674" y="4484720"/>
                </a:lnTo>
                <a:lnTo>
                  <a:pt x="3740457" y="4484720"/>
                </a:lnTo>
                <a:lnTo>
                  <a:pt x="3745240" y="4484720"/>
                </a:lnTo>
                <a:lnTo>
                  <a:pt x="3750022" y="4503329"/>
                </a:lnTo>
                <a:lnTo>
                  <a:pt x="3754813" y="4503329"/>
                </a:lnTo>
                <a:lnTo>
                  <a:pt x="3759596" y="4503329"/>
                </a:lnTo>
                <a:lnTo>
                  <a:pt x="3764378" y="4503329"/>
                </a:lnTo>
                <a:lnTo>
                  <a:pt x="3769161" y="4503329"/>
                </a:lnTo>
                <a:lnTo>
                  <a:pt x="3773943" y="4503329"/>
                </a:lnTo>
                <a:lnTo>
                  <a:pt x="3778726" y="4503329"/>
                </a:lnTo>
                <a:lnTo>
                  <a:pt x="3783509" y="4522362"/>
                </a:lnTo>
                <a:lnTo>
                  <a:pt x="3788292" y="4522362"/>
                </a:lnTo>
                <a:lnTo>
                  <a:pt x="3793074" y="4522362"/>
                </a:lnTo>
                <a:lnTo>
                  <a:pt x="3797857" y="4522362"/>
                </a:lnTo>
                <a:lnTo>
                  <a:pt x="3802640" y="4522362"/>
                </a:lnTo>
                <a:lnTo>
                  <a:pt x="3807422" y="4522362"/>
                </a:lnTo>
                <a:lnTo>
                  <a:pt x="3812205" y="4522362"/>
                </a:lnTo>
                <a:lnTo>
                  <a:pt x="3816987" y="4542454"/>
                </a:lnTo>
                <a:lnTo>
                  <a:pt x="3821770" y="4542454"/>
                </a:lnTo>
                <a:lnTo>
                  <a:pt x="3826553" y="4542454"/>
                </a:lnTo>
                <a:lnTo>
                  <a:pt x="3831335" y="4542454"/>
                </a:lnTo>
                <a:lnTo>
                  <a:pt x="3836118" y="4542454"/>
                </a:lnTo>
                <a:lnTo>
                  <a:pt x="3840901" y="4542454"/>
                </a:lnTo>
                <a:lnTo>
                  <a:pt x="3845692" y="4542454"/>
                </a:lnTo>
                <a:lnTo>
                  <a:pt x="3850474" y="4560851"/>
                </a:lnTo>
                <a:lnTo>
                  <a:pt x="3855257" y="4560851"/>
                </a:lnTo>
                <a:lnTo>
                  <a:pt x="3860039" y="4560851"/>
                </a:lnTo>
                <a:lnTo>
                  <a:pt x="3864822" y="4560851"/>
                </a:lnTo>
                <a:lnTo>
                  <a:pt x="3869605" y="4560851"/>
                </a:lnTo>
                <a:lnTo>
                  <a:pt x="3874387" y="4560851"/>
                </a:lnTo>
                <a:lnTo>
                  <a:pt x="3879170" y="4560851"/>
                </a:lnTo>
                <a:lnTo>
                  <a:pt x="3883953" y="4575044"/>
                </a:lnTo>
                <a:lnTo>
                  <a:pt x="3888735" y="4575044"/>
                </a:lnTo>
                <a:lnTo>
                  <a:pt x="3893518" y="4575044"/>
                </a:lnTo>
                <a:lnTo>
                  <a:pt x="3898300" y="4575044"/>
                </a:lnTo>
                <a:lnTo>
                  <a:pt x="3903083" y="4575044"/>
                </a:lnTo>
                <a:lnTo>
                  <a:pt x="3907866" y="4575044"/>
                </a:lnTo>
                <a:lnTo>
                  <a:pt x="3912648" y="4575044"/>
                </a:lnTo>
                <a:lnTo>
                  <a:pt x="3917431" y="4585644"/>
                </a:lnTo>
                <a:lnTo>
                  <a:pt x="3922214" y="4585644"/>
                </a:lnTo>
                <a:lnTo>
                  <a:pt x="3926997" y="4585644"/>
                </a:lnTo>
                <a:lnTo>
                  <a:pt x="3931779" y="4585644"/>
                </a:lnTo>
                <a:lnTo>
                  <a:pt x="3936570" y="4585644"/>
                </a:lnTo>
                <a:lnTo>
                  <a:pt x="3941352" y="4585644"/>
                </a:lnTo>
                <a:lnTo>
                  <a:pt x="3946135" y="4585644"/>
                </a:lnTo>
                <a:lnTo>
                  <a:pt x="3950918" y="4591999"/>
                </a:lnTo>
                <a:lnTo>
                  <a:pt x="3955701" y="4591999"/>
                </a:lnTo>
                <a:lnTo>
                  <a:pt x="3960483" y="4591999"/>
                </a:lnTo>
                <a:lnTo>
                  <a:pt x="3965266" y="4591999"/>
                </a:lnTo>
                <a:lnTo>
                  <a:pt x="3970049" y="4591999"/>
                </a:lnTo>
                <a:lnTo>
                  <a:pt x="3974831" y="4591999"/>
                </a:lnTo>
                <a:lnTo>
                  <a:pt x="3979614" y="4591999"/>
                </a:lnTo>
                <a:lnTo>
                  <a:pt x="3984396" y="4599854"/>
                </a:lnTo>
                <a:lnTo>
                  <a:pt x="3989179" y="4599854"/>
                </a:lnTo>
                <a:lnTo>
                  <a:pt x="3993962" y="4599854"/>
                </a:lnTo>
                <a:lnTo>
                  <a:pt x="3998744" y="4599854"/>
                </a:lnTo>
                <a:lnTo>
                  <a:pt x="4003527" y="4599854"/>
                </a:lnTo>
                <a:lnTo>
                  <a:pt x="4008310" y="4599854"/>
                </a:lnTo>
                <a:lnTo>
                  <a:pt x="4013092" y="4599854"/>
                </a:lnTo>
                <a:lnTo>
                  <a:pt x="4017875" y="4605671"/>
                </a:lnTo>
                <a:lnTo>
                  <a:pt x="4022657" y="4605671"/>
                </a:lnTo>
                <a:lnTo>
                  <a:pt x="4027440" y="4605671"/>
                </a:lnTo>
                <a:lnTo>
                  <a:pt x="4032223" y="4605671"/>
                </a:lnTo>
                <a:lnTo>
                  <a:pt x="4037014" y="4605671"/>
                </a:lnTo>
                <a:lnTo>
                  <a:pt x="4041796" y="4605671"/>
                </a:lnTo>
                <a:lnTo>
                  <a:pt x="4046579" y="4605671"/>
                </a:lnTo>
                <a:lnTo>
                  <a:pt x="4051362" y="4612547"/>
                </a:lnTo>
                <a:lnTo>
                  <a:pt x="4056144" y="4612547"/>
                </a:lnTo>
                <a:lnTo>
                  <a:pt x="4060927" y="4612547"/>
                </a:lnTo>
                <a:lnTo>
                  <a:pt x="4065709" y="4612547"/>
                </a:lnTo>
                <a:lnTo>
                  <a:pt x="4070492" y="4612547"/>
                </a:lnTo>
                <a:lnTo>
                  <a:pt x="4075275" y="4612547"/>
                </a:lnTo>
                <a:lnTo>
                  <a:pt x="4080058" y="4612547"/>
                </a:lnTo>
                <a:lnTo>
                  <a:pt x="4084840" y="4623710"/>
                </a:lnTo>
                <a:lnTo>
                  <a:pt x="4089623" y="4623710"/>
                </a:lnTo>
                <a:lnTo>
                  <a:pt x="4094406" y="4623710"/>
                </a:lnTo>
                <a:lnTo>
                  <a:pt x="4099188" y="4623710"/>
                </a:lnTo>
                <a:lnTo>
                  <a:pt x="4103971" y="4623710"/>
                </a:lnTo>
                <a:lnTo>
                  <a:pt x="4108753" y="4623710"/>
                </a:lnTo>
                <a:lnTo>
                  <a:pt x="4113536" y="4623710"/>
                </a:lnTo>
                <a:lnTo>
                  <a:pt x="4118319" y="4628281"/>
                </a:lnTo>
                <a:lnTo>
                  <a:pt x="4123101" y="4628281"/>
                </a:lnTo>
                <a:lnTo>
                  <a:pt x="4127892" y="4628281"/>
                </a:lnTo>
                <a:lnTo>
                  <a:pt x="4132675" y="4628281"/>
                </a:lnTo>
                <a:lnTo>
                  <a:pt x="4137457" y="4628281"/>
                </a:lnTo>
                <a:lnTo>
                  <a:pt x="4142240" y="4628281"/>
                </a:lnTo>
                <a:lnTo>
                  <a:pt x="4147023" y="4628281"/>
                </a:lnTo>
                <a:lnTo>
                  <a:pt x="4151805" y="4635402"/>
                </a:lnTo>
                <a:lnTo>
                  <a:pt x="4156588" y="4635402"/>
                </a:lnTo>
                <a:lnTo>
                  <a:pt x="4161371" y="4635402"/>
                </a:lnTo>
                <a:lnTo>
                  <a:pt x="4166153" y="4635402"/>
                </a:lnTo>
                <a:lnTo>
                  <a:pt x="4170936" y="4635402"/>
                </a:lnTo>
                <a:lnTo>
                  <a:pt x="4175719" y="4635402"/>
                </a:lnTo>
                <a:lnTo>
                  <a:pt x="4180501" y="4635402"/>
                </a:lnTo>
                <a:lnTo>
                  <a:pt x="4185284" y="4637471"/>
                </a:lnTo>
                <a:lnTo>
                  <a:pt x="4190066" y="4637471"/>
                </a:lnTo>
                <a:lnTo>
                  <a:pt x="4194849" y="4637471"/>
                </a:lnTo>
                <a:lnTo>
                  <a:pt x="4199632" y="4637471"/>
                </a:lnTo>
                <a:lnTo>
                  <a:pt x="4204415" y="4637471"/>
                </a:lnTo>
                <a:lnTo>
                  <a:pt x="4209197" y="4637471"/>
                </a:lnTo>
                <a:lnTo>
                  <a:pt x="4213980" y="4637471"/>
                </a:lnTo>
                <a:lnTo>
                  <a:pt x="4218771" y="4641659"/>
                </a:lnTo>
                <a:lnTo>
                  <a:pt x="4223554" y="4641659"/>
                </a:lnTo>
                <a:lnTo>
                  <a:pt x="4228336" y="4641659"/>
                </a:lnTo>
                <a:lnTo>
                  <a:pt x="4233118" y="4641659"/>
                </a:lnTo>
                <a:lnTo>
                  <a:pt x="4237901" y="4641659"/>
                </a:lnTo>
                <a:lnTo>
                  <a:pt x="4242684" y="4641659"/>
                </a:lnTo>
                <a:lnTo>
                  <a:pt x="4247467" y="4641659"/>
                </a:lnTo>
                <a:lnTo>
                  <a:pt x="4252249" y="4646931"/>
                </a:lnTo>
                <a:lnTo>
                  <a:pt x="4257032" y="4646931"/>
                </a:lnTo>
                <a:lnTo>
                  <a:pt x="4261815" y="4646931"/>
                </a:lnTo>
                <a:lnTo>
                  <a:pt x="4266597" y="4646931"/>
                </a:lnTo>
                <a:lnTo>
                  <a:pt x="4271380" y="4646931"/>
                </a:lnTo>
                <a:lnTo>
                  <a:pt x="4276162" y="4646931"/>
                </a:lnTo>
                <a:lnTo>
                  <a:pt x="4280945" y="4646931"/>
                </a:lnTo>
                <a:lnTo>
                  <a:pt x="4285728" y="4655266"/>
                </a:lnTo>
                <a:lnTo>
                  <a:pt x="4290510" y="4655266"/>
                </a:lnTo>
                <a:lnTo>
                  <a:pt x="4295293" y="4655266"/>
                </a:lnTo>
                <a:lnTo>
                  <a:pt x="4300076" y="4655266"/>
                </a:lnTo>
                <a:lnTo>
                  <a:pt x="4304858" y="4655266"/>
                </a:lnTo>
                <a:lnTo>
                  <a:pt x="4309641" y="4655266"/>
                </a:lnTo>
                <a:lnTo>
                  <a:pt x="4314432" y="4655266"/>
                </a:lnTo>
                <a:lnTo>
                  <a:pt x="4319214" y="4663682"/>
                </a:lnTo>
                <a:lnTo>
                  <a:pt x="4323997" y="4663682"/>
                </a:lnTo>
                <a:lnTo>
                  <a:pt x="4328780" y="4663682"/>
                </a:lnTo>
                <a:lnTo>
                  <a:pt x="4333562" y="4663682"/>
                </a:lnTo>
                <a:lnTo>
                  <a:pt x="4338345" y="4663682"/>
                </a:lnTo>
                <a:lnTo>
                  <a:pt x="4343128" y="4663682"/>
                </a:lnTo>
                <a:lnTo>
                  <a:pt x="4347910" y="4663682"/>
                </a:lnTo>
                <a:lnTo>
                  <a:pt x="4352693" y="4671096"/>
                </a:lnTo>
                <a:lnTo>
                  <a:pt x="4357475" y="4671096"/>
                </a:lnTo>
                <a:lnTo>
                  <a:pt x="4362258" y="4671096"/>
                </a:lnTo>
                <a:lnTo>
                  <a:pt x="4367041" y="4671096"/>
                </a:lnTo>
                <a:lnTo>
                  <a:pt x="4371824" y="4671096"/>
                </a:lnTo>
                <a:lnTo>
                  <a:pt x="4376606" y="4671096"/>
                </a:lnTo>
                <a:lnTo>
                  <a:pt x="4381389" y="4671096"/>
                </a:lnTo>
                <a:lnTo>
                  <a:pt x="4386172" y="4678543"/>
                </a:lnTo>
                <a:lnTo>
                  <a:pt x="4390954" y="4678543"/>
                </a:lnTo>
                <a:lnTo>
                  <a:pt x="4395737" y="4678543"/>
                </a:lnTo>
                <a:lnTo>
                  <a:pt x="4400519" y="4678543"/>
                </a:lnTo>
                <a:lnTo>
                  <a:pt x="4405310" y="4678543"/>
                </a:lnTo>
                <a:lnTo>
                  <a:pt x="4410093" y="4678543"/>
                </a:lnTo>
                <a:lnTo>
                  <a:pt x="4414876" y="4678543"/>
                </a:lnTo>
                <a:lnTo>
                  <a:pt x="4419658" y="4686210"/>
                </a:lnTo>
                <a:lnTo>
                  <a:pt x="4424441" y="4686210"/>
                </a:lnTo>
                <a:lnTo>
                  <a:pt x="4429223" y="4686210"/>
                </a:lnTo>
                <a:lnTo>
                  <a:pt x="4434006" y="4686210"/>
                </a:lnTo>
                <a:lnTo>
                  <a:pt x="4438789" y="4686210"/>
                </a:lnTo>
                <a:lnTo>
                  <a:pt x="4443571" y="4686210"/>
                </a:lnTo>
                <a:lnTo>
                  <a:pt x="4448354" y="4686210"/>
                </a:lnTo>
                <a:lnTo>
                  <a:pt x="4453137" y="4692321"/>
                </a:lnTo>
                <a:lnTo>
                  <a:pt x="4457919" y="4692321"/>
                </a:lnTo>
                <a:lnTo>
                  <a:pt x="4462702" y="4692321"/>
                </a:lnTo>
                <a:lnTo>
                  <a:pt x="4467485" y="4692321"/>
                </a:lnTo>
                <a:lnTo>
                  <a:pt x="4472267" y="4692321"/>
                </a:lnTo>
                <a:lnTo>
                  <a:pt x="4477050" y="4692321"/>
                </a:lnTo>
                <a:lnTo>
                  <a:pt x="4481832" y="4692321"/>
                </a:lnTo>
                <a:lnTo>
                  <a:pt x="4486615" y="4696337"/>
                </a:lnTo>
                <a:lnTo>
                  <a:pt x="4491398" y="4696337"/>
                </a:lnTo>
                <a:lnTo>
                  <a:pt x="4496181" y="4696337"/>
                </a:lnTo>
                <a:lnTo>
                  <a:pt x="4500971" y="4696337"/>
                </a:lnTo>
                <a:lnTo>
                  <a:pt x="4505754" y="4696337"/>
                </a:lnTo>
                <a:lnTo>
                  <a:pt x="4510536" y="4696337"/>
                </a:lnTo>
                <a:lnTo>
                  <a:pt x="4515319" y="4696337"/>
                </a:lnTo>
                <a:lnTo>
                  <a:pt x="4520102" y="4699882"/>
                </a:lnTo>
                <a:lnTo>
                  <a:pt x="4524884" y="4699882"/>
                </a:lnTo>
                <a:lnTo>
                  <a:pt x="4529667" y="4699882"/>
                </a:lnTo>
                <a:lnTo>
                  <a:pt x="4534450" y="4699882"/>
                </a:lnTo>
                <a:lnTo>
                  <a:pt x="4539233" y="4699882"/>
                </a:lnTo>
                <a:lnTo>
                  <a:pt x="4544015" y="4699882"/>
                </a:lnTo>
                <a:lnTo>
                  <a:pt x="4548798" y="4699882"/>
                </a:lnTo>
                <a:lnTo>
                  <a:pt x="4553580" y="4705634"/>
                </a:lnTo>
                <a:lnTo>
                  <a:pt x="4558363" y="4705634"/>
                </a:lnTo>
                <a:lnTo>
                  <a:pt x="4563146" y="4705634"/>
                </a:lnTo>
                <a:lnTo>
                  <a:pt x="4567928" y="4705634"/>
                </a:lnTo>
                <a:lnTo>
                  <a:pt x="4572711" y="4705634"/>
                </a:lnTo>
                <a:lnTo>
                  <a:pt x="4577494" y="4705634"/>
                </a:lnTo>
                <a:lnTo>
                  <a:pt x="4582276" y="4705634"/>
                </a:lnTo>
                <a:lnTo>
                  <a:pt x="4587059" y="4709504"/>
                </a:lnTo>
                <a:lnTo>
                  <a:pt x="4591842" y="4709504"/>
                </a:lnTo>
                <a:lnTo>
                  <a:pt x="4596632" y="4709504"/>
                </a:lnTo>
                <a:lnTo>
                  <a:pt x="4601415" y="4709504"/>
                </a:lnTo>
                <a:lnTo>
                  <a:pt x="4606198" y="4709504"/>
                </a:lnTo>
                <a:lnTo>
                  <a:pt x="4610980" y="4709504"/>
                </a:lnTo>
                <a:lnTo>
                  <a:pt x="4615763" y="4709504"/>
                </a:lnTo>
                <a:lnTo>
                  <a:pt x="4620546" y="4711663"/>
                </a:lnTo>
                <a:lnTo>
                  <a:pt x="4625328" y="4711663"/>
                </a:lnTo>
                <a:lnTo>
                  <a:pt x="4630111" y="4711663"/>
                </a:lnTo>
                <a:lnTo>
                  <a:pt x="4634893" y="4711663"/>
                </a:lnTo>
                <a:lnTo>
                  <a:pt x="4639676" y="4711663"/>
                </a:lnTo>
                <a:lnTo>
                  <a:pt x="4644459" y="4711663"/>
                </a:lnTo>
                <a:lnTo>
                  <a:pt x="4649241" y="4711663"/>
                </a:lnTo>
                <a:lnTo>
                  <a:pt x="4654024" y="4713122"/>
                </a:lnTo>
                <a:lnTo>
                  <a:pt x="4658807" y="4713122"/>
                </a:lnTo>
                <a:lnTo>
                  <a:pt x="4663590" y="4713122"/>
                </a:lnTo>
                <a:lnTo>
                  <a:pt x="4668372" y="4713122"/>
                </a:lnTo>
                <a:lnTo>
                  <a:pt x="4673155" y="4713122"/>
                </a:lnTo>
                <a:lnTo>
                  <a:pt x="4677937" y="4713122"/>
                </a:lnTo>
                <a:lnTo>
                  <a:pt x="4682720" y="4713122"/>
                </a:lnTo>
                <a:lnTo>
                  <a:pt x="4687511" y="4714760"/>
                </a:lnTo>
                <a:lnTo>
                  <a:pt x="4692293" y="4714760"/>
                </a:lnTo>
                <a:lnTo>
                  <a:pt x="4697076" y="4714760"/>
                </a:lnTo>
                <a:lnTo>
                  <a:pt x="4701859" y="4714760"/>
                </a:lnTo>
                <a:lnTo>
                  <a:pt x="4706642" y="4714760"/>
                </a:lnTo>
                <a:lnTo>
                  <a:pt x="4711424" y="4714760"/>
                </a:lnTo>
                <a:lnTo>
                  <a:pt x="4716206" y="4714760"/>
                </a:lnTo>
                <a:lnTo>
                  <a:pt x="4720989" y="4720096"/>
                </a:lnTo>
                <a:lnTo>
                  <a:pt x="4725772" y="4720096"/>
                </a:lnTo>
                <a:lnTo>
                  <a:pt x="4730555" y="4720096"/>
                </a:lnTo>
                <a:lnTo>
                  <a:pt x="4735337" y="4720096"/>
                </a:lnTo>
                <a:lnTo>
                  <a:pt x="4740120" y="4720096"/>
                </a:lnTo>
                <a:lnTo>
                  <a:pt x="4744903" y="4720096"/>
                </a:lnTo>
                <a:lnTo>
                  <a:pt x="4749685" y="4720096"/>
                </a:lnTo>
                <a:lnTo>
                  <a:pt x="4754468" y="4723885"/>
                </a:lnTo>
                <a:lnTo>
                  <a:pt x="4759250" y="4723885"/>
                </a:lnTo>
                <a:lnTo>
                  <a:pt x="4764033" y="4723885"/>
                </a:lnTo>
                <a:lnTo>
                  <a:pt x="4768816" y="4723885"/>
                </a:lnTo>
                <a:lnTo>
                  <a:pt x="4773598" y="4723885"/>
                </a:lnTo>
                <a:lnTo>
                  <a:pt x="4778389" y="4723885"/>
                </a:lnTo>
                <a:lnTo>
                  <a:pt x="4783172" y="4723885"/>
                </a:lnTo>
                <a:lnTo>
                  <a:pt x="4787955" y="4725759"/>
                </a:lnTo>
                <a:lnTo>
                  <a:pt x="4792737" y="4725759"/>
                </a:lnTo>
                <a:lnTo>
                  <a:pt x="4797520" y="4725759"/>
                </a:lnTo>
                <a:lnTo>
                  <a:pt x="4802302" y="4725759"/>
                </a:lnTo>
                <a:lnTo>
                  <a:pt x="4807085" y="4725759"/>
                </a:lnTo>
                <a:lnTo>
                  <a:pt x="4811868" y="4725759"/>
                </a:lnTo>
                <a:lnTo>
                  <a:pt x="4816650" y="4725759"/>
                </a:lnTo>
                <a:lnTo>
                  <a:pt x="4821433" y="4731152"/>
                </a:lnTo>
                <a:lnTo>
                  <a:pt x="4826216" y="4731152"/>
                </a:lnTo>
                <a:lnTo>
                  <a:pt x="4830999" y="4731152"/>
                </a:lnTo>
                <a:lnTo>
                  <a:pt x="4835781" y="4731152"/>
                </a:lnTo>
                <a:lnTo>
                  <a:pt x="4840563" y="4731152"/>
                </a:lnTo>
                <a:lnTo>
                  <a:pt x="4845346" y="4731152"/>
                </a:lnTo>
                <a:lnTo>
                  <a:pt x="4850129" y="4731152"/>
                </a:lnTo>
                <a:lnTo>
                  <a:pt x="4854912" y="4732399"/>
                </a:lnTo>
                <a:lnTo>
                  <a:pt x="4859694" y="4732399"/>
                </a:lnTo>
                <a:lnTo>
                  <a:pt x="4864477" y="4732399"/>
                </a:lnTo>
                <a:lnTo>
                  <a:pt x="4869260" y="4732399"/>
                </a:lnTo>
                <a:lnTo>
                  <a:pt x="4874050" y="4732399"/>
                </a:lnTo>
                <a:lnTo>
                  <a:pt x="4878833" y="4732399"/>
                </a:lnTo>
                <a:lnTo>
                  <a:pt x="4883616" y="4732399"/>
                </a:lnTo>
                <a:lnTo>
                  <a:pt x="4888398" y="4733238"/>
                </a:lnTo>
                <a:lnTo>
                  <a:pt x="4893181" y="4733238"/>
                </a:lnTo>
                <a:lnTo>
                  <a:pt x="4897964" y="4733238"/>
                </a:lnTo>
                <a:lnTo>
                  <a:pt x="4902746" y="4733238"/>
                </a:lnTo>
                <a:lnTo>
                  <a:pt x="4907529" y="4733238"/>
                </a:lnTo>
                <a:lnTo>
                  <a:pt x="4912312" y="4733238"/>
                </a:lnTo>
                <a:lnTo>
                  <a:pt x="4917094" y="4733238"/>
                </a:lnTo>
                <a:lnTo>
                  <a:pt x="4921877" y="4733963"/>
                </a:lnTo>
                <a:lnTo>
                  <a:pt x="4926659" y="4733963"/>
                </a:lnTo>
                <a:lnTo>
                  <a:pt x="4931442" y="4733963"/>
                </a:lnTo>
                <a:lnTo>
                  <a:pt x="4936225" y="4733963"/>
                </a:lnTo>
                <a:lnTo>
                  <a:pt x="4941007" y="4733963"/>
                </a:lnTo>
                <a:lnTo>
                  <a:pt x="4945790" y="4733963"/>
                </a:lnTo>
                <a:lnTo>
                  <a:pt x="4950573" y="4733963"/>
                </a:lnTo>
                <a:lnTo>
                  <a:pt x="4955356" y="4735894"/>
                </a:lnTo>
                <a:lnTo>
                  <a:pt x="4960138" y="4735894"/>
                </a:lnTo>
                <a:lnTo>
                  <a:pt x="4964920" y="4735894"/>
                </a:lnTo>
                <a:lnTo>
                  <a:pt x="4969711" y="4735894"/>
                </a:lnTo>
                <a:lnTo>
                  <a:pt x="4974494" y="4735894"/>
                </a:lnTo>
                <a:lnTo>
                  <a:pt x="4979277" y="4735894"/>
                </a:lnTo>
                <a:lnTo>
                  <a:pt x="4984059" y="4735894"/>
                </a:lnTo>
                <a:lnTo>
                  <a:pt x="4988842" y="4738412"/>
                </a:lnTo>
                <a:lnTo>
                  <a:pt x="4993625" y="4738412"/>
                </a:lnTo>
                <a:lnTo>
                  <a:pt x="4998407" y="4738412"/>
                </a:lnTo>
                <a:lnTo>
                  <a:pt x="5003190" y="4738412"/>
                </a:lnTo>
                <a:lnTo>
                  <a:pt x="5007973" y="4738412"/>
                </a:lnTo>
                <a:lnTo>
                  <a:pt x="5012755" y="4738412"/>
                </a:lnTo>
                <a:lnTo>
                  <a:pt x="5017538" y="4738412"/>
                </a:lnTo>
                <a:lnTo>
                  <a:pt x="5022321" y="4740335"/>
                </a:lnTo>
                <a:lnTo>
                  <a:pt x="5027103" y="4740335"/>
                </a:lnTo>
                <a:lnTo>
                  <a:pt x="5031886" y="4740335"/>
                </a:lnTo>
                <a:lnTo>
                  <a:pt x="5036669" y="4740335"/>
                </a:lnTo>
                <a:lnTo>
                  <a:pt x="5041451" y="4740335"/>
                </a:lnTo>
                <a:lnTo>
                  <a:pt x="5046234" y="4740335"/>
                </a:lnTo>
                <a:lnTo>
                  <a:pt x="5051016" y="4740335"/>
                </a:lnTo>
                <a:lnTo>
                  <a:pt x="5055799" y="4741907"/>
                </a:lnTo>
                <a:lnTo>
                  <a:pt x="5060582" y="4741907"/>
                </a:lnTo>
                <a:lnTo>
                  <a:pt x="5065373" y="4741907"/>
                </a:lnTo>
                <a:lnTo>
                  <a:pt x="5070155" y="4741907"/>
                </a:lnTo>
                <a:lnTo>
                  <a:pt x="5074938" y="4741907"/>
                </a:lnTo>
                <a:lnTo>
                  <a:pt x="5079720" y="4741907"/>
                </a:lnTo>
                <a:lnTo>
                  <a:pt x="5084503" y="4741907"/>
                </a:lnTo>
                <a:lnTo>
                  <a:pt x="5089286" y="4741924"/>
                </a:lnTo>
                <a:lnTo>
                  <a:pt x="5094068" y="4741924"/>
                </a:lnTo>
                <a:lnTo>
                  <a:pt x="5098851" y="4741924"/>
                </a:lnTo>
                <a:lnTo>
                  <a:pt x="5103634" y="4741924"/>
                </a:lnTo>
                <a:lnTo>
                  <a:pt x="5108416" y="4741924"/>
                </a:lnTo>
                <a:lnTo>
                  <a:pt x="5113199" y="4741924"/>
                </a:lnTo>
                <a:lnTo>
                  <a:pt x="5117982" y="4741924"/>
                </a:lnTo>
                <a:lnTo>
                  <a:pt x="5122764" y="4743920"/>
                </a:lnTo>
                <a:lnTo>
                  <a:pt x="5127547" y="4743920"/>
                </a:lnTo>
                <a:lnTo>
                  <a:pt x="5132330" y="4743920"/>
                </a:lnTo>
                <a:lnTo>
                  <a:pt x="5137112" y="4743920"/>
                </a:lnTo>
                <a:lnTo>
                  <a:pt x="5141895" y="4743920"/>
                </a:lnTo>
                <a:lnTo>
                  <a:pt x="5146678" y="4743920"/>
                </a:lnTo>
                <a:lnTo>
                  <a:pt x="5151460" y="4743920"/>
                </a:lnTo>
                <a:lnTo>
                  <a:pt x="5156251" y="4745745"/>
                </a:lnTo>
                <a:lnTo>
                  <a:pt x="5161033" y="4745745"/>
                </a:lnTo>
                <a:lnTo>
                  <a:pt x="5165816" y="4745745"/>
                </a:lnTo>
                <a:lnTo>
                  <a:pt x="5170599" y="4745745"/>
                </a:lnTo>
                <a:lnTo>
                  <a:pt x="5175382" y="4745745"/>
                </a:lnTo>
                <a:lnTo>
                  <a:pt x="5180164" y="4745745"/>
                </a:lnTo>
                <a:lnTo>
                  <a:pt x="5184947" y="4745745"/>
                </a:lnTo>
                <a:lnTo>
                  <a:pt x="5189730" y="4747423"/>
                </a:lnTo>
                <a:lnTo>
                  <a:pt x="5194512" y="4747423"/>
                </a:lnTo>
                <a:lnTo>
                  <a:pt x="5199295" y="4747423"/>
                </a:lnTo>
                <a:lnTo>
                  <a:pt x="5204077" y="4747423"/>
                </a:lnTo>
                <a:lnTo>
                  <a:pt x="5208860" y="4747423"/>
                </a:lnTo>
                <a:lnTo>
                  <a:pt x="5213643" y="4747423"/>
                </a:lnTo>
                <a:lnTo>
                  <a:pt x="5218425" y="4747423"/>
                </a:lnTo>
                <a:lnTo>
                  <a:pt x="5223208" y="4748849"/>
                </a:lnTo>
                <a:lnTo>
                  <a:pt x="5227991" y="4748849"/>
                </a:lnTo>
                <a:lnTo>
                  <a:pt x="5232773" y="4748849"/>
                </a:lnTo>
                <a:lnTo>
                  <a:pt x="5237556" y="4748849"/>
                </a:lnTo>
                <a:lnTo>
                  <a:pt x="5242338" y="4748849"/>
                </a:lnTo>
                <a:lnTo>
                  <a:pt x="5247129" y="4748849"/>
                </a:lnTo>
                <a:lnTo>
                  <a:pt x="5251912" y="4748849"/>
                </a:lnTo>
                <a:lnTo>
                  <a:pt x="5256695" y="4749990"/>
                </a:lnTo>
                <a:lnTo>
                  <a:pt x="5261477" y="4749990"/>
                </a:lnTo>
                <a:lnTo>
                  <a:pt x="5266260" y="4749990"/>
                </a:lnTo>
                <a:lnTo>
                  <a:pt x="5271043" y="4749990"/>
                </a:lnTo>
                <a:lnTo>
                  <a:pt x="5275826" y="4749990"/>
                </a:lnTo>
                <a:lnTo>
                  <a:pt x="5280608" y="4749990"/>
                </a:lnTo>
                <a:lnTo>
                  <a:pt x="5285390" y="4749990"/>
                </a:lnTo>
                <a:lnTo>
                  <a:pt x="5290173" y="4749794"/>
                </a:lnTo>
                <a:lnTo>
                  <a:pt x="5294956" y="4749794"/>
                </a:lnTo>
                <a:lnTo>
                  <a:pt x="5299739" y="4749794"/>
                </a:lnTo>
                <a:lnTo>
                  <a:pt x="5304521" y="4749794"/>
                </a:lnTo>
                <a:lnTo>
                  <a:pt x="5309304" y="4749794"/>
                </a:lnTo>
                <a:lnTo>
                  <a:pt x="5314087" y="4749794"/>
                </a:lnTo>
                <a:lnTo>
                  <a:pt x="5318869" y="4749794"/>
                </a:lnTo>
                <a:lnTo>
                  <a:pt x="5323652" y="4750047"/>
                </a:lnTo>
                <a:lnTo>
                  <a:pt x="5328434" y="4750047"/>
                </a:lnTo>
                <a:lnTo>
                  <a:pt x="5333217" y="4750047"/>
                </a:lnTo>
                <a:lnTo>
                  <a:pt x="5338000" y="4750047"/>
                </a:lnTo>
                <a:lnTo>
                  <a:pt x="5342791" y="4750047"/>
                </a:lnTo>
                <a:lnTo>
                  <a:pt x="5347573" y="4750047"/>
                </a:lnTo>
                <a:lnTo>
                  <a:pt x="5352356" y="4750047"/>
                </a:lnTo>
                <a:lnTo>
                  <a:pt x="5357139" y="4749110"/>
                </a:lnTo>
                <a:lnTo>
                  <a:pt x="5361921" y="4749110"/>
                </a:lnTo>
                <a:lnTo>
                  <a:pt x="5366704" y="4749110"/>
                </a:lnTo>
                <a:lnTo>
                  <a:pt x="5371486" y="4749110"/>
                </a:lnTo>
                <a:lnTo>
                  <a:pt x="5376269" y="4749110"/>
                </a:lnTo>
                <a:lnTo>
                  <a:pt x="5381052" y="4749110"/>
                </a:lnTo>
                <a:lnTo>
                  <a:pt x="5385834" y="4749110"/>
                </a:lnTo>
                <a:lnTo>
                  <a:pt x="5390617" y="4749257"/>
                </a:lnTo>
                <a:lnTo>
                  <a:pt x="5395400" y="4749257"/>
                </a:lnTo>
                <a:lnTo>
                  <a:pt x="5400183" y="4749257"/>
                </a:lnTo>
                <a:lnTo>
                  <a:pt x="5404965" y="4749257"/>
                </a:lnTo>
                <a:lnTo>
                  <a:pt x="5409747" y="4749257"/>
                </a:lnTo>
                <a:lnTo>
                  <a:pt x="5414530" y="4749257"/>
                </a:lnTo>
                <a:lnTo>
                  <a:pt x="5419313" y="4749257"/>
                </a:lnTo>
                <a:lnTo>
                  <a:pt x="5424096" y="4749582"/>
                </a:lnTo>
                <a:lnTo>
                  <a:pt x="5428878" y="4749582"/>
                </a:lnTo>
                <a:lnTo>
                  <a:pt x="5433669" y="4749582"/>
                </a:lnTo>
                <a:lnTo>
                  <a:pt x="5438452" y="4749582"/>
                </a:lnTo>
                <a:lnTo>
                  <a:pt x="5443234" y="4749582"/>
                </a:lnTo>
                <a:lnTo>
                  <a:pt x="5448017" y="4749582"/>
                </a:lnTo>
                <a:lnTo>
                  <a:pt x="5452799" y="4749582"/>
                </a:lnTo>
                <a:lnTo>
                  <a:pt x="5457582" y="4749900"/>
                </a:lnTo>
                <a:lnTo>
                  <a:pt x="5462365" y="4749900"/>
                </a:lnTo>
                <a:lnTo>
                  <a:pt x="5467148" y="4749900"/>
                </a:lnTo>
                <a:lnTo>
                  <a:pt x="5471930" y="4749900"/>
                </a:lnTo>
                <a:lnTo>
                  <a:pt x="5476713" y="4749900"/>
                </a:lnTo>
                <a:lnTo>
                  <a:pt x="5481496" y="4749900"/>
                </a:lnTo>
                <a:lnTo>
                  <a:pt x="5486278" y="4749900"/>
                </a:lnTo>
                <a:lnTo>
                  <a:pt x="5491061" y="4749900"/>
                </a:lnTo>
                <a:lnTo>
                  <a:pt x="5495843" y="4749900"/>
                </a:lnTo>
                <a:lnTo>
                  <a:pt x="5500626" y="4749900"/>
                </a:lnTo>
                <a:lnTo>
                  <a:pt x="5505409" y="4749900"/>
                </a:lnTo>
                <a:lnTo>
                  <a:pt x="5510191" y="4749900"/>
                </a:lnTo>
                <a:lnTo>
                  <a:pt x="5514974" y="4749900"/>
                </a:lnTo>
                <a:lnTo>
                  <a:pt x="5519757" y="4749900"/>
                </a:lnTo>
                <a:lnTo>
                  <a:pt x="5524539" y="4750071"/>
                </a:lnTo>
                <a:lnTo>
                  <a:pt x="5529322" y="4750071"/>
                </a:lnTo>
                <a:lnTo>
                  <a:pt x="5534113" y="4750071"/>
                </a:lnTo>
                <a:lnTo>
                  <a:pt x="5538895" y="4750071"/>
                </a:lnTo>
                <a:lnTo>
                  <a:pt x="5543678" y="4750071"/>
                </a:lnTo>
                <a:lnTo>
                  <a:pt x="5548461" y="4750071"/>
                </a:lnTo>
                <a:lnTo>
                  <a:pt x="5553243" y="4750071"/>
                </a:lnTo>
                <a:lnTo>
                  <a:pt x="5558026" y="4750250"/>
                </a:lnTo>
                <a:lnTo>
                  <a:pt x="5562809" y="4750250"/>
                </a:lnTo>
                <a:lnTo>
                  <a:pt x="5567591" y="4750250"/>
                </a:lnTo>
                <a:lnTo>
                  <a:pt x="5572374" y="4750250"/>
                </a:lnTo>
                <a:lnTo>
                  <a:pt x="5577156" y="4750250"/>
                </a:lnTo>
                <a:lnTo>
                  <a:pt x="5581939" y="4750250"/>
                </a:lnTo>
                <a:lnTo>
                  <a:pt x="5586722" y="4750250"/>
                </a:lnTo>
                <a:lnTo>
                  <a:pt x="5591505" y="4750283"/>
                </a:lnTo>
                <a:lnTo>
                  <a:pt x="5596287" y="4750283"/>
                </a:lnTo>
                <a:lnTo>
                  <a:pt x="5601070" y="4750283"/>
                </a:lnTo>
                <a:lnTo>
                  <a:pt x="5605852" y="4750283"/>
                </a:lnTo>
                <a:lnTo>
                  <a:pt x="5610635" y="4750283"/>
                </a:lnTo>
                <a:lnTo>
                  <a:pt x="5615418" y="4750283"/>
                </a:lnTo>
                <a:lnTo>
                  <a:pt x="5620200" y="4750283"/>
                </a:lnTo>
                <a:lnTo>
                  <a:pt x="5624991" y="4750870"/>
                </a:lnTo>
                <a:lnTo>
                  <a:pt x="5629774" y="4750870"/>
                </a:lnTo>
                <a:lnTo>
                  <a:pt x="5634557" y="4750870"/>
                </a:lnTo>
                <a:lnTo>
                  <a:pt x="5639339" y="4750870"/>
                </a:lnTo>
                <a:lnTo>
                  <a:pt x="5644121" y="4750870"/>
                </a:lnTo>
                <a:lnTo>
                  <a:pt x="5648904" y="4750870"/>
                </a:lnTo>
                <a:lnTo>
                  <a:pt x="5653687" y="4750870"/>
                </a:lnTo>
                <a:lnTo>
                  <a:pt x="5658470" y="4750780"/>
                </a:lnTo>
                <a:lnTo>
                  <a:pt x="5663252" y="4750780"/>
                </a:lnTo>
                <a:lnTo>
                  <a:pt x="5668035" y="4750780"/>
                </a:lnTo>
                <a:lnTo>
                  <a:pt x="5672818" y="4750780"/>
                </a:lnTo>
                <a:lnTo>
                  <a:pt x="5677600" y="4750780"/>
                </a:lnTo>
                <a:lnTo>
                  <a:pt x="5682383" y="4750780"/>
                </a:lnTo>
                <a:lnTo>
                  <a:pt x="5687165" y="4750780"/>
                </a:lnTo>
                <a:lnTo>
                  <a:pt x="5691948" y="4750723"/>
                </a:lnTo>
                <a:lnTo>
                  <a:pt x="5696731" y="4750723"/>
                </a:lnTo>
                <a:lnTo>
                  <a:pt x="5701513" y="4750723"/>
                </a:lnTo>
                <a:lnTo>
                  <a:pt x="5706296" y="4750723"/>
                </a:lnTo>
                <a:lnTo>
                  <a:pt x="5711079" y="4750723"/>
                </a:lnTo>
                <a:lnTo>
                  <a:pt x="5715870" y="4750723"/>
                </a:lnTo>
                <a:lnTo>
                  <a:pt x="5720652" y="4750723"/>
                </a:lnTo>
                <a:lnTo>
                  <a:pt x="5725435" y="4750544"/>
                </a:lnTo>
                <a:lnTo>
                  <a:pt x="5730217" y="4750544"/>
                </a:lnTo>
                <a:lnTo>
                  <a:pt x="5735000" y="4750544"/>
                </a:lnTo>
                <a:lnTo>
                  <a:pt x="5739783" y="4750544"/>
                </a:lnTo>
                <a:lnTo>
                  <a:pt x="5744565" y="4750544"/>
                </a:lnTo>
                <a:lnTo>
                  <a:pt x="5749348" y="4750544"/>
                </a:lnTo>
                <a:lnTo>
                  <a:pt x="5754131" y="4750544"/>
                </a:lnTo>
                <a:lnTo>
                  <a:pt x="5758914" y="4750511"/>
                </a:lnTo>
                <a:lnTo>
                  <a:pt x="5763696" y="4750511"/>
                </a:lnTo>
                <a:lnTo>
                  <a:pt x="5768478" y="4750511"/>
                </a:lnTo>
                <a:lnTo>
                  <a:pt x="5773261" y="4750511"/>
                </a:lnTo>
                <a:lnTo>
                  <a:pt x="5778044" y="4750511"/>
                </a:lnTo>
                <a:lnTo>
                  <a:pt x="5782827" y="4750511"/>
                </a:lnTo>
                <a:lnTo>
                  <a:pt x="5787609" y="4750511"/>
                </a:lnTo>
                <a:lnTo>
                  <a:pt x="5792392" y="4750666"/>
                </a:lnTo>
                <a:lnTo>
                  <a:pt x="5797175" y="4750666"/>
                </a:lnTo>
                <a:lnTo>
                  <a:pt x="5801957" y="4750666"/>
                </a:lnTo>
                <a:lnTo>
                  <a:pt x="5806748" y="4750666"/>
                </a:lnTo>
                <a:lnTo>
                  <a:pt x="5811531" y="4750666"/>
                </a:lnTo>
                <a:lnTo>
                  <a:pt x="5816313" y="4750666"/>
                </a:lnTo>
                <a:lnTo>
                  <a:pt x="5821096" y="4750666"/>
                </a:lnTo>
                <a:lnTo>
                  <a:pt x="5825879" y="4751277"/>
                </a:lnTo>
                <a:lnTo>
                  <a:pt x="5830661" y="4751277"/>
                </a:lnTo>
                <a:lnTo>
                  <a:pt x="5835444" y="4751277"/>
                </a:lnTo>
                <a:lnTo>
                  <a:pt x="5840227" y="4751277"/>
                </a:lnTo>
                <a:lnTo>
                  <a:pt x="5845009" y="4751277"/>
                </a:lnTo>
                <a:lnTo>
                  <a:pt x="5849792" y="4751277"/>
                </a:lnTo>
                <a:lnTo>
                  <a:pt x="5854574" y="4751277"/>
                </a:lnTo>
                <a:lnTo>
                  <a:pt x="5859357" y="4751570"/>
                </a:lnTo>
                <a:lnTo>
                  <a:pt x="5864140" y="4751570"/>
                </a:lnTo>
                <a:lnTo>
                  <a:pt x="5868922" y="4751570"/>
                </a:lnTo>
                <a:lnTo>
                  <a:pt x="5873705" y="4751570"/>
                </a:lnTo>
                <a:lnTo>
                  <a:pt x="5878488" y="4751570"/>
                </a:lnTo>
                <a:lnTo>
                  <a:pt x="5883271" y="4751570"/>
                </a:lnTo>
                <a:lnTo>
                  <a:pt x="5888053" y="4751570"/>
                </a:lnTo>
                <a:lnTo>
                  <a:pt x="5892835" y="4751766"/>
                </a:lnTo>
                <a:lnTo>
                  <a:pt x="5897618" y="4751766"/>
                </a:lnTo>
                <a:lnTo>
                  <a:pt x="5902409" y="4751766"/>
                </a:lnTo>
                <a:lnTo>
                  <a:pt x="5907192" y="4751766"/>
                </a:lnTo>
                <a:lnTo>
                  <a:pt x="5911974" y="4751766"/>
                </a:lnTo>
                <a:lnTo>
                  <a:pt x="5916757" y="4751766"/>
                </a:lnTo>
                <a:lnTo>
                  <a:pt x="5921540" y="4751766"/>
                </a:lnTo>
                <a:lnTo>
                  <a:pt x="5926323" y="4751725"/>
                </a:lnTo>
                <a:lnTo>
                  <a:pt x="5931105" y="4751725"/>
                </a:lnTo>
                <a:lnTo>
                  <a:pt x="5935888" y="4751725"/>
                </a:lnTo>
                <a:lnTo>
                  <a:pt x="5940670" y="4751725"/>
                </a:lnTo>
                <a:lnTo>
                  <a:pt x="5945453" y="4751725"/>
                </a:lnTo>
                <a:lnTo>
                  <a:pt x="5950236" y="4751725"/>
                </a:lnTo>
                <a:lnTo>
                  <a:pt x="5955018" y="4751725"/>
                </a:lnTo>
                <a:lnTo>
                  <a:pt x="5959801" y="4751937"/>
                </a:lnTo>
                <a:lnTo>
                  <a:pt x="5964584" y="4751937"/>
                </a:lnTo>
                <a:lnTo>
                  <a:pt x="5969366" y="4751937"/>
                </a:lnTo>
                <a:lnTo>
                  <a:pt x="5974149" y="4751937"/>
                </a:lnTo>
                <a:lnTo>
                  <a:pt x="5978931" y="4751937"/>
                </a:lnTo>
                <a:lnTo>
                  <a:pt x="5983714" y="4751937"/>
                </a:lnTo>
                <a:lnTo>
                  <a:pt x="5988497" y="4751937"/>
                </a:lnTo>
                <a:lnTo>
                  <a:pt x="5993279" y="4751774"/>
                </a:lnTo>
                <a:lnTo>
                  <a:pt x="5998070" y="4751774"/>
                </a:lnTo>
                <a:lnTo>
                  <a:pt x="6002853" y="4751774"/>
                </a:lnTo>
                <a:lnTo>
                  <a:pt x="6007636" y="4751774"/>
                </a:lnTo>
                <a:lnTo>
                  <a:pt x="6012418" y="4751774"/>
                </a:lnTo>
                <a:lnTo>
                  <a:pt x="6017201" y="4751774"/>
                </a:lnTo>
                <a:lnTo>
                  <a:pt x="6021983" y="4751774"/>
                </a:lnTo>
                <a:lnTo>
                  <a:pt x="6026766" y="4751896"/>
                </a:lnTo>
                <a:lnTo>
                  <a:pt x="6031549" y="4751896"/>
                </a:lnTo>
                <a:lnTo>
                  <a:pt x="6036331" y="4751896"/>
                </a:lnTo>
                <a:lnTo>
                  <a:pt x="6041114" y="4751896"/>
                </a:lnTo>
                <a:lnTo>
                  <a:pt x="6045897" y="4751896"/>
                </a:lnTo>
                <a:lnTo>
                  <a:pt x="6050679" y="4751896"/>
                </a:lnTo>
                <a:lnTo>
                  <a:pt x="6055462" y="4751896"/>
                </a:lnTo>
                <a:lnTo>
                  <a:pt x="6060245" y="4751888"/>
                </a:lnTo>
                <a:lnTo>
                  <a:pt x="6065027" y="4751888"/>
                </a:lnTo>
                <a:lnTo>
                  <a:pt x="6069810" y="4751888"/>
                </a:lnTo>
                <a:lnTo>
                  <a:pt x="6074593" y="4751888"/>
                </a:lnTo>
                <a:lnTo>
                  <a:pt x="6079375" y="4751888"/>
                </a:lnTo>
                <a:lnTo>
                  <a:pt x="6084158" y="4751888"/>
                </a:lnTo>
                <a:lnTo>
                  <a:pt x="6088941" y="4751888"/>
                </a:lnTo>
                <a:lnTo>
                  <a:pt x="6093731" y="4752075"/>
                </a:lnTo>
                <a:lnTo>
                  <a:pt x="6098514" y="4752075"/>
                </a:lnTo>
                <a:lnTo>
                  <a:pt x="6103297" y="4752075"/>
                </a:lnTo>
                <a:lnTo>
                  <a:pt x="6108079" y="4752075"/>
                </a:lnTo>
                <a:lnTo>
                  <a:pt x="6112862" y="4752075"/>
                </a:lnTo>
                <a:lnTo>
                  <a:pt x="6117645" y="4752075"/>
                </a:lnTo>
                <a:lnTo>
                  <a:pt x="6122427" y="4752075"/>
                </a:lnTo>
                <a:lnTo>
                  <a:pt x="6127210" y="4752434"/>
                </a:lnTo>
                <a:lnTo>
                  <a:pt x="6131992" y="4752434"/>
                </a:lnTo>
                <a:lnTo>
                  <a:pt x="6136775" y="4752434"/>
                </a:lnTo>
                <a:lnTo>
                  <a:pt x="6141558" y="4752434"/>
                </a:lnTo>
                <a:lnTo>
                  <a:pt x="6146340" y="4752434"/>
                </a:lnTo>
                <a:lnTo>
                  <a:pt x="6151123" y="4752434"/>
                </a:lnTo>
                <a:lnTo>
                  <a:pt x="6155906" y="4752434"/>
                </a:lnTo>
                <a:lnTo>
                  <a:pt x="6160688" y="4752515"/>
                </a:lnTo>
                <a:lnTo>
                  <a:pt x="6165471" y="4752515"/>
                </a:lnTo>
                <a:lnTo>
                  <a:pt x="6170254" y="4752515"/>
                </a:lnTo>
                <a:lnTo>
                  <a:pt x="6175036" y="4752515"/>
                </a:lnTo>
                <a:lnTo>
                  <a:pt x="6179819" y="4752515"/>
                </a:lnTo>
                <a:lnTo>
                  <a:pt x="6184610" y="4752515"/>
                </a:lnTo>
                <a:lnTo>
                  <a:pt x="6189392" y="4752515"/>
                </a:lnTo>
                <a:lnTo>
                  <a:pt x="6194175" y="4752621"/>
                </a:lnTo>
                <a:lnTo>
                  <a:pt x="6198958" y="4752621"/>
                </a:lnTo>
                <a:lnTo>
                  <a:pt x="6203741" y="4752621"/>
                </a:lnTo>
                <a:lnTo>
                  <a:pt x="6208523" y="4752621"/>
                </a:lnTo>
                <a:lnTo>
                  <a:pt x="6213305" y="4752621"/>
                </a:lnTo>
                <a:lnTo>
                  <a:pt x="6218088" y="4752621"/>
                </a:lnTo>
                <a:lnTo>
                  <a:pt x="6222871" y="4752621"/>
                </a:lnTo>
                <a:lnTo>
                  <a:pt x="6227654" y="4752850"/>
                </a:lnTo>
                <a:lnTo>
                  <a:pt x="6232436" y="4752850"/>
                </a:lnTo>
                <a:lnTo>
                  <a:pt x="6237219" y="4752850"/>
                </a:lnTo>
                <a:lnTo>
                  <a:pt x="6242002" y="4752850"/>
                </a:lnTo>
                <a:lnTo>
                  <a:pt x="6246784" y="4752850"/>
                </a:lnTo>
                <a:lnTo>
                  <a:pt x="6251567" y="4752850"/>
                </a:lnTo>
                <a:lnTo>
                  <a:pt x="6256349" y="4752850"/>
                </a:lnTo>
                <a:lnTo>
                  <a:pt x="6261132" y="4752931"/>
                </a:lnTo>
                <a:lnTo>
                  <a:pt x="6265915" y="4752931"/>
                </a:lnTo>
                <a:lnTo>
                  <a:pt x="6270697" y="4752931"/>
                </a:lnTo>
                <a:lnTo>
                  <a:pt x="6275488" y="4752931"/>
                </a:lnTo>
                <a:lnTo>
                  <a:pt x="6280271" y="4752931"/>
                </a:lnTo>
                <a:lnTo>
                  <a:pt x="6285054" y="4752931"/>
                </a:lnTo>
                <a:lnTo>
                  <a:pt x="6289836" y="4752931"/>
                </a:lnTo>
                <a:lnTo>
                  <a:pt x="6294619" y="4753004"/>
                </a:lnTo>
                <a:lnTo>
                  <a:pt x="6299401" y="4753004"/>
                </a:lnTo>
                <a:lnTo>
                  <a:pt x="6304184" y="4753004"/>
                </a:lnTo>
                <a:lnTo>
                  <a:pt x="6308967" y="4753004"/>
                </a:lnTo>
                <a:lnTo>
                  <a:pt x="6313749" y="4753004"/>
                </a:lnTo>
                <a:lnTo>
                  <a:pt x="6318532" y="4753004"/>
                </a:lnTo>
                <a:lnTo>
                  <a:pt x="6323315" y="4753004"/>
                </a:lnTo>
                <a:lnTo>
                  <a:pt x="6328098" y="4753208"/>
                </a:lnTo>
                <a:lnTo>
                  <a:pt x="6332880" y="4753208"/>
                </a:lnTo>
                <a:lnTo>
                  <a:pt x="6337662" y="4753208"/>
                </a:lnTo>
                <a:lnTo>
                  <a:pt x="6342445" y="4753208"/>
                </a:lnTo>
                <a:lnTo>
                  <a:pt x="6347228" y="4753208"/>
                </a:lnTo>
                <a:lnTo>
                  <a:pt x="6352011" y="4753208"/>
                </a:lnTo>
                <a:lnTo>
                  <a:pt x="6356793" y="4753208"/>
                </a:lnTo>
                <a:lnTo>
                  <a:pt x="6361576" y="4753404"/>
                </a:lnTo>
                <a:lnTo>
                  <a:pt x="6366359" y="4753404"/>
                </a:lnTo>
                <a:lnTo>
                  <a:pt x="6371150" y="4753404"/>
                </a:lnTo>
                <a:lnTo>
                  <a:pt x="6375932" y="4753404"/>
                </a:lnTo>
                <a:lnTo>
                  <a:pt x="6380714" y="4753404"/>
                </a:lnTo>
                <a:lnTo>
                  <a:pt x="6385497" y="4753404"/>
                </a:lnTo>
                <a:lnTo>
                  <a:pt x="6390280" y="4753404"/>
                </a:lnTo>
                <a:lnTo>
                  <a:pt x="6395063" y="4753591"/>
                </a:lnTo>
                <a:lnTo>
                  <a:pt x="6399845" y="4753591"/>
                </a:lnTo>
                <a:lnTo>
                  <a:pt x="6404628" y="4753591"/>
                </a:lnTo>
                <a:lnTo>
                  <a:pt x="6409411" y="4753591"/>
                </a:lnTo>
                <a:lnTo>
                  <a:pt x="6414193" y="4753591"/>
                </a:lnTo>
                <a:lnTo>
                  <a:pt x="6418976" y="4753591"/>
                </a:lnTo>
                <a:lnTo>
                  <a:pt x="6423758" y="4753591"/>
                </a:lnTo>
                <a:lnTo>
                  <a:pt x="6428541" y="4753632"/>
                </a:lnTo>
                <a:lnTo>
                  <a:pt x="6433324" y="4753632"/>
                </a:lnTo>
                <a:lnTo>
                  <a:pt x="6438106" y="4753632"/>
                </a:lnTo>
                <a:lnTo>
                  <a:pt x="6442889" y="4753632"/>
                </a:lnTo>
                <a:lnTo>
                  <a:pt x="6447672" y="4753632"/>
                </a:lnTo>
                <a:lnTo>
                  <a:pt x="6452455" y="4753632"/>
                </a:lnTo>
                <a:lnTo>
                  <a:pt x="6457237" y="4753632"/>
                </a:lnTo>
                <a:lnTo>
                  <a:pt x="6462019" y="4753673"/>
                </a:lnTo>
                <a:lnTo>
                  <a:pt x="6466810" y="4753673"/>
                </a:lnTo>
                <a:lnTo>
                  <a:pt x="6471593" y="4753673"/>
                </a:lnTo>
                <a:lnTo>
                  <a:pt x="6476376" y="4753673"/>
                </a:lnTo>
                <a:lnTo>
                  <a:pt x="6481158" y="4753673"/>
                </a:lnTo>
                <a:lnTo>
                  <a:pt x="6485941" y="4753673"/>
                </a:lnTo>
                <a:lnTo>
                  <a:pt x="6490724" y="4753673"/>
                </a:lnTo>
                <a:lnTo>
                  <a:pt x="6495506" y="4753501"/>
                </a:lnTo>
                <a:lnTo>
                  <a:pt x="6500289" y="4753501"/>
                </a:lnTo>
                <a:lnTo>
                  <a:pt x="6505071" y="4753501"/>
                </a:lnTo>
                <a:lnTo>
                  <a:pt x="6509854" y="4753501"/>
                </a:lnTo>
                <a:lnTo>
                  <a:pt x="6514637" y="4753501"/>
                </a:lnTo>
                <a:lnTo>
                  <a:pt x="6519420" y="4753501"/>
                </a:lnTo>
                <a:lnTo>
                  <a:pt x="6524202" y="4753501"/>
                </a:lnTo>
                <a:lnTo>
                  <a:pt x="6528985" y="4753591"/>
                </a:lnTo>
                <a:lnTo>
                  <a:pt x="6533768" y="4753591"/>
                </a:lnTo>
                <a:lnTo>
                  <a:pt x="6538550" y="4753591"/>
                </a:lnTo>
                <a:lnTo>
                  <a:pt x="6543333" y="4753591"/>
                </a:lnTo>
                <a:lnTo>
                  <a:pt x="6548115" y="4753591"/>
                </a:lnTo>
                <a:lnTo>
                  <a:pt x="6552898" y="4753591"/>
                </a:lnTo>
                <a:lnTo>
                  <a:pt x="6557681" y="4753591"/>
                </a:lnTo>
                <a:lnTo>
                  <a:pt x="6562472" y="4753575"/>
                </a:lnTo>
                <a:lnTo>
                  <a:pt x="6567254" y="4753575"/>
                </a:lnTo>
                <a:lnTo>
                  <a:pt x="6572037" y="4753575"/>
                </a:lnTo>
                <a:lnTo>
                  <a:pt x="6576819" y="4753575"/>
                </a:lnTo>
                <a:lnTo>
                  <a:pt x="6581602" y="4753575"/>
                </a:lnTo>
                <a:lnTo>
                  <a:pt x="6586385" y="4753575"/>
                </a:lnTo>
                <a:lnTo>
                  <a:pt x="6591167" y="4753575"/>
                </a:lnTo>
                <a:lnTo>
                  <a:pt x="6595950" y="4753517"/>
                </a:lnTo>
                <a:lnTo>
                  <a:pt x="6600733" y="4753517"/>
                </a:lnTo>
                <a:lnTo>
                  <a:pt x="6605515" y="4753517"/>
                </a:lnTo>
                <a:lnTo>
                  <a:pt x="6610298" y="4753517"/>
                </a:lnTo>
                <a:lnTo>
                  <a:pt x="6615081" y="4753517"/>
                </a:lnTo>
                <a:lnTo>
                  <a:pt x="6619863" y="4753517"/>
                </a:lnTo>
                <a:lnTo>
                  <a:pt x="6624646" y="4753517"/>
                </a:lnTo>
                <a:lnTo>
                  <a:pt x="6629428" y="4753575"/>
                </a:lnTo>
                <a:lnTo>
                  <a:pt x="6634211" y="4753575"/>
                </a:lnTo>
                <a:lnTo>
                  <a:pt x="6638994" y="4753575"/>
                </a:lnTo>
                <a:lnTo>
                  <a:pt x="6643777" y="4753575"/>
                </a:lnTo>
                <a:lnTo>
                  <a:pt x="6648559" y="4753575"/>
                </a:lnTo>
                <a:lnTo>
                  <a:pt x="6653350" y="4753575"/>
                </a:lnTo>
                <a:lnTo>
                  <a:pt x="6658132" y="4753575"/>
                </a:lnTo>
                <a:lnTo>
                  <a:pt x="6662915" y="4753558"/>
                </a:lnTo>
                <a:lnTo>
                  <a:pt x="6667698" y="4753558"/>
                </a:lnTo>
                <a:lnTo>
                  <a:pt x="6672480" y="4753558"/>
                </a:lnTo>
                <a:lnTo>
                  <a:pt x="6677263" y="4753558"/>
                </a:lnTo>
                <a:lnTo>
                  <a:pt x="6682046" y="4753558"/>
                </a:lnTo>
                <a:lnTo>
                  <a:pt x="6686829" y="4753558"/>
                </a:lnTo>
                <a:lnTo>
                  <a:pt x="6691611" y="4753558"/>
                </a:lnTo>
                <a:lnTo>
                  <a:pt x="6696394" y="4753485"/>
                </a:lnTo>
                <a:lnTo>
                  <a:pt x="6701176" y="4753485"/>
                </a:lnTo>
                <a:lnTo>
                  <a:pt x="6705959" y="4753485"/>
                </a:lnTo>
                <a:lnTo>
                  <a:pt x="6710742" y="4753485"/>
                </a:lnTo>
                <a:lnTo>
                  <a:pt x="6715524" y="4753485"/>
                </a:lnTo>
                <a:lnTo>
                  <a:pt x="6720307" y="4753485"/>
                </a:lnTo>
                <a:lnTo>
                  <a:pt x="6725090" y="4753485"/>
                </a:lnTo>
                <a:lnTo>
                  <a:pt x="6729872" y="4753575"/>
                </a:lnTo>
                <a:lnTo>
                  <a:pt x="6734655" y="4753575"/>
                </a:lnTo>
                <a:lnTo>
                  <a:pt x="6739438" y="4753575"/>
                </a:lnTo>
                <a:lnTo>
                  <a:pt x="6744228" y="4753575"/>
                </a:lnTo>
                <a:lnTo>
                  <a:pt x="6749011" y="4753575"/>
                </a:lnTo>
                <a:lnTo>
                  <a:pt x="6753794" y="4753575"/>
                </a:lnTo>
                <a:lnTo>
                  <a:pt x="6758576" y="4753575"/>
                </a:lnTo>
                <a:lnTo>
                  <a:pt x="6763359" y="4753697"/>
                </a:lnTo>
                <a:lnTo>
                  <a:pt x="6768142" y="4753697"/>
                </a:lnTo>
                <a:lnTo>
                  <a:pt x="6772924" y="4753697"/>
                </a:lnTo>
                <a:lnTo>
                  <a:pt x="6777707" y="4753697"/>
                </a:lnTo>
                <a:lnTo>
                  <a:pt x="6782489" y="4753697"/>
                </a:lnTo>
                <a:lnTo>
                  <a:pt x="6787272" y="4753697"/>
                </a:lnTo>
                <a:lnTo>
                  <a:pt x="6792055" y="4753697"/>
                </a:lnTo>
                <a:lnTo>
                  <a:pt x="6796837" y="4753688"/>
                </a:lnTo>
                <a:lnTo>
                  <a:pt x="6801620" y="4753688"/>
                </a:lnTo>
                <a:lnTo>
                  <a:pt x="6806403" y="4753688"/>
                </a:lnTo>
                <a:lnTo>
                  <a:pt x="6811186" y="4753688"/>
                </a:lnTo>
                <a:lnTo>
                  <a:pt x="6815968" y="4753688"/>
                </a:lnTo>
                <a:lnTo>
                  <a:pt x="6820750" y="4753688"/>
                </a:lnTo>
                <a:lnTo>
                  <a:pt x="6825533" y="4753688"/>
                </a:lnTo>
                <a:lnTo>
                  <a:pt x="6830316" y="4753762"/>
                </a:lnTo>
                <a:lnTo>
                  <a:pt x="6835107" y="4753762"/>
                </a:lnTo>
                <a:lnTo>
                  <a:pt x="6839889" y="4753762"/>
                </a:lnTo>
                <a:lnTo>
                  <a:pt x="6844672" y="4753762"/>
                </a:lnTo>
                <a:lnTo>
                  <a:pt x="6849455" y="4753762"/>
                </a:lnTo>
                <a:lnTo>
                  <a:pt x="6854238" y="4753762"/>
                </a:lnTo>
                <a:lnTo>
                  <a:pt x="6859020" y="4753762"/>
                </a:lnTo>
                <a:lnTo>
                  <a:pt x="6863803" y="4753941"/>
                </a:lnTo>
                <a:lnTo>
                  <a:pt x="6868585" y="4753941"/>
                </a:lnTo>
                <a:lnTo>
                  <a:pt x="6873368" y="4753941"/>
                </a:lnTo>
                <a:lnTo>
                  <a:pt x="6878151" y="4753941"/>
                </a:lnTo>
                <a:lnTo>
                  <a:pt x="6882933" y="4753941"/>
                </a:lnTo>
                <a:lnTo>
                  <a:pt x="6887716" y="4753941"/>
                </a:lnTo>
                <a:lnTo>
                  <a:pt x="6892499" y="4753941"/>
                </a:lnTo>
                <a:lnTo>
                  <a:pt x="6897281" y="4754463"/>
                </a:lnTo>
                <a:lnTo>
                  <a:pt x="6902064" y="4754463"/>
                </a:lnTo>
                <a:lnTo>
                  <a:pt x="6906846" y="4754463"/>
                </a:lnTo>
                <a:lnTo>
                  <a:pt x="6911629" y="4754463"/>
                </a:lnTo>
                <a:lnTo>
                  <a:pt x="6916412" y="4754463"/>
                </a:lnTo>
                <a:lnTo>
                  <a:pt x="6921194" y="4754463"/>
                </a:lnTo>
                <a:lnTo>
                  <a:pt x="6925977" y="4754463"/>
                </a:lnTo>
                <a:lnTo>
                  <a:pt x="6930760" y="4754960"/>
                </a:lnTo>
                <a:lnTo>
                  <a:pt x="6935551" y="4754960"/>
                </a:lnTo>
                <a:lnTo>
                  <a:pt x="6940333" y="4754960"/>
                </a:lnTo>
                <a:lnTo>
                  <a:pt x="6945116" y="4754960"/>
                </a:lnTo>
                <a:lnTo>
                  <a:pt x="6949898" y="4754960"/>
                </a:lnTo>
                <a:lnTo>
                  <a:pt x="6954681" y="4754960"/>
                </a:lnTo>
                <a:lnTo>
                  <a:pt x="6959464" y="4754960"/>
                </a:lnTo>
                <a:lnTo>
                  <a:pt x="6964246" y="4755058"/>
                </a:lnTo>
                <a:lnTo>
                  <a:pt x="6969029" y="4755058"/>
                </a:lnTo>
                <a:lnTo>
                  <a:pt x="6973812" y="4755058"/>
                </a:lnTo>
                <a:lnTo>
                  <a:pt x="6978595" y="4755058"/>
                </a:lnTo>
                <a:lnTo>
                  <a:pt x="6983377" y="4755058"/>
                </a:lnTo>
                <a:lnTo>
                  <a:pt x="6988160" y="4755058"/>
                </a:lnTo>
                <a:lnTo>
                  <a:pt x="6992942" y="4755058"/>
                </a:lnTo>
                <a:lnTo>
                  <a:pt x="6997725" y="4755123"/>
                </a:lnTo>
                <a:lnTo>
                  <a:pt x="7002508" y="4755123"/>
                </a:lnTo>
                <a:lnTo>
                  <a:pt x="7007290" y="4755123"/>
                </a:lnTo>
                <a:lnTo>
                  <a:pt x="7012073" y="4755123"/>
                </a:lnTo>
                <a:lnTo>
                  <a:pt x="7016856" y="4755123"/>
                </a:lnTo>
                <a:lnTo>
                  <a:pt x="7021638" y="4755123"/>
                </a:lnTo>
                <a:lnTo>
                  <a:pt x="7026429" y="4755123"/>
                </a:lnTo>
                <a:lnTo>
                  <a:pt x="7031212" y="4755106"/>
                </a:lnTo>
                <a:lnTo>
                  <a:pt x="7035994" y="4755106"/>
                </a:lnTo>
                <a:lnTo>
                  <a:pt x="7040777" y="4755106"/>
                </a:lnTo>
                <a:lnTo>
                  <a:pt x="7045560" y="4755106"/>
                </a:lnTo>
                <a:lnTo>
                  <a:pt x="7050342" y="4755106"/>
                </a:lnTo>
                <a:lnTo>
                  <a:pt x="7055125" y="4755106"/>
                </a:lnTo>
                <a:lnTo>
                  <a:pt x="7059908" y="4755106"/>
                </a:lnTo>
                <a:lnTo>
                  <a:pt x="7064690" y="4755131"/>
                </a:lnTo>
                <a:lnTo>
                  <a:pt x="7069473" y="4755131"/>
                </a:lnTo>
                <a:lnTo>
                  <a:pt x="7074255" y="4755131"/>
                </a:lnTo>
                <a:lnTo>
                  <a:pt x="7079038" y="4755131"/>
                </a:lnTo>
                <a:lnTo>
                  <a:pt x="7083821" y="4755131"/>
                </a:lnTo>
                <a:lnTo>
                  <a:pt x="7088603" y="4755131"/>
                </a:lnTo>
                <a:lnTo>
                  <a:pt x="7093386" y="4755131"/>
                </a:lnTo>
                <a:lnTo>
                  <a:pt x="7098169" y="4755131"/>
                </a:lnTo>
                <a:lnTo>
                  <a:pt x="7102952" y="4755131"/>
                </a:lnTo>
                <a:lnTo>
                  <a:pt x="7107734" y="4755131"/>
                </a:lnTo>
                <a:lnTo>
                  <a:pt x="7112517" y="4755131"/>
                </a:lnTo>
                <a:lnTo>
                  <a:pt x="7117299" y="4755131"/>
                </a:lnTo>
                <a:lnTo>
                  <a:pt x="7122090" y="4755131"/>
                </a:lnTo>
                <a:lnTo>
                  <a:pt x="7126873" y="4755131"/>
                </a:lnTo>
                <a:lnTo>
                  <a:pt x="7131656" y="4755131"/>
                </a:lnTo>
                <a:lnTo>
                  <a:pt x="7136438" y="4755131"/>
                </a:lnTo>
                <a:lnTo>
                  <a:pt x="7141221" y="4755131"/>
                </a:lnTo>
                <a:lnTo>
                  <a:pt x="7146003" y="4755131"/>
                </a:lnTo>
                <a:lnTo>
                  <a:pt x="7150786" y="4755131"/>
                </a:lnTo>
                <a:lnTo>
                  <a:pt x="7155569" y="4755131"/>
                </a:lnTo>
                <a:lnTo>
                  <a:pt x="7160351" y="4755131"/>
                </a:lnTo>
                <a:lnTo>
                  <a:pt x="7165134" y="4755139"/>
                </a:lnTo>
                <a:lnTo>
                  <a:pt x="7169917" y="4755139"/>
                </a:lnTo>
                <a:lnTo>
                  <a:pt x="7174699" y="4755139"/>
                </a:lnTo>
                <a:lnTo>
                  <a:pt x="7179482" y="4755139"/>
                </a:lnTo>
                <a:lnTo>
                  <a:pt x="7184265" y="4755139"/>
                </a:lnTo>
                <a:lnTo>
                  <a:pt x="7189047" y="4755139"/>
                </a:lnTo>
                <a:lnTo>
                  <a:pt x="7193830" y="4755139"/>
                </a:lnTo>
                <a:lnTo>
                  <a:pt x="7198612" y="4755571"/>
                </a:lnTo>
                <a:lnTo>
                  <a:pt x="7203395" y="4755571"/>
                </a:lnTo>
                <a:lnTo>
                  <a:pt x="7208178" y="4755571"/>
                </a:lnTo>
                <a:lnTo>
                  <a:pt x="7212969" y="4755571"/>
                </a:lnTo>
                <a:lnTo>
                  <a:pt x="7217751" y="4755571"/>
                </a:lnTo>
                <a:lnTo>
                  <a:pt x="7222534" y="4755571"/>
                </a:lnTo>
                <a:lnTo>
                  <a:pt x="7227316" y="4755571"/>
                </a:lnTo>
                <a:lnTo>
                  <a:pt x="7232099" y="4755628"/>
                </a:lnTo>
                <a:lnTo>
                  <a:pt x="7236882" y="4755628"/>
                </a:lnTo>
                <a:lnTo>
                  <a:pt x="7241664" y="4755628"/>
                </a:lnTo>
                <a:lnTo>
                  <a:pt x="7246447" y="4755628"/>
                </a:lnTo>
                <a:lnTo>
                  <a:pt x="7251230" y="4755628"/>
                </a:lnTo>
                <a:lnTo>
                  <a:pt x="7256013" y="4755628"/>
                </a:lnTo>
                <a:lnTo>
                  <a:pt x="7260795" y="4755628"/>
                </a:lnTo>
                <a:lnTo>
                  <a:pt x="7265577" y="4755628"/>
                </a:lnTo>
                <a:lnTo>
                  <a:pt x="7270360" y="4755628"/>
                </a:lnTo>
                <a:lnTo>
                  <a:pt x="7275143" y="4755628"/>
                </a:lnTo>
                <a:lnTo>
                  <a:pt x="7279926" y="4755628"/>
                </a:lnTo>
                <a:lnTo>
                  <a:pt x="7284708" y="4755628"/>
                </a:lnTo>
                <a:lnTo>
                  <a:pt x="7289491" y="4755628"/>
                </a:lnTo>
                <a:lnTo>
                  <a:pt x="7294274" y="4755628"/>
                </a:lnTo>
                <a:lnTo>
                  <a:pt x="7299056" y="4755522"/>
                </a:lnTo>
                <a:lnTo>
                  <a:pt x="7303847" y="4755522"/>
                </a:lnTo>
                <a:lnTo>
                  <a:pt x="7308629" y="4755522"/>
                </a:lnTo>
                <a:lnTo>
                  <a:pt x="7313412" y="4755522"/>
                </a:lnTo>
                <a:lnTo>
                  <a:pt x="7318195" y="4755522"/>
                </a:lnTo>
                <a:lnTo>
                  <a:pt x="7322978" y="4755522"/>
                </a:lnTo>
                <a:lnTo>
                  <a:pt x="7327760" y="4755522"/>
                </a:lnTo>
                <a:lnTo>
                  <a:pt x="7332543" y="4755522"/>
                </a:lnTo>
                <a:lnTo>
                  <a:pt x="7337326" y="4755522"/>
                </a:lnTo>
                <a:lnTo>
                  <a:pt x="7342108" y="4755522"/>
                </a:lnTo>
                <a:lnTo>
                  <a:pt x="7346891" y="4755522"/>
                </a:lnTo>
                <a:lnTo>
                  <a:pt x="7351673" y="4755522"/>
                </a:lnTo>
                <a:lnTo>
                  <a:pt x="7356456" y="4755522"/>
                </a:lnTo>
                <a:lnTo>
                  <a:pt x="7361239" y="4755522"/>
                </a:lnTo>
                <a:lnTo>
                  <a:pt x="7366021" y="4755701"/>
                </a:lnTo>
                <a:lnTo>
                  <a:pt x="7370804" y="4755701"/>
                </a:lnTo>
                <a:lnTo>
                  <a:pt x="7375587" y="4755701"/>
                </a:lnTo>
                <a:lnTo>
                  <a:pt x="7380370" y="4755701"/>
                </a:lnTo>
                <a:lnTo>
                  <a:pt x="7385152" y="4755701"/>
                </a:lnTo>
                <a:lnTo>
                  <a:pt x="7389934" y="4755701"/>
                </a:lnTo>
                <a:lnTo>
                  <a:pt x="7394717" y="4755701"/>
                </a:lnTo>
                <a:lnTo>
                  <a:pt x="7399508" y="4755693"/>
                </a:lnTo>
                <a:lnTo>
                  <a:pt x="7404291" y="4755693"/>
                </a:lnTo>
                <a:lnTo>
                  <a:pt x="7409073" y="4755693"/>
                </a:lnTo>
                <a:lnTo>
                  <a:pt x="7413856" y="4755693"/>
                </a:lnTo>
                <a:lnTo>
                  <a:pt x="7418639" y="4755693"/>
                </a:lnTo>
                <a:lnTo>
                  <a:pt x="7423422" y="4755693"/>
                </a:lnTo>
                <a:lnTo>
                  <a:pt x="7428204" y="4755693"/>
                </a:lnTo>
                <a:lnTo>
                  <a:pt x="7432986" y="4755685"/>
                </a:lnTo>
                <a:lnTo>
                  <a:pt x="7437769" y="4755685"/>
                </a:lnTo>
                <a:lnTo>
                  <a:pt x="7442552" y="4755685"/>
                </a:lnTo>
                <a:lnTo>
                  <a:pt x="7447335" y="4755685"/>
                </a:lnTo>
                <a:lnTo>
                  <a:pt x="7452117" y="4755685"/>
                </a:lnTo>
                <a:lnTo>
                  <a:pt x="7456900" y="4755685"/>
                </a:lnTo>
                <a:lnTo>
                  <a:pt x="7461683" y="4755685"/>
                </a:lnTo>
                <a:lnTo>
                  <a:pt x="7466465" y="4755709"/>
                </a:lnTo>
                <a:lnTo>
                  <a:pt x="7471248" y="4755709"/>
                </a:lnTo>
                <a:lnTo>
                  <a:pt x="7476030" y="4755709"/>
                </a:lnTo>
                <a:lnTo>
                  <a:pt x="7480813" y="4755709"/>
                </a:lnTo>
                <a:lnTo>
                  <a:pt x="7485596" y="4755709"/>
                </a:lnTo>
                <a:lnTo>
                  <a:pt x="7490378" y="4755709"/>
                </a:lnTo>
                <a:lnTo>
                  <a:pt x="7495169" y="4755709"/>
                </a:lnTo>
                <a:lnTo>
                  <a:pt x="7499952" y="4755775"/>
                </a:lnTo>
                <a:lnTo>
                  <a:pt x="7504735" y="4755775"/>
                </a:lnTo>
                <a:lnTo>
                  <a:pt x="7509517" y="4755775"/>
                </a:lnTo>
                <a:lnTo>
                  <a:pt x="7514300" y="4755775"/>
                </a:lnTo>
                <a:lnTo>
                  <a:pt x="7519082" y="4755775"/>
                </a:lnTo>
                <a:lnTo>
                  <a:pt x="7523865" y="4755775"/>
                </a:lnTo>
                <a:lnTo>
                  <a:pt x="7528648" y="4755775"/>
                </a:lnTo>
                <a:lnTo>
                  <a:pt x="7533430" y="4755823"/>
                </a:lnTo>
                <a:lnTo>
                  <a:pt x="7538213" y="4755823"/>
                </a:lnTo>
                <a:lnTo>
                  <a:pt x="7542996" y="4755823"/>
                </a:lnTo>
                <a:lnTo>
                  <a:pt x="7547779" y="4755823"/>
                </a:lnTo>
                <a:lnTo>
                  <a:pt x="7552561" y="4755823"/>
                </a:lnTo>
                <a:lnTo>
                  <a:pt x="7557343" y="4755823"/>
                </a:lnTo>
                <a:lnTo>
                  <a:pt x="7562126" y="4755823"/>
                </a:lnTo>
                <a:lnTo>
                  <a:pt x="7566909" y="4755823"/>
                </a:lnTo>
                <a:lnTo>
                  <a:pt x="7571692" y="4755823"/>
                </a:lnTo>
                <a:lnTo>
                  <a:pt x="7576474" y="4755823"/>
                </a:lnTo>
                <a:lnTo>
                  <a:pt x="7581257" y="4755823"/>
                </a:lnTo>
                <a:lnTo>
                  <a:pt x="7586040" y="4755823"/>
                </a:lnTo>
                <a:lnTo>
                  <a:pt x="7590830" y="4755823"/>
                </a:lnTo>
                <a:lnTo>
                  <a:pt x="7595613" y="4755823"/>
                </a:lnTo>
                <a:lnTo>
                  <a:pt x="7600395" y="4755881"/>
                </a:lnTo>
                <a:lnTo>
                  <a:pt x="7605178" y="4755881"/>
                </a:lnTo>
                <a:lnTo>
                  <a:pt x="7609961" y="4755881"/>
                </a:lnTo>
                <a:lnTo>
                  <a:pt x="7614744" y="4755881"/>
                </a:lnTo>
                <a:lnTo>
                  <a:pt x="7619526" y="4755881"/>
                </a:lnTo>
                <a:lnTo>
                  <a:pt x="7624309" y="4755881"/>
                </a:lnTo>
                <a:lnTo>
                  <a:pt x="7629092" y="4755881"/>
                </a:lnTo>
                <a:lnTo>
                  <a:pt x="7633874" y="4755905"/>
                </a:lnTo>
                <a:lnTo>
                  <a:pt x="7638657" y="4755905"/>
                </a:lnTo>
                <a:lnTo>
                  <a:pt x="7643439" y="4755905"/>
                </a:lnTo>
                <a:lnTo>
                  <a:pt x="7648222" y="4755905"/>
                </a:lnTo>
                <a:lnTo>
                  <a:pt x="7653005" y="4755905"/>
                </a:lnTo>
                <a:lnTo>
                  <a:pt x="7657787" y="4755905"/>
                </a:lnTo>
                <a:lnTo>
                  <a:pt x="7662570" y="4755905"/>
                </a:lnTo>
                <a:lnTo>
                  <a:pt x="7667353" y="4755921"/>
                </a:lnTo>
                <a:lnTo>
                  <a:pt x="7672135" y="4755921"/>
                </a:lnTo>
                <a:lnTo>
                  <a:pt x="7676918" y="4755921"/>
                </a:lnTo>
                <a:lnTo>
                  <a:pt x="7681709" y="4755921"/>
                </a:lnTo>
                <a:lnTo>
                  <a:pt x="7686491" y="4755921"/>
                </a:lnTo>
                <a:lnTo>
                  <a:pt x="7691274" y="4755921"/>
                </a:lnTo>
                <a:lnTo>
                  <a:pt x="7696057" y="4755921"/>
                </a:lnTo>
                <a:lnTo>
                  <a:pt x="7700839" y="4755946"/>
                </a:lnTo>
                <a:lnTo>
                  <a:pt x="7705622" y="4755946"/>
                </a:lnTo>
                <a:lnTo>
                  <a:pt x="7710404" y="4755946"/>
                </a:lnTo>
                <a:lnTo>
                  <a:pt x="7715187" y="4755946"/>
                </a:lnTo>
                <a:lnTo>
                  <a:pt x="7719970" y="4755946"/>
                </a:lnTo>
                <a:lnTo>
                  <a:pt x="7724752" y="4755946"/>
                </a:lnTo>
                <a:lnTo>
                  <a:pt x="7729535" y="4755946"/>
                </a:lnTo>
                <a:lnTo>
                  <a:pt x="7734334" y="4755962"/>
                </a:lnTo>
                <a:lnTo>
                  <a:pt x="7739141" y="4755962"/>
                </a:lnTo>
                <a:lnTo>
                  <a:pt x="7743867" y="4755962"/>
                </a:lnTo>
                <a:lnTo>
                  <a:pt x="7748674" y="4755962"/>
                </a:lnTo>
                <a:lnTo>
                  <a:pt x="7753481" y="4755962"/>
                </a:lnTo>
                <a:lnTo>
                  <a:pt x="7758207" y="4755962"/>
                </a:lnTo>
                <a:lnTo>
                  <a:pt x="7763014" y="4755962"/>
                </a:lnTo>
                <a:lnTo>
                  <a:pt x="7767821" y="4755978"/>
                </a:lnTo>
                <a:lnTo>
                  <a:pt x="7772546" y="4755978"/>
                </a:lnTo>
                <a:lnTo>
                  <a:pt x="7777354" y="4755978"/>
                </a:lnTo>
                <a:lnTo>
                  <a:pt x="7782161" y="4755978"/>
                </a:lnTo>
                <a:lnTo>
                  <a:pt x="7786968" y="4755978"/>
                </a:lnTo>
                <a:lnTo>
                  <a:pt x="7791693" y="4755978"/>
                </a:lnTo>
                <a:lnTo>
                  <a:pt x="7796500" y="4755978"/>
                </a:lnTo>
                <a:lnTo>
                  <a:pt x="7801307" y="4756019"/>
                </a:lnTo>
                <a:lnTo>
                  <a:pt x="7806033" y="4756019"/>
                </a:lnTo>
                <a:lnTo>
                  <a:pt x="7810840" y="4756019"/>
                </a:lnTo>
                <a:lnTo>
                  <a:pt x="7815647" y="4756019"/>
                </a:lnTo>
                <a:lnTo>
                  <a:pt x="7820454" y="4756019"/>
                </a:lnTo>
                <a:lnTo>
                  <a:pt x="7825180" y="4756019"/>
                </a:lnTo>
                <a:lnTo>
                  <a:pt x="7829987" y="4756019"/>
                </a:lnTo>
                <a:lnTo>
                  <a:pt x="7834794" y="4756679"/>
                </a:lnTo>
                <a:lnTo>
                  <a:pt x="7839520" y="4756679"/>
                </a:lnTo>
                <a:lnTo>
                  <a:pt x="7844327" y="4756679"/>
                </a:lnTo>
                <a:lnTo>
                  <a:pt x="7849134" y="4756679"/>
                </a:lnTo>
                <a:lnTo>
                  <a:pt x="7853859" y="4756679"/>
                </a:lnTo>
                <a:lnTo>
                  <a:pt x="7858667" y="4756679"/>
                </a:lnTo>
                <a:lnTo>
                  <a:pt x="7863474" y="4756679"/>
                </a:lnTo>
                <a:lnTo>
                  <a:pt x="7868281" y="4756704"/>
                </a:lnTo>
                <a:lnTo>
                  <a:pt x="7873007" y="4756704"/>
                </a:lnTo>
                <a:lnTo>
                  <a:pt x="7877813" y="4756704"/>
                </a:lnTo>
                <a:lnTo>
                  <a:pt x="7882621" y="4756704"/>
                </a:lnTo>
                <a:lnTo>
                  <a:pt x="7887346" y="4756704"/>
                </a:lnTo>
                <a:lnTo>
                  <a:pt x="7892153" y="4756704"/>
                </a:lnTo>
                <a:lnTo>
                  <a:pt x="7896961" y="4756704"/>
                </a:lnTo>
                <a:lnTo>
                  <a:pt x="7901686" y="4756744"/>
                </a:lnTo>
                <a:lnTo>
                  <a:pt x="7906493" y="4756744"/>
                </a:lnTo>
                <a:lnTo>
                  <a:pt x="7911300" y="4756744"/>
                </a:lnTo>
                <a:lnTo>
                  <a:pt x="7916107" y="4756744"/>
                </a:lnTo>
                <a:lnTo>
                  <a:pt x="7920833" y="4756744"/>
                </a:lnTo>
                <a:lnTo>
                  <a:pt x="7925640" y="4756744"/>
                </a:lnTo>
                <a:lnTo>
                  <a:pt x="7930447" y="4756744"/>
                </a:lnTo>
                <a:lnTo>
                  <a:pt x="7935173" y="4756769"/>
                </a:lnTo>
                <a:lnTo>
                  <a:pt x="7939980" y="4756769"/>
                </a:lnTo>
                <a:lnTo>
                  <a:pt x="7944787" y="4756769"/>
                </a:lnTo>
                <a:lnTo>
                  <a:pt x="7949594" y="4756769"/>
                </a:lnTo>
                <a:lnTo>
                  <a:pt x="7954320" y="4756769"/>
                </a:lnTo>
                <a:lnTo>
                  <a:pt x="7959126" y="4756769"/>
                </a:lnTo>
                <a:lnTo>
                  <a:pt x="7963934" y="4756769"/>
                </a:lnTo>
                <a:lnTo>
                  <a:pt x="7968659" y="4756785"/>
                </a:lnTo>
              </a:path>
            </a:pathLst>
          </a:custGeom>
          <a:noFill/>
          <a:ln w="24430" cap="rnd">
            <a:solidFill>
              <a:srgbClr val="CD2525"/>
            </a:solidFill>
            <a:prstDash val="solid"/>
            <a:round/>
          </a:ln>
        </p:spPr>
        <p:txBody>
          <a:bodyPr rtlCol="0" anchor="ctr"/>
          <a:lstStyle/>
          <a:p>
            <a:endParaRPr lang="en-SG" sz="1000"/>
          </a:p>
        </p:txBody>
      </p:sp>
    </p:spTree>
    <p:extLst>
      <p:ext uri="{BB962C8B-B14F-4D97-AF65-F5344CB8AC3E}">
        <p14:creationId xmlns:p14="http://schemas.microsoft.com/office/powerpoint/2010/main" val="51689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69" grpId="0"/>
      <p:bldP spid="171" grpId="0" animBg="1"/>
      <p:bldP spid="172" grpId="0"/>
      <p:bldP spid="175" grpId="0" animBg="1"/>
      <p:bldP spid="183" grpId="0" animBg="1"/>
      <p:bldP spid="176" grpId="0" animBg="1"/>
      <p:bldP spid="1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C0193-30CB-23A3-DF61-890A36CB8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Oval 194">
            <a:extLst>
              <a:ext uri="{FF2B5EF4-FFF2-40B4-BE49-F238E27FC236}">
                <a16:creationId xmlns:a16="http://schemas.microsoft.com/office/drawing/2014/main" id="{7B395A5F-5E4E-C926-DEB2-04E522453832}"/>
              </a:ext>
            </a:extLst>
          </p:cNvPr>
          <p:cNvSpPr/>
          <p:nvPr/>
        </p:nvSpPr>
        <p:spPr>
          <a:xfrm>
            <a:off x="7337012" y="1657948"/>
            <a:ext cx="4320000" cy="4320000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613FFC-197B-A6F7-9FC1-C1C14C4B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609601"/>
            <a:ext cx="10538642" cy="617540"/>
          </a:xfrm>
        </p:spPr>
        <p:txBody>
          <a:bodyPr>
            <a:noAutofit/>
          </a:bodyPr>
          <a:lstStyle/>
          <a:p>
            <a:r>
              <a:rPr lang="en-US" sz="2800" dirty="0"/>
              <a:t>How effective was the vaccine in counteracting Covid-19?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CEF97-D251-3171-DC5D-46601DC65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12" y="2819400"/>
            <a:ext cx="3810000" cy="2076575"/>
          </a:xfrm>
        </p:spPr>
        <p:txBody>
          <a:bodyPr>
            <a:noAutofit/>
          </a:bodyPr>
          <a:lstStyle/>
          <a:p>
            <a:pPr marL="388620" indent="-342900">
              <a:buFont typeface="+mj-lt"/>
              <a:buAutoNum type="arabicParenR"/>
            </a:pPr>
            <a:r>
              <a:rPr lang="en-US" sz="1900" dirty="0">
                <a:solidFill>
                  <a:schemeClr val="tx1"/>
                </a:solidFill>
              </a:rPr>
              <a:t>Global rollout of covid vaccines</a:t>
            </a:r>
          </a:p>
          <a:p>
            <a:pPr marL="388620" indent="-342900">
              <a:buFont typeface="+mj-lt"/>
              <a:buAutoNum type="arabicParenR"/>
            </a:pPr>
            <a:r>
              <a:rPr lang="en-US" sz="1900" dirty="0">
                <a:solidFill>
                  <a:schemeClr val="tx1"/>
                </a:solidFill>
              </a:rPr>
              <a:t>Peak vaccine doses administered globally</a:t>
            </a:r>
          </a:p>
          <a:p>
            <a:pPr marL="388620" indent="-342900">
              <a:buFont typeface="+mj-lt"/>
              <a:buAutoNum type="arabicParenR"/>
            </a:pPr>
            <a:r>
              <a:rPr lang="en-US" sz="1900" dirty="0">
                <a:solidFill>
                  <a:schemeClr val="tx1"/>
                </a:solidFill>
              </a:rPr>
              <a:t>Total covid cases stabilized</a:t>
            </a:r>
          </a:p>
        </p:txBody>
      </p:sp>
      <p:sp>
        <p:nvSpPr>
          <p:cNvPr id="175" name="Text Placeholder 18">
            <a:extLst>
              <a:ext uri="{FF2B5EF4-FFF2-40B4-BE49-F238E27FC236}">
                <a16:creationId xmlns:a16="http://schemas.microsoft.com/office/drawing/2014/main" id="{227FB014-EF5A-DB4E-4D0E-452470A8D048}"/>
              </a:ext>
            </a:extLst>
          </p:cNvPr>
          <p:cNvSpPr txBox="1">
            <a:spLocks/>
          </p:cNvSpPr>
          <p:nvPr/>
        </p:nvSpPr>
        <p:spPr>
          <a:xfrm>
            <a:off x="1695605" y="1653186"/>
            <a:ext cx="1747717" cy="396000"/>
          </a:xfrm>
          <a:prstGeom prst="rect">
            <a:avLst/>
          </a:prstGeom>
          <a:solidFill>
            <a:srgbClr val="DDE9FA"/>
          </a:solidFill>
        </p:spPr>
        <p:txBody>
          <a:bodyPr lIns="36000"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2) Date: </a:t>
            </a:r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15 Feb 2022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Total Vaccinations: </a:t>
            </a:r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14K</a:t>
            </a:r>
          </a:p>
        </p:txBody>
      </p:sp>
      <p:grpSp>
        <p:nvGrpSpPr>
          <p:cNvPr id="144" name="Graphic 5">
            <a:extLst>
              <a:ext uri="{FF2B5EF4-FFF2-40B4-BE49-F238E27FC236}">
                <a16:creationId xmlns:a16="http://schemas.microsoft.com/office/drawing/2014/main" id="{710B2A89-67D3-AEFF-0DC7-BE9A7AC06B6C}"/>
              </a:ext>
            </a:extLst>
          </p:cNvPr>
          <p:cNvGrpSpPr/>
          <p:nvPr/>
        </p:nvGrpSpPr>
        <p:grpSpPr>
          <a:xfrm>
            <a:off x="1656863" y="2408123"/>
            <a:ext cx="4612425" cy="2838593"/>
            <a:chOff x="847351" y="2056906"/>
            <a:chExt cx="8791271" cy="3218338"/>
          </a:xfrm>
          <a:noFill/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6969842-0CED-33F5-91F0-66EB705E3E78}"/>
                </a:ext>
              </a:extLst>
            </p:cNvPr>
            <p:cNvSpPr/>
            <p:nvPr/>
          </p:nvSpPr>
          <p:spPr>
            <a:xfrm>
              <a:off x="847351" y="5267097"/>
              <a:ext cx="8791271" cy="8147"/>
            </a:xfrm>
            <a:custGeom>
              <a:avLst/>
              <a:gdLst>
                <a:gd name="connsiteX0" fmla="*/ 104 w 8791271"/>
                <a:gd name="connsiteY0" fmla="*/ 0 h 8147"/>
                <a:gd name="connsiteX1" fmla="*/ 8791376 w 8791271"/>
                <a:gd name="connsiteY1" fmla="*/ 0 h 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1271" h="8147">
                  <a:moveTo>
                    <a:pt x="104" y="0"/>
                  </a:moveTo>
                  <a:lnTo>
                    <a:pt x="8791376" y="0"/>
                  </a:lnTo>
                </a:path>
              </a:pathLst>
            </a:custGeom>
            <a:noFill/>
            <a:ln w="12700" cap="sq">
              <a:solidFill>
                <a:srgbClr val="F2F2F2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1D9DBFB-E448-42FD-13C9-43936D46AF7D}"/>
                </a:ext>
              </a:extLst>
            </p:cNvPr>
            <p:cNvSpPr/>
            <p:nvPr/>
          </p:nvSpPr>
          <p:spPr>
            <a:xfrm>
              <a:off x="847351" y="4737497"/>
              <a:ext cx="8791271" cy="8147"/>
            </a:xfrm>
            <a:custGeom>
              <a:avLst/>
              <a:gdLst>
                <a:gd name="connsiteX0" fmla="*/ 104 w 8791271"/>
                <a:gd name="connsiteY0" fmla="*/ 0 h 8147"/>
                <a:gd name="connsiteX1" fmla="*/ 8791376 w 8791271"/>
                <a:gd name="connsiteY1" fmla="*/ 0 h 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1271" h="8147">
                  <a:moveTo>
                    <a:pt x="104" y="0"/>
                  </a:moveTo>
                  <a:lnTo>
                    <a:pt x="8791376" y="0"/>
                  </a:lnTo>
                </a:path>
              </a:pathLst>
            </a:custGeom>
            <a:noFill/>
            <a:ln w="12700" cap="sq">
              <a:solidFill>
                <a:srgbClr val="F2F2F2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C4F9CBE-D555-88EE-B512-D2466E207D1A}"/>
                </a:ext>
              </a:extLst>
            </p:cNvPr>
            <p:cNvSpPr/>
            <p:nvPr/>
          </p:nvSpPr>
          <p:spPr>
            <a:xfrm>
              <a:off x="847351" y="4199749"/>
              <a:ext cx="8791271" cy="8147"/>
            </a:xfrm>
            <a:custGeom>
              <a:avLst/>
              <a:gdLst>
                <a:gd name="connsiteX0" fmla="*/ 104 w 8791271"/>
                <a:gd name="connsiteY0" fmla="*/ 0 h 8147"/>
                <a:gd name="connsiteX1" fmla="*/ 8791376 w 8791271"/>
                <a:gd name="connsiteY1" fmla="*/ 0 h 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1271" h="8147">
                  <a:moveTo>
                    <a:pt x="104" y="0"/>
                  </a:moveTo>
                  <a:lnTo>
                    <a:pt x="8791376" y="0"/>
                  </a:lnTo>
                </a:path>
              </a:pathLst>
            </a:custGeom>
            <a:noFill/>
            <a:ln w="12700" cap="sq">
              <a:solidFill>
                <a:srgbClr val="F2F2F2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F51C4E6-A346-B4EE-E6BB-B7F1BB181106}"/>
                </a:ext>
              </a:extLst>
            </p:cNvPr>
            <p:cNvSpPr/>
            <p:nvPr/>
          </p:nvSpPr>
          <p:spPr>
            <a:xfrm>
              <a:off x="847351" y="3662002"/>
              <a:ext cx="8791271" cy="8147"/>
            </a:xfrm>
            <a:custGeom>
              <a:avLst/>
              <a:gdLst>
                <a:gd name="connsiteX0" fmla="*/ 104 w 8791271"/>
                <a:gd name="connsiteY0" fmla="*/ 0 h 8147"/>
                <a:gd name="connsiteX1" fmla="*/ 8791376 w 8791271"/>
                <a:gd name="connsiteY1" fmla="*/ 0 h 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1271" h="8147">
                  <a:moveTo>
                    <a:pt x="104" y="0"/>
                  </a:moveTo>
                  <a:lnTo>
                    <a:pt x="8791376" y="0"/>
                  </a:lnTo>
                </a:path>
              </a:pathLst>
            </a:custGeom>
            <a:noFill/>
            <a:ln w="12700" cap="sq">
              <a:solidFill>
                <a:srgbClr val="F2F2F2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021CF78-ACCA-1922-AB0A-3DF39030F54A}"/>
                </a:ext>
              </a:extLst>
            </p:cNvPr>
            <p:cNvSpPr/>
            <p:nvPr/>
          </p:nvSpPr>
          <p:spPr>
            <a:xfrm>
              <a:off x="847351" y="3132403"/>
              <a:ext cx="8791271" cy="8147"/>
            </a:xfrm>
            <a:custGeom>
              <a:avLst/>
              <a:gdLst>
                <a:gd name="connsiteX0" fmla="*/ 104 w 8791271"/>
                <a:gd name="connsiteY0" fmla="*/ 0 h 8147"/>
                <a:gd name="connsiteX1" fmla="*/ 8791376 w 8791271"/>
                <a:gd name="connsiteY1" fmla="*/ 0 h 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1271" h="8147">
                  <a:moveTo>
                    <a:pt x="104" y="0"/>
                  </a:moveTo>
                  <a:lnTo>
                    <a:pt x="8791376" y="0"/>
                  </a:lnTo>
                </a:path>
              </a:pathLst>
            </a:custGeom>
            <a:noFill/>
            <a:ln w="12700" cap="sq">
              <a:solidFill>
                <a:srgbClr val="F2F2F2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3F5F6CE-A13F-9D70-5C87-C3E73D1F46A4}"/>
                </a:ext>
              </a:extLst>
            </p:cNvPr>
            <p:cNvSpPr/>
            <p:nvPr/>
          </p:nvSpPr>
          <p:spPr>
            <a:xfrm>
              <a:off x="847351" y="2594654"/>
              <a:ext cx="8791271" cy="8147"/>
            </a:xfrm>
            <a:custGeom>
              <a:avLst/>
              <a:gdLst>
                <a:gd name="connsiteX0" fmla="*/ 104 w 8791271"/>
                <a:gd name="connsiteY0" fmla="*/ 0 h 8147"/>
                <a:gd name="connsiteX1" fmla="*/ 8791376 w 8791271"/>
                <a:gd name="connsiteY1" fmla="*/ 0 h 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1271" h="8147">
                  <a:moveTo>
                    <a:pt x="104" y="0"/>
                  </a:moveTo>
                  <a:lnTo>
                    <a:pt x="8791376" y="0"/>
                  </a:lnTo>
                </a:path>
              </a:pathLst>
            </a:custGeom>
            <a:noFill/>
            <a:ln w="12700" cap="sq">
              <a:solidFill>
                <a:srgbClr val="F2F2F2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A2BB3108-D985-21F0-0203-A24759E0B62F}"/>
                </a:ext>
              </a:extLst>
            </p:cNvPr>
            <p:cNvSpPr/>
            <p:nvPr/>
          </p:nvSpPr>
          <p:spPr>
            <a:xfrm>
              <a:off x="847351" y="2056906"/>
              <a:ext cx="8791271" cy="8147"/>
            </a:xfrm>
            <a:custGeom>
              <a:avLst/>
              <a:gdLst>
                <a:gd name="connsiteX0" fmla="*/ 104 w 8791271"/>
                <a:gd name="connsiteY0" fmla="*/ 0 h 8147"/>
                <a:gd name="connsiteX1" fmla="*/ 8791376 w 8791271"/>
                <a:gd name="connsiteY1" fmla="*/ 0 h 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1271" h="8147">
                  <a:moveTo>
                    <a:pt x="104" y="0"/>
                  </a:moveTo>
                  <a:lnTo>
                    <a:pt x="8791376" y="0"/>
                  </a:lnTo>
                </a:path>
              </a:pathLst>
            </a:custGeom>
            <a:noFill/>
            <a:ln w="12700" cap="sq">
              <a:solidFill>
                <a:srgbClr val="F2F2F2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</p:grp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69F4056D-799B-66C1-CBE9-09FBC74D7657}"/>
              </a:ext>
            </a:extLst>
          </p:cNvPr>
          <p:cNvSpPr/>
          <p:nvPr/>
        </p:nvSpPr>
        <p:spPr>
          <a:xfrm>
            <a:off x="1433741" y="2010236"/>
            <a:ext cx="4274" cy="5303"/>
          </a:xfrm>
          <a:custGeom>
            <a:avLst/>
            <a:gdLst/>
            <a:ahLst/>
            <a:cxnLst/>
            <a:rect l="l" t="t" r="r" b="b"/>
            <a:pathLst>
              <a:path w="8147" h="8147"/>
            </a:pathLst>
          </a:custGeom>
          <a:noFill/>
          <a:ln w="8143" cap="sq">
            <a:noFill/>
            <a:custDash>
              <a:ds d="75000" sp="150000"/>
            </a:custDash>
            <a:bevel/>
          </a:ln>
        </p:spPr>
        <p:txBody>
          <a:bodyPr rtlCol="0" anchor="ctr"/>
          <a:lstStyle/>
          <a:p>
            <a:endParaRPr lang="en-SG" sz="1000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86468765-0E75-420F-A63B-08084989E76B}"/>
              </a:ext>
            </a:extLst>
          </p:cNvPr>
          <p:cNvSpPr/>
          <p:nvPr/>
        </p:nvSpPr>
        <p:spPr>
          <a:xfrm>
            <a:off x="1433741" y="2010236"/>
            <a:ext cx="4274" cy="5303"/>
          </a:xfrm>
          <a:custGeom>
            <a:avLst/>
            <a:gdLst/>
            <a:ahLst/>
            <a:cxnLst/>
            <a:rect l="l" t="t" r="r" b="b"/>
            <a:pathLst>
              <a:path w="8147" h="8147"/>
            </a:pathLst>
          </a:custGeom>
          <a:noFill/>
          <a:ln w="8143" cap="sq">
            <a:noFill/>
            <a:custDash>
              <a:ds d="75000" sp="150000"/>
            </a:custDash>
            <a:bevel/>
          </a:ln>
        </p:spPr>
        <p:txBody>
          <a:bodyPr rtlCol="0" anchor="ctr"/>
          <a:lstStyle/>
          <a:p>
            <a:endParaRPr lang="en-SG" sz="1000"/>
          </a:p>
        </p:txBody>
      </p:sp>
      <p:sp>
        <p:nvSpPr>
          <p:cNvPr id="183" name="Text Placeholder 18">
            <a:extLst>
              <a:ext uri="{FF2B5EF4-FFF2-40B4-BE49-F238E27FC236}">
                <a16:creationId xmlns:a16="http://schemas.microsoft.com/office/drawing/2014/main" id="{B6FA0D71-5B20-2B4C-A04A-990FE8ECD7B8}"/>
              </a:ext>
            </a:extLst>
          </p:cNvPr>
          <p:cNvSpPr txBox="1">
            <a:spLocks/>
          </p:cNvSpPr>
          <p:nvPr/>
        </p:nvSpPr>
        <p:spPr>
          <a:xfrm>
            <a:off x="3701006" y="4950003"/>
            <a:ext cx="1879408" cy="564679"/>
          </a:xfrm>
          <a:prstGeom prst="rect">
            <a:avLst/>
          </a:prstGeom>
          <a:solidFill>
            <a:srgbClr val="DDE9FA"/>
          </a:solidFill>
        </p:spPr>
        <p:txBody>
          <a:bodyPr lIns="36000"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Omicron Surge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Date: </a:t>
            </a:r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8 Jan 2022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Total Cases (per 1M): </a:t>
            </a:r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16M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7810168A-73D1-91E0-A7BD-CF00CBFEFFCA}"/>
              </a:ext>
            </a:extLst>
          </p:cNvPr>
          <p:cNvCxnSpPr>
            <a:cxnSpLocks/>
            <a:stCxn id="108" idx="765"/>
            <a:endCxn id="175" idx="3"/>
          </p:cNvCxnSpPr>
          <p:nvPr/>
        </p:nvCxnSpPr>
        <p:spPr>
          <a:xfrm flipH="1" flipV="1">
            <a:off x="3443322" y="1851186"/>
            <a:ext cx="349019" cy="35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A033D9C-5286-E887-D0D8-D247C1BB9076}"/>
              </a:ext>
            </a:extLst>
          </p:cNvPr>
          <p:cNvCxnSpPr>
            <a:cxnSpLocks/>
            <a:stCxn id="158" idx="727"/>
          </p:cNvCxnSpPr>
          <p:nvPr/>
        </p:nvCxnSpPr>
        <p:spPr>
          <a:xfrm>
            <a:off x="3700301" y="4545475"/>
            <a:ext cx="398826" cy="38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769B66A-0987-74AE-79B5-DA960F96F3CB}"/>
              </a:ext>
            </a:extLst>
          </p:cNvPr>
          <p:cNvCxnSpPr>
            <a:cxnSpLocks/>
          </p:cNvCxnSpPr>
          <p:nvPr/>
        </p:nvCxnSpPr>
        <p:spPr>
          <a:xfrm>
            <a:off x="2457410" y="4642085"/>
            <a:ext cx="280203" cy="1065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327C3B8F-6988-DEE5-D764-873CFA8B967F}"/>
              </a:ext>
            </a:extLst>
          </p:cNvPr>
          <p:cNvGrpSpPr/>
          <p:nvPr/>
        </p:nvGrpSpPr>
        <p:grpSpPr>
          <a:xfrm>
            <a:off x="1656863" y="1923400"/>
            <a:ext cx="5239606" cy="4325000"/>
            <a:chOff x="1656863" y="1847200"/>
            <a:chExt cx="5239606" cy="4325000"/>
          </a:xfrm>
        </p:grpSpPr>
        <p:grpSp>
          <p:nvGrpSpPr>
            <p:cNvPr id="11" name="Graphic 5">
              <a:extLst>
                <a:ext uri="{FF2B5EF4-FFF2-40B4-BE49-F238E27FC236}">
                  <a16:creationId xmlns:a16="http://schemas.microsoft.com/office/drawing/2014/main" id="{2EADA93D-F0A3-D0E8-BBDD-7016F6CA3425}"/>
                </a:ext>
              </a:extLst>
            </p:cNvPr>
            <p:cNvGrpSpPr/>
            <p:nvPr/>
          </p:nvGrpSpPr>
          <p:grpSpPr>
            <a:xfrm>
              <a:off x="1691061" y="5641145"/>
              <a:ext cx="4120832" cy="26517"/>
              <a:chOff x="912532" y="5995496"/>
              <a:chExt cx="7854296" cy="40738"/>
            </a:xfrm>
            <a:noFill/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1D4BDB1-3850-C953-9542-E63D4FF94D5E}"/>
                  </a:ext>
                </a:extLst>
              </p:cNvPr>
              <p:cNvSpPr/>
              <p:nvPr/>
            </p:nvSpPr>
            <p:spPr>
              <a:xfrm>
                <a:off x="912532" y="5995496"/>
                <a:ext cx="8147" cy="40738"/>
              </a:xfrm>
              <a:custGeom>
                <a:avLst/>
                <a:gdLst>
                  <a:gd name="connsiteX0" fmla="*/ 104 w 8147"/>
                  <a:gd name="connsiteY0" fmla="*/ 699 h 40738"/>
                  <a:gd name="connsiteX1" fmla="*/ 104 w 8147"/>
                  <a:gd name="connsiteY1" fmla="*/ 41437 h 4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40738">
                    <a:moveTo>
                      <a:pt x="104" y="699"/>
                    </a:moveTo>
                    <a:lnTo>
                      <a:pt x="104" y="41437"/>
                    </a:lnTo>
                  </a:path>
                </a:pathLst>
              </a:custGeom>
              <a:noFill/>
              <a:ln w="814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6571DB8-C03A-C83D-0D0E-6405FF86148E}"/>
                  </a:ext>
                </a:extLst>
              </p:cNvPr>
              <p:cNvSpPr/>
              <p:nvPr/>
            </p:nvSpPr>
            <p:spPr>
              <a:xfrm>
                <a:off x="1784326" y="5995496"/>
                <a:ext cx="8147" cy="40738"/>
              </a:xfrm>
              <a:custGeom>
                <a:avLst/>
                <a:gdLst>
                  <a:gd name="connsiteX0" fmla="*/ 104 w 8147"/>
                  <a:gd name="connsiteY0" fmla="*/ 699 h 40738"/>
                  <a:gd name="connsiteX1" fmla="*/ 104 w 8147"/>
                  <a:gd name="connsiteY1" fmla="*/ 41437 h 4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40738">
                    <a:moveTo>
                      <a:pt x="104" y="699"/>
                    </a:moveTo>
                    <a:lnTo>
                      <a:pt x="104" y="41437"/>
                    </a:lnTo>
                  </a:path>
                </a:pathLst>
              </a:custGeom>
              <a:noFill/>
              <a:ln w="814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EEE97BB-3D46-0FCA-E048-AFD346A09050}"/>
                  </a:ext>
                </a:extLst>
              </p:cNvPr>
              <p:cNvSpPr/>
              <p:nvPr/>
            </p:nvSpPr>
            <p:spPr>
              <a:xfrm>
                <a:off x="2664268" y="5995496"/>
                <a:ext cx="8147" cy="40738"/>
              </a:xfrm>
              <a:custGeom>
                <a:avLst/>
                <a:gdLst>
                  <a:gd name="connsiteX0" fmla="*/ 104 w 8147"/>
                  <a:gd name="connsiteY0" fmla="*/ 699 h 40738"/>
                  <a:gd name="connsiteX1" fmla="*/ 104 w 8147"/>
                  <a:gd name="connsiteY1" fmla="*/ 41437 h 4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40738">
                    <a:moveTo>
                      <a:pt x="104" y="699"/>
                    </a:moveTo>
                    <a:lnTo>
                      <a:pt x="104" y="41437"/>
                    </a:lnTo>
                  </a:path>
                </a:pathLst>
              </a:custGeom>
              <a:noFill/>
              <a:ln w="814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DD23694-E1FE-B7D6-6B50-63CF5F1002D5}"/>
                  </a:ext>
                </a:extLst>
              </p:cNvPr>
              <p:cNvSpPr/>
              <p:nvPr/>
            </p:nvSpPr>
            <p:spPr>
              <a:xfrm>
                <a:off x="3527915" y="5995496"/>
                <a:ext cx="8147" cy="40738"/>
              </a:xfrm>
              <a:custGeom>
                <a:avLst/>
                <a:gdLst>
                  <a:gd name="connsiteX0" fmla="*/ 104 w 8147"/>
                  <a:gd name="connsiteY0" fmla="*/ 699 h 40738"/>
                  <a:gd name="connsiteX1" fmla="*/ 104 w 8147"/>
                  <a:gd name="connsiteY1" fmla="*/ 41437 h 4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40738">
                    <a:moveTo>
                      <a:pt x="104" y="699"/>
                    </a:moveTo>
                    <a:lnTo>
                      <a:pt x="104" y="41437"/>
                    </a:lnTo>
                  </a:path>
                </a:pathLst>
              </a:custGeom>
              <a:noFill/>
              <a:ln w="814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BFE9C29-8CE7-B675-8FFE-171A15DE84A3}"/>
                  </a:ext>
                </a:extLst>
              </p:cNvPr>
              <p:cNvSpPr/>
              <p:nvPr/>
            </p:nvSpPr>
            <p:spPr>
              <a:xfrm>
                <a:off x="4407857" y="5995496"/>
                <a:ext cx="8147" cy="40738"/>
              </a:xfrm>
              <a:custGeom>
                <a:avLst/>
                <a:gdLst>
                  <a:gd name="connsiteX0" fmla="*/ 104 w 8147"/>
                  <a:gd name="connsiteY0" fmla="*/ 699 h 40738"/>
                  <a:gd name="connsiteX1" fmla="*/ 104 w 8147"/>
                  <a:gd name="connsiteY1" fmla="*/ 41437 h 4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40738">
                    <a:moveTo>
                      <a:pt x="104" y="699"/>
                    </a:moveTo>
                    <a:lnTo>
                      <a:pt x="104" y="41437"/>
                    </a:lnTo>
                  </a:path>
                </a:pathLst>
              </a:custGeom>
              <a:noFill/>
              <a:ln w="814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EA54D6F-C81C-F6E7-C29A-33A06C85DECC}"/>
                  </a:ext>
                </a:extLst>
              </p:cNvPr>
              <p:cNvSpPr/>
              <p:nvPr/>
            </p:nvSpPr>
            <p:spPr>
              <a:xfrm>
                <a:off x="5271503" y="5995496"/>
                <a:ext cx="8147" cy="40738"/>
              </a:xfrm>
              <a:custGeom>
                <a:avLst/>
                <a:gdLst>
                  <a:gd name="connsiteX0" fmla="*/ 104 w 8147"/>
                  <a:gd name="connsiteY0" fmla="*/ 699 h 40738"/>
                  <a:gd name="connsiteX1" fmla="*/ 104 w 8147"/>
                  <a:gd name="connsiteY1" fmla="*/ 41437 h 4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40738">
                    <a:moveTo>
                      <a:pt x="104" y="699"/>
                    </a:moveTo>
                    <a:lnTo>
                      <a:pt x="104" y="41437"/>
                    </a:lnTo>
                  </a:path>
                </a:pathLst>
              </a:custGeom>
              <a:noFill/>
              <a:ln w="814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A09DAF4-E88B-58E9-6657-4493C680C944}"/>
                  </a:ext>
                </a:extLst>
              </p:cNvPr>
              <p:cNvSpPr/>
              <p:nvPr/>
            </p:nvSpPr>
            <p:spPr>
              <a:xfrm>
                <a:off x="6151445" y="5995496"/>
                <a:ext cx="8147" cy="40738"/>
              </a:xfrm>
              <a:custGeom>
                <a:avLst/>
                <a:gdLst>
                  <a:gd name="connsiteX0" fmla="*/ 104 w 8147"/>
                  <a:gd name="connsiteY0" fmla="*/ 699 h 40738"/>
                  <a:gd name="connsiteX1" fmla="*/ 104 w 8147"/>
                  <a:gd name="connsiteY1" fmla="*/ 41437 h 4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40738">
                    <a:moveTo>
                      <a:pt x="104" y="699"/>
                    </a:moveTo>
                    <a:lnTo>
                      <a:pt x="104" y="41437"/>
                    </a:lnTo>
                  </a:path>
                </a:pathLst>
              </a:custGeom>
              <a:noFill/>
              <a:ln w="814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E5444DD-2B9E-45F7-A734-22E6043C097E}"/>
                  </a:ext>
                </a:extLst>
              </p:cNvPr>
              <p:cNvSpPr/>
              <p:nvPr/>
            </p:nvSpPr>
            <p:spPr>
              <a:xfrm>
                <a:off x="7015092" y="5995496"/>
                <a:ext cx="8147" cy="40738"/>
              </a:xfrm>
              <a:custGeom>
                <a:avLst/>
                <a:gdLst>
                  <a:gd name="connsiteX0" fmla="*/ 104 w 8147"/>
                  <a:gd name="connsiteY0" fmla="*/ 699 h 40738"/>
                  <a:gd name="connsiteX1" fmla="*/ 104 w 8147"/>
                  <a:gd name="connsiteY1" fmla="*/ 41437 h 4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40738">
                    <a:moveTo>
                      <a:pt x="104" y="699"/>
                    </a:moveTo>
                    <a:lnTo>
                      <a:pt x="104" y="41437"/>
                    </a:lnTo>
                  </a:path>
                </a:pathLst>
              </a:custGeom>
              <a:noFill/>
              <a:ln w="814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96AF6CE-AB2B-7393-090F-2B6CFDADC9AF}"/>
                  </a:ext>
                </a:extLst>
              </p:cNvPr>
              <p:cNvSpPr/>
              <p:nvPr/>
            </p:nvSpPr>
            <p:spPr>
              <a:xfrm>
                <a:off x="7895034" y="5995496"/>
                <a:ext cx="8147" cy="40738"/>
              </a:xfrm>
              <a:custGeom>
                <a:avLst/>
                <a:gdLst>
                  <a:gd name="connsiteX0" fmla="*/ 104 w 8147"/>
                  <a:gd name="connsiteY0" fmla="*/ 699 h 40738"/>
                  <a:gd name="connsiteX1" fmla="*/ 104 w 8147"/>
                  <a:gd name="connsiteY1" fmla="*/ 41437 h 4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40738">
                    <a:moveTo>
                      <a:pt x="104" y="699"/>
                    </a:moveTo>
                    <a:lnTo>
                      <a:pt x="104" y="41437"/>
                    </a:lnTo>
                  </a:path>
                </a:pathLst>
              </a:custGeom>
              <a:noFill/>
              <a:ln w="814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83AF1A3-A72B-BDF7-E0D8-D42D2B3B2FEC}"/>
                  </a:ext>
                </a:extLst>
              </p:cNvPr>
              <p:cNvSpPr/>
              <p:nvPr/>
            </p:nvSpPr>
            <p:spPr>
              <a:xfrm>
                <a:off x="8766828" y="5995496"/>
                <a:ext cx="8147" cy="40738"/>
              </a:xfrm>
              <a:custGeom>
                <a:avLst/>
                <a:gdLst>
                  <a:gd name="connsiteX0" fmla="*/ 104 w 8147"/>
                  <a:gd name="connsiteY0" fmla="*/ 699 h 40738"/>
                  <a:gd name="connsiteX1" fmla="*/ 104 w 8147"/>
                  <a:gd name="connsiteY1" fmla="*/ 41437 h 40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40738">
                    <a:moveTo>
                      <a:pt x="104" y="699"/>
                    </a:moveTo>
                    <a:lnTo>
                      <a:pt x="104" y="41437"/>
                    </a:lnTo>
                  </a:path>
                </a:pathLst>
              </a:custGeom>
              <a:noFill/>
              <a:ln w="814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</p:grpSp>
        <p:grpSp>
          <p:nvGrpSpPr>
            <p:cNvPr id="22" name="Graphic 5">
              <a:extLst>
                <a:ext uri="{FF2B5EF4-FFF2-40B4-BE49-F238E27FC236}">
                  <a16:creationId xmlns:a16="http://schemas.microsoft.com/office/drawing/2014/main" id="{E3CD4B7F-8845-E550-321C-4F2F663142CB}"/>
                </a:ext>
              </a:extLst>
            </p:cNvPr>
            <p:cNvGrpSpPr/>
            <p:nvPr/>
          </p:nvGrpSpPr>
          <p:grpSpPr>
            <a:xfrm>
              <a:off x="1763731" y="5641145"/>
              <a:ext cx="4432887" cy="10607"/>
              <a:chOff x="1051041" y="5995496"/>
              <a:chExt cx="8449071" cy="16295"/>
            </a:xfrm>
            <a:no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A06732-53D1-A61F-1442-C36AB995CE8B}"/>
                  </a:ext>
                </a:extLst>
              </p:cNvPr>
              <p:cNvSpPr/>
              <p:nvPr/>
            </p:nvSpPr>
            <p:spPr>
              <a:xfrm>
                <a:off x="1051041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7413DD5-4548-522A-3AE8-46BDAFFFDD5D}"/>
                  </a:ext>
                </a:extLst>
              </p:cNvPr>
              <p:cNvSpPr/>
              <p:nvPr/>
            </p:nvSpPr>
            <p:spPr>
              <a:xfrm>
                <a:off x="1205846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7E77529-5D71-607C-B7C8-FCE0D8F8B6E9}"/>
                  </a:ext>
                </a:extLst>
              </p:cNvPr>
              <p:cNvSpPr/>
              <p:nvPr/>
            </p:nvSpPr>
            <p:spPr>
              <a:xfrm>
                <a:off x="1352503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102853C-AB8C-F138-42A5-DD6118FDFADF}"/>
                  </a:ext>
                </a:extLst>
              </p:cNvPr>
              <p:cNvSpPr/>
              <p:nvPr/>
            </p:nvSpPr>
            <p:spPr>
              <a:xfrm>
                <a:off x="1491012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23F6401-DA63-7764-CB3E-5EDB085F4D87}"/>
                  </a:ext>
                </a:extLst>
              </p:cNvPr>
              <p:cNvSpPr/>
              <p:nvPr/>
            </p:nvSpPr>
            <p:spPr>
              <a:xfrm>
                <a:off x="1637669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CAF2ECC-DEB7-1F02-D261-2E85024AEA93}"/>
                  </a:ext>
                </a:extLst>
              </p:cNvPr>
              <p:cNvSpPr/>
              <p:nvPr/>
            </p:nvSpPr>
            <p:spPr>
              <a:xfrm>
                <a:off x="1930983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9F61D2D-0B02-989D-7825-5071FB643743}"/>
                  </a:ext>
                </a:extLst>
              </p:cNvPr>
              <p:cNvSpPr/>
              <p:nvPr/>
            </p:nvSpPr>
            <p:spPr>
              <a:xfrm>
                <a:off x="2069493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03598C9-6A8E-C03F-7064-8EA40FA173D6}"/>
                  </a:ext>
                </a:extLst>
              </p:cNvPr>
              <p:cNvSpPr/>
              <p:nvPr/>
            </p:nvSpPr>
            <p:spPr>
              <a:xfrm>
                <a:off x="2224297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2A27C10-38B6-4B0E-54E8-556D97DF3D7B}"/>
                  </a:ext>
                </a:extLst>
              </p:cNvPr>
              <p:cNvSpPr/>
              <p:nvPr/>
            </p:nvSpPr>
            <p:spPr>
              <a:xfrm>
                <a:off x="2370954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2C3FF69-B9F2-26E3-30AD-7449D2923120}"/>
                  </a:ext>
                </a:extLst>
              </p:cNvPr>
              <p:cNvSpPr/>
              <p:nvPr/>
            </p:nvSpPr>
            <p:spPr>
              <a:xfrm>
                <a:off x="2509463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3C6D9EC-416F-1D76-4619-DC63687B8229}"/>
                  </a:ext>
                </a:extLst>
              </p:cNvPr>
              <p:cNvSpPr/>
              <p:nvPr/>
            </p:nvSpPr>
            <p:spPr>
              <a:xfrm>
                <a:off x="2802777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E359306-0814-3513-085E-01FBFE4A0DD9}"/>
                  </a:ext>
                </a:extLst>
              </p:cNvPr>
              <p:cNvSpPr/>
              <p:nvPr/>
            </p:nvSpPr>
            <p:spPr>
              <a:xfrm>
                <a:off x="2949434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B319E12-73EF-D28C-C4F5-B90E37A494C9}"/>
                  </a:ext>
                </a:extLst>
              </p:cNvPr>
              <p:cNvSpPr/>
              <p:nvPr/>
            </p:nvSpPr>
            <p:spPr>
              <a:xfrm>
                <a:off x="3104239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D83674D-A45D-A884-1222-D475ABB386A3}"/>
                  </a:ext>
                </a:extLst>
              </p:cNvPr>
              <p:cNvSpPr/>
              <p:nvPr/>
            </p:nvSpPr>
            <p:spPr>
              <a:xfrm>
                <a:off x="3234601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5628D035-6A9C-C224-845D-1A0E8174565C}"/>
                  </a:ext>
                </a:extLst>
              </p:cNvPr>
              <p:cNvSpPr/>
              <p:nvPr/>
            </p:nvSpPr>
            <p:spPr>
              <a:xfrm>
                <a:off x="3381258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0544F84-EA9D-E70A-841F-A57647A63254}"/>
                  </a:ext>
                </a:extLst>
              </p:cNvPr>
              <p:cNvSpPr/>
              <p:nvPr/>
            </p:nvSpPr>
            <p:spPr>
              <a:xfrm>
                <a:off x="3674572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330C2FF-A704-DEB9-E1F8-F570341308F4}"/>
                  </a:ext>
                </a:extLst>
              </p:cNvPr>
              <p:cNvSpPr/>
              <p:nvPr/>
            </p:nvSpPr>
            <p:spPr>
              <a:xfrm>
                <a:off x="3821229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C503D39-5431-F4AC-F94C-6EBA4ABA2320}"/>
                  </a:ext>
                </a:extLst>
              </p:cNvPr>
              <p:cNvSpPr/>
              <p:nvPr/>
            </p:nvSpPr>
            <p:spPr>
              <a:xfrm>
                <a:off x="3967886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C452207-2D6E-EDC3-9BC7-62BC46A4646E}"/>
                  </a:ext>
                </a:extLst>
              </p:cNvPr>
              <p:cNvSpPr/>
              <p:nvPr/>
            </p:nvSpPr>
            <p:spPr>
              <a:xfrm>
                <a:off x="4114543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4519F20-5EEF-22A0-0574-B557F5618A83}"/>
                  </a:ext>
                </a:extLst>
              </p:cNvPr>
              <p:cNvSpPr/>
              <p:nvPr/>
            </p:nvSpPr>
            <p:spPr>
              <a:xfrm>
                <a:off x="4261200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EC1A86E-30C4-BEBF-0188-2D1561252E7F}"/>
                  </a:ext>
                </a:extLst>
              </p:cNvPr>
              <p:cNvSpPr/>
              <p:nvPr/>
            </p:nvSpPr>
            <p:spPr>
              <a:xfrm>
                <a:off x="4546366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80388D6-1D34-0765-0FF0-91716DD751F0}"/>
                  </a:ext>
                </a:extLst>
              </p:cNvPr>
              <p:cNvSpPr/>
              <p:nvPr/>
            </p:nvSpPr>
            <p:spPr>
              <a:xfrm>
                <a:off x="4701171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8C87F9E-C184-6C2E-06FA-EA137F7584EC}"/>
                  </a:ext>
                </a:extLst>
              </p:cNvPr>
              <p:cNvSpPr/>
              <p:nvPr/>
            </p:nvSpPr>
            <p:spPr>
              <a:xfrm>
                <a:off x="4847828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1D2763C-243F-5FC5-92AB-98D783E457D4}"/>
                  </a:ext>
                </a:extLst>
              </p:cNvPr>
              <p:cNvSpPr/>
              <p:nvPr/>
            </p:nvSpPr>
            <p:spPr>
              <a:xfrm>
                <a:off x="4978189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F3F83D9-AB69-CA6F-AC61-41C14BEE25EF}"/>
                  </a:ext>
                </a:extLst>
              </p:cNvPr>
              <p:cNvSpPr/>
              <p:nvPr/>
            </p:nvSpPr>
            <p:spPr>
              <a:xfrm>
                <a:off x="5124846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003DC70-5A33-2DD5-ECE4-E7BDCEACF1E4}"/>
                  </a:ext>
                </a:extLst>
              </p:cNvPr>
              <p:cNvSpPr/>
              <p:nvPr/>
            </p:nvSpPr>
            <p:spPr>
              <a:xfrm>
                <a:off x="5418160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F518B11-0E19-71A0-7E2C-4CD13EE79CD5}"/>
                  </a:ext>
                </a:extLst>
              </p:cNvPr>
              <p:cNvSpPr/>
              <p:nvPr/>
            </p:nvSpPr>
            <p:spPr>
              <a:xfrm>
                <a:off x="5564817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4011786-A272-D261-833F-F5588F0857E0}"/>
                  </a:ext>
                </a:extLst>
              </p:cNvPr>
              <p:cNvSpPr/>
              <p:nvPr/>
            </p:nvSpPr>
            <p:spPr>
              <a:xfrm>
                <a:off x="5711474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5B234B1-44EB-A5D8-C18E-9C33B58C77FF}"/>
                  </a:ext>
                </a:extLst>
              </p:cNvPr>
              <p:cNvSpPr/>
              <p:nvPr/>
            </p:nvSpPr>
            <p:spPr>
              <a:xfrm>
                <a:off x="5858131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88D4EA4-EF44-4690-6EAE-771A1BF4A8D4}"/>
                  </a:ext>
                </a:extLst>
              </p:cNvPr>
              <p:cNvSpPr/>
              <p:nvPr/>
            </p:nvSpPr>
            <p:spPr>
              <a:xfrm>
                <a:off x="6004788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AE9CE1A-D70A-0F32-6144-4E8198CC615D}"/>
                  </a:ext>
                </a:extLst>
              </p:cNvPr>
              <p:cNvSpPr/>
              <p:nvPr/>
            </p:nvSpPr>
            <p:spPr>
              <a:xfrm>
                <a:off x="6298102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39D9CF5B-DEC1-9C70-E985-757AE8885000}"/>
                  </a:ext>
                </a:extLst>
              </p:cNvPr>
              <p:cNvSpPr/>
              <p:nvPr/>
            </p:nvSpPr>
            <p:spPr>
              <a:xfrm>
                <a:off x="6444759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19738EA-384D-1BC6-511A-9C15AAE1CE68}"/>
                  </a:ext>
                </a:extLst>
              </p:cNvPr>
              <p:cNvSpPr/>
              <p:nvPr/>
            </p:nvSpPr>
            <p:spPr>
              <a:xfrm>
                <a:off x="6591416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C4BF19F-E82F-F490-1B74-668F2DB682F8}"/>
                  </a:ext>
                </a:extLst>
              </p:cNvPr>
              <p:cNvSpPr/>
              <p:nvPr/>
            </p:nvSpPr>
            <p:spPr>
              <a:xfrm>
                <a:off x="6729926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EB61EF9-11EF-813C-FE62-2AF67C807911}"/>
                  </a:ext>
                </a:extLst>
              </p:cNvPr>
              <p:cNvSpPr/>
              <p:nvPr/>
            </p:nvSpPr>
            <p:spPr>
              <a:xfrm>
                <a:off x="6876583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5755DCC-F788-47AB-49F9-6C7F76F2951C}"/>
                  </a:ext>
                </a:extLst>
              </p:cNvPr>
              <p:cNvSpPr/>
              <p:nvPr/>
            </p:nvSpPr>
            <p:spPr>
              <a:xfrm>
                <a:off x="7169897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4CA1EE8-A18D-3050-C887-A989C8B7D6D0}"/>
                  </a:ext>
                </a:extLst>
              </p:cNvPr>
              <p:cNvSpPr/>
              <p:nvPr/>
            </p:nvSpPr>
            <p:spPr>
              <a:xfrm>
                <a:off x="7308406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6F364EB-27EE-8A9E-B979-F94782BEBFF1}"/>
                  </a:ext>
                </a:extLst>
              </p:cNvPr>
              <p:cNvSpPr/>
              <p:nvPr/>
            </p:nvSpPr>
            <p:spPr>
              <a:xfrm>
                <a:off x="7455063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4B897FC-F61E-C4B2-AD97-3A88718BF269}"/>
                  </a:ext>
                </a:extLst>
              </p:cNvPr>
              <p:cNvSpPr/>
              <p:nvPr/>
            </p:nvSpPr>
            <p:spPr>
              <a:xfrm>
                <a:off x="7609868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B6E5661-717F-CC0F-6A22-10D15143F1F9}"/>
                  </a:ext>
                </a:extLst>
              </p:cNvPr>
              <p:cNvSpPr/>
              <p:nvPr/>
            </p:nvSpPr>
            <p:spPr>
              <a:xfrm>
                <a:off x="7748377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16775B6A-06CE-0AB7-FB6C-5E6F0B83C7D7}"/>
                  </a:ext>
                </a:extLst>
              </p:cNvPr>
              <p:cNvSpPr/>
              <p:nvPr/>
            </p:nvSpPr>
            <p:spPr>
              <a:xfrm>
                <a:off x="8041691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D021D45-354C-6C48-F717-1AB52B028F62}"/>
                  </a:ext>
                </a:extLst>
              </p:cNvPr>
              <p:cNvSpPr/>
              <p:nvPr/>
            </p:nvSpPr>
            <p:spPr>
              <a:xfrm>
                <a:off x="8188348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7EDB065-21F6-7C27-172B-56592F404BD0}"/>
                  </a:ext>
                </a:extLst>
              </p:cNvPr>
              <p:cNvSpPr/>
              <p:nvPr/>
            </p:nvSpPr>
            <p:spPr>
              <a:xfrm>
                <a:off x="8335005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057CD0B-8FCC-5CF6-C87F-13411B2530EA}"/>
                  </a:ext>
                </a:extLst>
              </p:cNvPr>
              <p:cNvSpPr/>
              <p:nvPr/>
            </p:nvSpPr>
            <p:spPr>
              <a:xfrm>
                <a:off x="8473514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52A5617B-187D-F83E-6C87-054100CC6F18}"/>
                  </a:ext>
                </a:extLst>
              </p:cNvPr>
              <p:cNvSpPr/>
              <p:nvPr/>
            </p:nvSpPr>
            <p:spPr>
              <a:xfrm>
                <a:off x="8628319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CDBC48F5-800D-D4DD-FF89-90FF83F558E5}"/>
                  </a:ext>
                </a:extLst>
              </p:cNvPr>
              <p:cNvSpPr/>
              <p:nvPr/>
            </p:nvSpPr>
            <p:spPr>
              <a:xfrm>
                <a:off x="8913485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56E9D19-EA8E-3404-50A7-6F283D43E5CF}"/>
                  </a:ext>
                </a:extLst>
              </p:cNvPr>
              <p:cNvSpPr/>
              <p:nvPr/>
            </p:nvSpPr>
            <p:spPr>
              <a:xfrm>
                <a:off x="9060142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E237A90-FCDE-931E-E7B9-B05C926DD038}"/>
                  </a:ext>
                </a:extLst>
              </p:cNvPr>
              <p:cNvSpPr/>
              <p:nvPr/>
            </p:nvSpPr>
            <p:spPr>
              <a:xfrm>
                <a:off x="9206799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D35B7EC-AA9E-8E4A-D1C6-99C17C743579}"/>
                  </a:ext>
                </a:extLst>
              </p:cNvPr>
              <p:cNvSpPr/>
              <p:nvPr/>
            </p:nvSpPr>
            <p:spPr>
              <a:xfrm>
                <a:off x="9353456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8184B82-66D4-D367-40B2-70AC4DFA4B1B}"/>
                  </a:ext>
                </a:extLst>
              </p:cNvPr>
              <p:cNvSpPr/>
              <p:nvPr/>
            </p:nvSpPr>
            <p:spPr>
              <a:xfrm>
                <a:off x="9500113" y="5995496"/>
                <a:ext cx="8147" cy="16295"/>
              </a:xfrm>
              <a:custGeom>
                <a:avLst/>
                <a:gdLst>
                  <a:gd name="connsiteX0" fmla="*/ 104 w 8147"/>
                  <a:gd name="connsiteY0" fmla="*/ 699 h 16295"/>
                  <a:gd name="connsiteX1" fmla="*/ 104 w 8147"/>
                  <a:gd name="connsiteY1" fmla="*/ 16994 h 1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47" h="16295">
                    <a:moveTo>
                      <a:pt x="104" y="699"/>
                    </a:moveTo>
                    <a:lnTo>
                      <a:pt x="104" y="16994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20B1EF4-6B81-130D-2950-0673A0727538}"/>
                </a:ext>
              </a:extLst>
            </p:cNvPr>
            <p:cNvSpPr txBox="1"/>
            <p:nvPr/>
          </p:nvSpPr>
          <p:spPr>
            <a:xfrm>
              <a:off x="2175020" y="5686683"/>
              <a:ext cx="69442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chemeClr val="bg1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 Nov 20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8C152CA-CECA-4806-5881-58ADE701E17C}"/>
                </a:ext>
              </a:extLst>
            </p:cNvPr>
            <p:cNvSpPr txBox="1"/>
            <p:nvPr/>
          </p:nvSpPr>
          <p:spPr>
            <a:xfrm>
              <a:off x="3091948" y="5686683"/>
              <a:ext cx="69442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chemeClr val="bg1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 Nov 21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B400915-2328-866D-991C-F524702E570F}"/>
                </a:ext>
              </a:extLst>
            </p:cNvPr>
            <p:cNvSpPr txBox="1"/>
            <p:nvPr/>
          </p:nvSpPr>
          <p:spPr>
            <a:xfrm>
              <a:off x="4006739" y="5686683"/>
              <a:ext cx="69442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chemeClr val="bg1"/>
                  </a:solidFill>
                  <a:latin typeface="Arial"/>
                  <a:cs typeface="Arial"/>
                  <a:sym typeface="Arial"/>
                  <a:rtl val="0"/>
                </a:rPr>
                <a:t>1 </a:t>
              </a:r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Nov 22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F90E50A-1C36-3ACC-D08A-B37F070CE096}"/>
                </a:ext>
              </a:extLst>
            </p:cNvPr>
            <p:cNvSpPr txBox="1"/>
            <p:nvPr/>
          </p:nvSpPr>
          <p:spPr>
            <a:xfrm>
              <a:off x="4923667" y="5686683"/>
              <a:ext cx="69442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chemeClr val="bg1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 Nov 23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CF5B0DD-4323-0B46-7454-C3714C315BD8}"/>
                </a:ext>
              </a:extLst>
            </p:cNvPr>
            <p:cNvSpPr txBox="1"/>
            <p:nvPr/>
          </p:nvSpPr>
          <p:spPr>
            <a:xfrm>
              <a:off x="3827136" y="6000106"/>
              <a:ext cx="271991" cy="1720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42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Date</a:t>
              </a: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366DC7C-F5D8-9828-931C-833FBC492B86}"/>
                </a:ext>
              </a:extLst>
            </p:cNvPr>
            <p:cNvSpPr/>
            <p:nvPr/>
          </p:nvSpPr>
          <p:spPr>
            <a:xfrm>
              <a:off x="1656863" y="5659723"/>
              <a:ext cx="4612425" cy="5303"/>
            </a:xfrm>
            <a:custGeom>
              <a:avLst/>
              <a:gdLst>
                <a:gd name="connsiteX0" fmla="*/ 104 w 8791271"/>
                <a:gd name="connsiteY0" fmla="*/ 0 h 8147"/>
                <a:gd name="connsiteX1" fmla="*/ 8791376 w 8791271"/>
                <a:gd name="connsiteY1" fmla="*/ 0 h 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1271" h="8147">
                  <a:moveTo>
                    <a:pt x="104" y="0"/>
                  </a:moveTo>
                  <a:lnTo>
                    <a:pt x="8791376" y="0"/>
                  </a:lnTo>
                </a:path>
              </a:pathLst>
            </a:custGeom>
            <a:noFill/>
            <a:ln w="19050" cap="sq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en-SG" sz="1000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91D5ED3-4974-D49F-6690-482771528D43}"/>
                </a:ext>
              </a:extLst>
            </p:cNvPr>
            <p:cNvCxnSpPr/>
            <p:nvPr/>
          </p:nvCxnSpPr>
          <p:spPr>
            <a:xfrm>
              <a:off x="5333217" y="5661023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6313CC6-9EBC-9838-9CA6-E77C0DEB5B9F}"/>
                </a:ext>
              </a:extLst>
            </p:cNvPr>
            <p:cNvCxnSpPr/>
            <p:nvPr/>
          </p:nvCxnSpPr>
          <p:spPr>
            <a:xfrm>
              <a:off x="4417074" y="5667693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A592268-6848-DB42-6AD6-DB546920933A}"/>
                </a:ext>
              </a:extLst>
            </p:cNvPr>
            <p:cNvCxnSpPr/>
            <p:nvPr/>
          </p:nvCxnSpPr>
          <p:spPr>
            <a:xfrm>
              <a:off x="3507314" y="5665214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16AF699-A549-3CBB-358E-13B7D5075A75}"/>
                </a:ext>
              </a:extLst>
            </p:cNvPr>
            <p:cNvCxnSpPr/>
            <p:nvPr/>
          </p:nvCxnSpPr>
          <p:spPr>
            <a:xfrm>
              <a:off x="2580497" y="56683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28DEDA2-E11E-F15F-B5B7-0BA9128C68E7}"/>
                </a:ext>
              </a:extLst>
            </p:cNvPr>
            <p:cNvGrpSpPr/>
            <p:nvPr/>
          </p:nvGrpSpPr>
          <p:grpSpPr>
            <a:xfrm>
              <a:off x="1875852" y="1847200"/>
              <a:ext cx="5020617" cy="3879083"/>
              <a:chOff x="1874816" y="1847199"/>
              <a:chExt cx="5020617" cy="3879083"/>
            </a:xfrm>
          </p:grpSpPr>
          <p:grpSp>
            <p:nvGrpSpPr>
              <p:cNvPr id="112" name="Graphic 5">
                <a:extLst>
                  <a:ext uri="{FF2B5EF4-FFF2-40B4-BE49-F238E27FC236}">
                    <a16:creationId xmlns:a16="http://schemas.microsoft.com/office/drawing/2014/main" id="{07457507-286C-79C6-DB16-3066B6DB1F59}"/>
                  </a:ext>
                </a:extLst>
              </p:cNvPr>
              <p:cNvGrpSpPr/>
              <p:nvPr/>
            </p:nvGrpSpPr>
            <p:grpSpPr>
              <a:xfrm>
                <a:off x="6269289" y="1971160"/>
                <a:ext cx="21374" cy="3669985"/>
                <a:chOff x="9638622" y="357350"/>
                <a:chExt cx="40738" cy="5638146"/>
              </a:xfrm>
              <a:noFill/>
            </p:grpSpPr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F195B084-F497-AAFE-105B-3B2C6C8C3487}"/>
                    </a:ext>
                  </a:extLst>
                </p:cNvPr>
                <p:cNvSpPr/>
                <p:nvPr/>
              </p:nvSpPr>
              <p:spPr>
                <a:xfrm>
                  <a:off x="9638622" y="5995496"/>
                  <a:ext cx="40738" cy="8147"/>
                </a:xfrm>
                <a:custGeom>
                  <a:avLst/>
                  <a:gdLst>
                    <a:gd name="connsiteX0" fmla="*/ 1183 w 40738"/>
                    <a:gd name="connsiteY0" fmla="*/ 0 h 8147"/>
                    <a:gd name="connsiteX1" fmla="*/ 41921 w 40738"/>
                    <a:gd name="connsiteY1" fmla="*/ 0 h 81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738" h="8147">
                      <a:moveTo>
                        <a:pt x="1183" y="0"/>
                      </a:moveTo>
                      <a:lnTo>
                        <a:pt x="41921" y="0"/>
                      </a:lnTo>
                    </a:path>
                  </a:pathLst>
                </a:custGeom>
                <a:noFill/>
                <a:ln w="8143" cap="flat">
                  <a:noFill/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SG" sz="1000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BBE2403B-2872-A6F9-7D79-9675A5E72B34}"/>
                    </a:ext>
                  </a:extLst>
                </p:cNvPr>
                <p:cNvSpPr/>
                <p:nvPr/>
              </p:nvSpPr>
              <p:spPr>
                <a:xfrm>
                  <a:off x="9638622" y="5433311"/>
                  <a:ext cx="40738" cy="8147"/>
                </a:xfrm>
                <a:custGeom>
                  <a:avLst/>
                  <a:gdLst>
                    <a:gd name="connsiteX0" fmla="*/ 1183 w 40738"/>
                    <a:gd name="connsiteY0" fmla="*/ 0 h 8147"/>
                    <a:gd name="connsiteX1" fmla="*/ 41921 w 40738"/>
                    <a:gd name="connsiteY1" fmla="*/ 0 h 81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738" h="8147">
                      <a:moveTo>
                        <a:pt x="1183" y="0"/>
                      </a:moveTo>
                      <a:lnTo>
                        <a:pt x="41921" y="0"/>
                      </a:lnTo>
                    </a:path>
                  </a:pathLst>
                </a:custGeom>
                <a:noFill/>
                <a:ln w="8143" cap="flat">
                  <a:noFill/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SG" sz="1000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E734ECBC-E3C9-867D-7C55-CA38ED96B536}"/>
                    </a:ext>
                  </a:extLst>
                </p:cNvPr>
                <p:cNvSpPr/>
                <p:nvPr/>
              </p:nvSpPr>
              <p:spPr>
                <a:xfrm>
                  <a:off x="9638622" y="4871126"/>
                  <a:ext cx="40738" cy="8147"/>
                </a:xfrm>
                <a:custGeom>
                  <a:avLst/>
                  <a:gdLst>
                    <a:gd name="connsiteX0" fmla="*/ 1183 w 40738"/>
                    <a:gd name="connsiteY0" fmla="*/ 0 h 8147"/>
                    <a:gd name="connsiteX1" fmla="*/ 41921 w 40738"/>
                    <a:gd name="connsiteY1" fmla="*/ 0 h 81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738" h="8147">
                      <a:moveTo>
                        <a:pt x="1183" y="0"/>
                      </a:moveTo>
                      <a:lnTo>
                        <a:pt x="41921" y="0"/>
                      </a:lnTo>
                    </a:path>
                  </a:pathLst>
                </a:custGeom>
                <a:noFill/>
                <a:ln w="8143" cap="flat">
                  <a:noFill/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SG" sz="1000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203AA06A-B669-2CEC-1FA8-0E7E799D951D}"/>
                    </a:ext>
                  </a:extLst>
                </p:cNvPr>
                <p:cNvSpPr/>
                <p:nvPr/>
              </p:nvSpPr>
              <p:spPr>
                <a:xfrm>
                  <a:off x="9638622" y="4300793"/>
                  <a:ext cx="40738" cy="8147"/>
                </a:xfrm>
                <a:custGeom>
                  <a:avLst/>
                  <a:gdLst>
                    <a:gd name="connsiteX0" fmla="*/ 1183 w 40738"/>
                    <a:gd name="connsiteY0" fmla="*/ 0 h 8147"/>
                    <a:gd name="connsiteX1" fmla="*/ 41921 w 40738"/>
                    <a:gd name="connsiteY1" fmla="*/ 0 h 81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738" h="8147">
                      <a:moveTo>
                        <a:pt x="1183" y="0"/>
                      </a:moveTo>
                      <a:lnTo>
                        <a:pt x="41921" y="0"/>
                      </a:lnTo>
                    </a:path>
                  </a:pathLst>
                </a:custGeom>
                <a:noFill/>
                <a:ln w="8143" cap="flat">
                  <a:noFill/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SG" sz="1000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A9542FE2-B66F-E2D8-DC34-937A178E8EC1}"/>
                    </a:ext>
                  </a:extLst>
                </p:cNvPr>
                <p:cNvSpPr/>
                <p:nvPr/>
              </p:nvSpPr>
              <p:spPr>
                <a:xfrm>
                  <a:off x="9638622" y="3738608"/>
                  <a:ext cx="40738" cy="8147"/>
                </a:xfrm>
                <a:custGeom>
                  <a:avLst/>
                  <a:gdLst>
                    <a:gd name="connsiteX0" fmla="*/ 1183 w 40738"/>
                    <a:gd name="connsiteY0" fmla="*/ 0 h 8147"/>
                    <a:gd name="connsiteX1" fmla="*/ 41921 w 40738"/>
                    <a:gd name="connsiteY1" fmla="*/ 0 h 81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738" h="8147">
                      <a:moveTo>
                        <a:pt x="1183" y="0"/>
                      </a:moveTo>
                      <a:lnTo>
                        <a:pt x="41921" y="0"/>
                      </a:lnTo>
                    </a:path>
                  </a:pathLst>
                </a:custGeom>
                <a:noFill/>
                <a:ln w="8143" cap="flat">
                  <a:noFill/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SG" sz="1000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B9212889-9C00-26C2-F270-88ACE2FA36A8}"/>
                    </a:ext>
                  </a:extLst>
                </p:cNvPr>
                <p:cNvSpPr/>
                <p:nvPr/>
              </p:nvSpPr>
              <p:spPr>
                <a:xfrm>
                  <a:off x="9638622" y="3176423"/>
                  <a:ext cx="40738" cy="8147"/>
                </a:xfrm>
                <a:custGeom>
                  <a:avLst/>
                  <a:gdLst>
                    <a:gd name="connsiteX0" fmla="*/ 1183 w 40738"/>
                    <a:gd name="connsiteY0" fmla="*/ 0 h 8147"/>
                    <a:gd name="connsiteX1" fmla="*/ 41921 w 40738"/>
                    <a:gd name="connsiteY1" fmla="*/ 0 h 81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738" h="8147">
                      <a:moveTo>
                        <a:pt x="1183" y="0"/>
                      </a:moveTo>
                      <a:lnTo>
                        <a:pt x="41921" y="0"/>
                      </a:lnTo>
                    </a:path>
                  </a:pathLst>
                </a:custGeom>
                <a:noFill/>
                <a:ln w="8143" cap="flat">
                  <a:noFill/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SG" sz="1000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24D12762-548B-A806-DBA3-4F636EB6F3C0}"/>
                    </a:ext>
                  </a:extLst>
                </p:cNvPr>
                <p:cNvSpPr/>
                <p:nvPr/>
              </p:nvSpPr>
              <p:spPr>
                <a:xfrm>
                  <a:off x="9638622" y="2614238"/>
                  <a:ext cx="40738" cy="8147"/>
                </a:xfrm>
                <a:custGeom>
                  <a:avLst/>
                  <a:gdLst>
                    <a:gd name="connsiteX0" fmla="*/ 1183 w 40738"/>
                    <a:gd name="connsiteY0" fmla="*/ 0 h 8147"/>
                    <a:gd name="connsiteX1" fmla="*/ 41921 w 40738"/>
                    <a:gd name="connsiteY1" fmla="*/ 0 h 81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738" h="8147">
                      <a:moveTo>
                        <a:pt x="1183" y="0"/>
                      </a:moveTo>
                      <a:lnTo>
                        <a:pt x="41921" y="0"/>
                      </a:lnTo>
                    </a:path>
                  </a:pathLst>
                </a:custGeom>
                <a:noFill/>
                <a:ln w="8143" cap="flat">
                  <a:noFill/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SG" sz="1000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2630FF50-1707-B5AC-5FFD-0F92C22753AE}"/>
                    </a:ext>
                  </a:extLst>
                </p:cNvPr>
                <p:cNvSpPr/>
                <p:nvPr/>
              </p:nvSpPr>
              <p:spPr>
                <a:xfrm>
                  <a:off x="9638622" y="2052053"/>
                  <a:ext cx="40738" cy="8147"/>
                </a:xfrm>
                <a:custGeom>
                  <a:avLst/>
                  <a:gdLst>
                    <a:gd name="connsiteX0" fmla="*/ 1183 w 40738"/>
                    <a:gd name="connsiteY0" fmla="*/ 0 h 8147"/>
                    <a:gd name="connsiteX1" fmla="*/ 41921 w 40738"/>
                    <a:gd name="connsiteY1" fmla="*/ 0 h 81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738" h="8147">
                      <a:moveTo>
                        <a:pt x="1183" y="0"/>
                      </a:moveTo>
                      <a:lnTo>
                        <a:pt x="41921" y="0"/>
                      </a:lnTo>
                    </a:path>
                  </a:pathLst>
                </a:custGeom>
                <a:noFill/>
                <a:ln w="8143" cap="flat">
                  <a:noFill/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SG" sz="1000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B4B95802-3D08-2138-565C-57DFA00AB81C}"/>
                    </a:ext>
                  </a:extLst>
                </p:cNvPr>
                <p:cNvSpPr/>
                <p:nvPr/>
              </p:nvSpPr>
              <p:spPr>
                <a:xfrm>
                  <a:off x="9638622" y="1489868"/>
                  <a:ext cx="40738" cy="8147"/>
                </a:xfrm>
                <a:custGeom>
                  <a:avLst/>
                  <a:gdLst>
                    <a:gd name="connsiteX0" fmla="*/ 1183 w 40738"/>
                    <a:gd name="connsiteY0" fmla="*/ 0 h 8147"/>
                    <a:gd name="connsiteX1" fmla="*/ 41921 w 40738"/>
                    <a:gd name="connsiteY1" fmla="*/ 0 h 81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738" h="8147">
                      <a:moveTo>
                        <a:pt x="1183" y="0"/>
                      </a:moveTo>
                      <a:lnTo>
                        <a:pt x="41921" y="0"/>
                      </a:lnTo>
                    </a:path>
                  </a:pathLst>
                </a:custGeom>
                <a:noFill/>
                <a:ln w="8143" cap="flat">
                  <a:noFill/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SG" sz="1000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52B91B08-BCA1-019E-9B85-C84E1D80EE77}"/>
                    </a:ext>
                  </a:extLst>
                </p:cNvPr>
                <p:cNvSpPr/>
                <p:nvPr/>
              </p:nvSpPr>
              <p:spPr>
                <a:xfrm>
                  <a:off x="9638622" y="919535"/>
                  <a:ext cx="40738" cy="8147"/>
                </a:xfrm>
                <a:custGeom>
                  <a:avLst/>
                  <a:gdLst>
                    <a:gd name="connsiteX0" fmla="*/ 1183 w 40738"/>
                    <a:gd name="connsiteY0" fmla="*/ 0 h 8147"/>
                    <a:gd name="connsiteX1" fmla="*/ 41921 w 40738"/>
                    <a:gd name="connsiteY1" fmla="*/ 0 h 81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738" h="8147">
                      <a:moveTo>
                        <a:pt x="1183" y="0"/>
                      </a:moveTo>
                      <a:lnTo>
                        <a:pt x="41921" y="0"/>
                      </a:lnTo>
                    </a:path>
                  </a:pathLst>
                </a:custGeom>
                <a:noFill/>
                <a:ln w="8143" cap="flat">
                  <a:noFill/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SG" sz="1000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14965996-4CCA-6F7C-3B7B-257182C519EC}"/>
                    </a:ext>
                  </a:extLst>
                </p:cNvPr>
                <p:cNvSpPr/>
                <p:nvPr/>
              </p:nvSpPr>
              <p:spPr>
                <a:xfrm>
                  <a:off x="9638622" y="357350"/>
                  <a:ext cx="40738" cy="8147"/>
                </a:xfrm>
                <a:custGeom>
                  <a:avLst/>
                  <a:gdLst>
                    <a:gd name="connsiteX0" fmla="*/ 1183 w 40738"/>
                    <a:gd name="connsiteY0" fmla="*/ 0 h 8147"/>
                    <a:gd name="connsiteX1" fmla="*/ 41921 w 40738"/>
                    <a:gd name="connsiteY1" fmla="*/ 0 h 81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738" h="8147">
                      <a:moveTo>
                        <a:pt x="1183" y="0"/>
                      </a:moveTo>
                      <a:lnTo>
                        <a:pt x="41921" y="0"/>
                      </a:lnTo>
                    </a:path>
                  </a:pathLst>
                </a:custGeom>
                <a:noFill/>
                <a:ln w="8143" cap="flat">
                  <a:noFill/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SG" sz="1000"/>
                </a:p>
              </p:txBody>
            </p:sp>
          </p:grp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6C55F83-DE11-F1F4-A2DA-140BD32FB451}"/>
                  </a:ext>
                </a:extLst>
              </p:cNvPr>
              <p:cNvSpPr txBox="1"/>
              <p:nvPr/>
            </p:nvSpPr>
            <p:spPr>
              <a:xfrm rot="5400000" flipH="1">
                <a:off x="6011627" y="3715938"/>
                <a:ext cx="1628899" cy="138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SG" sz="1425" b="1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Total Confirmed Cases (per 1M)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C8987D3-4576-7CDE-177E-C77FB39C9F9D}"/>
                  </a:ext>
                </a:extLst>
              </p:cNvPr>
              <p:cNvSpPr txBox="1"/>
              <p:nvPr/>
            </p:nvSpPr>
            <p:spPr>
              <a:xfrm>
                <a:off x="6304233" y="5480061"/>
                <a:ext cx="362600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SG" sz="10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0M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7C464A5-0791-DD6F-D7A4-1825A5FE5CC6}"/>
                  </a:ext>
                </a:extLst>
              </p:cNvPr>
              <p:cNvSpPr txBox="1"/>
              <p:nvPr/>
            </p:nvSpPr>
            <p:spPr>
              <a:xfrm>
                <a:off x="6254109" y="4785309"/>
                <a:ext cx="433132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SG" sz="10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10M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CC814E0-3766-9121-C32F-5DC68A3E148C}"/>
                  </a:ext>
                </a:extLst>
              </p:cNvPr>
              <p:cNvSpPr txBox="1"/>
              <p:nvPr/>
            </p:nvSpPr>
            <p:spPr>
              <a:xfrm>
                <a:off x="6254109" y="4048130"/>
                <a:ext cx="433132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SG" sz="10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20M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4ACEEEF-5625-2F88-4B5D-726AEB434904}"/>
                  </a:ext>
                </a:extLst>
              </p:cNvPr>
              <p:cNvSpPr txBox="1"/>
              <p:nvPr/>
            </p:nvSpPr>
            <p:spPr>
              <a:xfrm>
                <a:off x="6254109" y="3316254"/>
                <a:ext cx="433132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SG" sz="10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30M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DF4E2CA-929F-F7F6-0844-782B70F6244F}"/>
                  </a:ext>
                </a:extLst>
              </p:cNvPr>
              <p:cNvSpPr txBox="1"/>
              <p:nvPr/>
            </p:nvSpPr>
            <p:spPr>
              <a:xfrm>
                <a:off x="6254109" y="2584378"/>
                <a:ext cx="433132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SG" sz="10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40M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0C1DD0B-4F87-A79C-B927-E6172502015B}"/>
                  </a:ext>
                </a:extLst>
              </p:cNvPr>
              <p:cNvSpPr txBox="1"/>
              <p:nvPr/>
            </p:nvSpPr>
            <p:spPr>
              <a:xfrm>
                <a:off x="6254109" y="1847199"/>
                <a:ext cx="433132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 anchorCtr="1">
                <a:spAutoFit/>
              </a:bodyPr>
              <a:lstStyle/>
              <a:p>
                <a:pPr algn="l"/>
                <a:r>
                  <a:rPr lang="en-SG" sz="10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50M</a:t>
                </a: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49F2EBAC-A556-1694-B517-C26D4E7A6851}"/>
                  </a:ext>
                </a:extLst>
              </p:cNvPr>
              <p:cNvSpPr/>
              <p:nvPr/>
            </p:nvSpPr>
            <p:spPr>
              <a:xfrm>
                <a:off x="1874816" y="2120809"/>
                <a:ext cx="4180780" cy="3522987"/>
              </a:xfrm>
              <a:custGeom>
                <a:avLst/>
                <a:gdLst>
                  <a:gd name="connsiteX0" fmla="*/ 104 w 7968555"/>
                  <a:gd name="connsiteY0" fmla="*/ 5412316 h 5412316"/>
                  <a:gd name="connsiteX1" fmla="*/ 4887 w 7968555"/>
                  <a:gd name="connsiteY1" fmla="*/ 5412316 h 5412316"/>
                  <a:gd name="connsiteX2" fmla="*/ 9670 w 7968555"/>
                  <a:gd name="connsiteY2" fmla="*/ 5412316 h 5412316"/>
                  <a:gd name="connsiteX3" fmla="*/ 14454 w 7968555"/>
                  <a:gd name="connsiteY3" fmla="*/ 5412316 h 5412316"/>
                  <a:gd name="connsiteX4" fmla="*/ 19236 w 7968555"/>
                  <a:gd name="connsiteY4" fmla="*/ 5412316 h 5412316"/>
                  <a:gd name="connsiteX5" fmla="*/ 24020 w 7968555"/>
                  <a:gd name="connsiteY5" fmla="*/ 5412316 h 5412316"/>
                  <a:gd name="connsiteX6" fmla="*/ 28802 w 7968555"/>
                  <a:gd name="connsiteY6" fmla="*/ 5412316 h 5412316"/>
                  <a:gd name="connsiteX7" fmla="*/ 33586 w 7968555"/>
                  <a:gd name="connsiteY7" fmla="*/ 5412316 h 5412316"/>
                  <a:gd name="connsiteX8" fmla="*/ 38368 w 7968555"/>
                  <a:gd name="connsiteY8" fmla="*/ 5412316 h 5412316"/>
                  <a:gd name="connsiteX9" fmla="*/ 43152 w 7968555"/>
                  <a:gd name="connsiteY9" fmla="*/ 5412316 h 5412316"/>
                  <a:gd name="connsiteX10" fmla="*/ 47935 w 7968555"/>
                  <a:gd name="connsiteY10" fmla="*/ 5412316 h 5412316"/>
                  <a:gd name="connsiteX11" fmla="*/ 52718 w 7968555"/>
                  <a:gd name="connsiteY11" fmla="*/ 5412316 h 5412316"/>
                  <a:gd name="connsiteX12" fmla="*/ 57501 w 7968555"/>
                  <a:gd name="connsiteY12" fmla="*/ 5412316 h 5412316"/>
                  <a:gd name="connsiteX13" fmla="*/ 62284 w 7968555"/>
                  <a:gd name="connsiteY13" fmla="*/ 5412316 h 5412316"/>
                  <a:gd name="connsiteX14" fmla="*/ 67067 w 7968555"/>
                  <a:gd name="connsiteY14" fmla="*/ 5412316 h 5412316"/>
                  <a:gd name="connsiteX15" fmla="*/ 71850 w 7968555"/>
                  <a:gd name="connsiteY15" fmla="*/ 5412316 h 5412316"/>
                  <a:gd name="connsiteX16" fmla="*/ 76633 w 7968555"/>
                  <a:gd name="connsiteY16" fmla="*/ 5412316 h 5412316"/>
                  <a:gd name="connsiteX17" fmla="*/ 81416 w 7968555"/>
                  <a:gd name="connsiteY17" fmla="*/ 5412316 h 5412316"/>
                  <a:gd name="connsiteX18" fmla="*/ 86199 w 7968555"/>
                  <a:gd name="connsiteY18" fmla="*/ 5412316 h 5412316"/>
                  <a:gd name="connsiteX19" fmla="*/ 90982 w 7968555"/>
                  <a:gd name="connsiteY19" fmla="*/ 5412316 h 5412316"/>
                  <a:gd name="connsiteX20" fmla="*/ 95765 w 7968555"/>
                  <a:gd name="connsiteY20" fmla="*/ 5412316 h 5412316"/>
                  <a:gd name="connsiteX21" fmla="*/ 100549 w 7968555"/>
                  <a:gd name="connsiteY21" fmla="*/ 5412308 h 5412316"/>
                  <a:gd name="connsiteX22" fmla="*/ 105331 w 7968555"/>
                  <a:gd name="connsiteY22" fmla="*/ 5412308 h 5412316"/>
                  <a:gd name="connsiteX23" fmla="*/ 110115 w 7968555"/>
                  <a:gd name="connsiteY23" fmla="*/ 5412308 h 5412316"/>
                  <a:gd name="connsiteX24" fmla="*/ 114897 w 7968555"/>
                  <a:gd name="connsiteY24" fmla="*/ 5412308 h 5412316"/>
                  <a:gd name="connsiteX25" fmla="*/ 119681 w 7968555"/>
                  <a:gd name="connsiteY25" fmla="*/ 5412308 h 5412316"/>
                  <a:gd name="connsiteX26" fmla="*/ 124463 w 7968555"/>
                  <a:gd name="connsiteY26" fmla="*/ 5412308 h 5412316"/>
                  <a:gd name="connsiteX27" fmla="*/ 129247 w 7968555"/>
                  <a:gd name="connsiteY27" fmla="*/ 5412308 h 5412316"/>
                  <a:gd name="connsiteX28" fmla="*/ 134030 w 7968555"/>
                  <a:gd name="connsiteY28" fmla="*/ 5412308 h 5412316"/>
                  <a:gd name="connsiteX29" fmla="*/ 138813 w 7968555"/>
                  <a:gd name="connsiteY29" fmla="*/ 5412308 h 5412316"/>
                  <a:gd name="connsiteX30" fmla="*/ 143596 w 7968555"/>
                  <a:gd name="connsiteY30" fmla="*/ 5412308 h 5412316"/>
                  <a:gd name="connsiteX31" fmla="*/ 148379 w 7968555"/>
                  <a:gd name="connsiteY31" fmla="*/ 5412308 h 5412316"/>
                  <a:gd name="connsiteX32" fmla="*/ 153162 w 7968555"/>
                  <a:gd name="connsiteY32" fmla="*/ 5412308 h 5412316"/>
                  <a:gd name="connsiteX33" fmla="*/ 157945 w 7968555"/>
                  <a:gd name="connsiteY33" fmla="*/ 5412308 h 5412316"/>
                  <a:gd name="connsiteX34" fmla="*/ 162728 w 7968555"/>
                  <a:gd name="connsiteY34" fmla="*/ 5412308 h 5412316"/>
                  <a:gd name="connsiteX35" fmla="*/ 167511 w 7968555"/>
                  <a:gd name="connsiteY35" fmla="*/ 5412300 h 5412316"/>
                  <a:gd name="connsiteX36" fmla="*/ 172294 w 7968555"/>
                  <a:gd name="connsiteY36" fmla="*/ 5412300 h 5412316"/>
                  <a:gd name="connsiteX37" fmla="*/ 177077 w 7968555"/>
                  <a:gd name="connsiteY37" fmla="*/ 5412300 h 5412316"/>
                  <a:gd name="connsiteX38" fmla="*/ 181860 w 7968555"/>
                  <a:gd name="connsiteY38" fmla="*/ 5412300 h 5412316"/>
                  <a:gd name="connsiteX39" fmla="*/ 186644 w 7968555"/>
                  <a:gd name="connsiteY39" fmla="*/ 5412300 h 5412316"/>
                  <a:gd name="connsiteX40" fmla="*/ 191426 w 7968555"/>
                  <a:gd name="connsiteY40" fmla="*/ 5412300 h 5412316"/>
                  <a:gd name="connsiteX41" fmla="*/ 196210 w 7968555"/>
                  <a:gd name="connsiteY41" fmla="*/ 5412300 h 5412316"/>
                  <a:gd name="connsiteX42" fmla="*/ 200992 w 7968555"/>
                  <a:gd name="connsiteY42" fmla="*/ 5412300 h 5412316"/>
                  <a:gd name="connsiteX43" fmla="*/ 205776 w 7968555"/>
                  <a:gd name="connsiteY43" fmla="*/ 5412300 h 5412316"/>
                  <a:gd name="connsiteX44" fmla="*/ 210559 w 7968555"/>
                  <a:gd name="connsiteY44" fmla="*/ 5412300 h 5412316"/>
                  <a:gd name="connsiteX45" fmla="*/ 215342 w 7968555"/>
                  <a:gd name="connsiteY45" fmla="*/ 5412300 h 5412316"/>
                  <a:gd name="connsiteX46" fmla="*/ 220125 w 7968555"/>
                  <a:gd name="connsiteY46" fmla="*/ 5412300 h 5412316"/>
                  <a:gd name="connsiteX47" fmla="*/ 224908 w 7968555"/>
                  <a:gd name="connsiteY47" fmla="*/ 5412300 h 5412316"/>
                  <a:gd name="connsiteX48" fmla="*/ 229691 w 7968555"/>
                  <a:gd name="connsiteY48" fmla="*/ 5412300 h 5412316"/>
                  <a:gd name="connsiteX49" fmla="*/ 234474 w 7968555"/>
                  <a:gd name="connsiteY49" fmla="*/ 5412275 h 5412316"/>
                  <a:gd name="connsiteX50" fmla="*/ 239258 w 7968555"/>
                  <a:gd name="connsiteY50" fmla="*/ 5412275 h 5412316"/>
                  <a:gd name="connsiteX51" fmla="*/ 244040 w 7968555"/>
                  <a:gd name="connsiteY51" fmla="*/ 5412275 h 5412316"/>
                  <a:gd name="connsiteX52" fmla="*/ 248824 w 7968555"/>
                  <a:gd name="connsiteY52" fmla="*/ 5412275 h 5412316"/>
                  <a:gd name="connsiteX53" fmla="*/ 253606 w 7968555"/>
                  <a:gd name="connsiteY53" fmla="*/ 5412275 h 5412316"/>
                  <a:gd name="connsiteX54" fmla="*/ 258390 w 7968555"/>
                  <a:gd name="connsiteY54" fmla="*/ 5412275 h 5412316"/>
                  <a:gd name="connsiteX55" fmla="*/ 263172 w 7968555"/>
                  <a:gd name="connsiteY55" fmla="*/ 5412275 h 5412316"/>
                  <a:gd name="connsiteX56" fmla="*/ 267956 w 7968555"/>
                  <a:gd name="connsiteY56" fmla="*/ 5411933 h 5412316"/>
                  <a:gd name="connsiteX57" fmla="*/ 272739 w 7968555"/>
                  <a:gd name="connsiteY57" fmla="*/ 5411933 h 5412316"/>
                  <a:gd name="connsiteX58" fmla="*/ 277522 w 7968555"/>
                  <a:gd name="connsiteY58" fmla="*/ 5411933 h 5412316"/>
                  <a:gd name="connsiteX59" fmla="*/ 282305 w 7968555"/>
                  <a:gd name="connsiteY59" fmla="*/ 5411933 h 5412316"/>
                  <a:gd name="connsiteX60" fmla="*/ 287088 w 7968555"/>
                  <a:gd name="connsiteY60" fmla="*/ 5411933 h 5412316"/>
                  <a:gd name="connsiteX61" fmla="*/ 291871 w 7968555"/>
                  <a:gd name="connsiteY61" fmla="*/ 5411933 h 5412316"/>
                  <a:gd name="connsiteX62" fmla="*/ 296654 w 7968555"/>
                  <a:gd name="connsiteY62" fmla="*/ 5411933 h 5412316"/>
                  <a:gd name="connsiteX63" fmla="*/ 301437 w 7968555"/>
                  <a:gd name="connsiteY63" fmla="*/ 5411331 h 5412316"/>
                  <a:gd name="connsiteX64" fmla="*/ 306220 w 7968555"/>
                  <a:gd name="connsiteY64" fmla="*/ 5411331 h 5412316"/>
                  <a:gd name="connsiteX65" fmla="*/ 311003 w 7968555"/>
                  <a:gd name="connsiteY65" fmla="*/ 5411331 h 5412316"/>
                  <a:gd name="connsiteX66" fmla="*/ 315786 w 7968555"/>
                  <a:gd name="connsiteY66" fmla="*/ 5411331 h 5412316"/>
                  <a:gd name="connsiteX67" fmla="*/ 320569 w 7968555"/>
                  <a:gd name="connsiteY67" fmla="*/ 5411331 h 5412316"/>
                  <a:gd name="connsiteX68" fmla="*/ 325353 w 7968555"/>
                  <a:gd name="connsiteY68" fmla="*/ 5411331 h 5412316"/>
                  <a:gd name="connsiteX69" fmla="*/ 330135 w 7968555"/>
                  <a:gd name="connsiteY69" fmla="*/ 5411331 h 5412316"/>
                  <a:gd name="connsiteX70" fmla="*/ 334919 w 7968555"/>
                  <a:gd name="connsiteY70" fmla="*/ 5409391 h 5412316"/>
                  <a:gd name="connsiteX71" fmla="*/ 339701 w 7968555"/>
                  <a:gd name="connsiteY71" fmla="*/ 5409391 h 5412316"/>
                  <a:gd name="connsiteX72" fmla="*/ 344485 w 7968555"/>
                  <a:gd name="connsiteY72" fmla="*/ 5409391 h 5412316"/>
                  <a:gd name="connsiteX73" fmla="*/ 349267 w 7968555"/>
                  <a:gd name="connsiteY73" fmla="*/ 5409391 h 5412316"/>
                  <a:gd name="connsiteX74" fmla="*/ 354051 w 7968555"/>
                  <a:gd name="connsiteY74" fmla="*/ 5409391 h 5412316"/>
                  <a:gd name="connsiteX75" fmla="*/ 358833 w 7968555"/>
                  <a:gd name="connsiteY75" fmla="*/ 5409391 h 5412316"/>
                  <a:gd name="connsiteX76" fmla="*/ 363617 w 7968555"/>
                  <a:gd name="connsiteY76" fmla="*/ 5409391 h 5412316"/>
                  <a:gd name="connsiteX77" fmla="*/ 368400 w 7968555"/>
                  <a:gd name="connsiteY77" fmla="*/ 5405627 h 5412316"/>
                  <a:gd name="connsiteX78" fmla="*/ 373183 w 7968555"/>
                  <a:gd name="connsiteY78" fmla="*/ 5405627 h 5412316"/>
                  <a:gd name="connsiteX79" fmla="*/ 377966 w 7968555"/>
                  <a:gd name="connsiteY79" fmla="*/ 5405627 h 5412316"/>
                  <a:gd name="connsiteX80" fmla="*/ 382749 w 7968555"/>
                  <a:gd name="connsiteY80" fmla="*/ 5405627 h 5412316"/>
                  <a:gd name="connsiteX81" fmla="*/ 387532 w 7968555"/>
                  <a:gd name="connsiteY81" fmla="*/ 5405627 h 5412316"/>
                  <a:gd name="connsiteX82" fmla="*/ 392315 w 7968555"/>
                  <a:gd name="connsiteY82" fmla="*/ 5405627 h 5412316"/>
                  <a:gd name="connsiteX83" fmla="*/ 397098 w 7968555"/>
                  <a:gd name="connsiteY83" fmla="*/ 5405627 h 5412316"/>
                  <a:gd name="connsiteX84" fmla="*/ 401884 w 7968555"/>
                  <a:gd name="connsiteY84" fmla="*/ 5402091 h 5412316"/>
                  <a:gd name="connsiteX85" fmla="*/ 406667 w 7968555"/>
                  <a:gd name="connsiteY85" fmla="*/ 5402091 h 5412316"/>
                  <a:gd name="connsiteX86" fmla="*/ 411449 w 7968555"/>
                  <a:gd name="connsiteY86" fmla="*/ 5402091 h 5412316"/>
                  <a:gd name="connsiteX87" fmla="*/ 416232 w 7968555"/>
                  <a:gd name="connsiteY87" fmla="*/ 5402091 h 5412316"/>
                  <a:gd name="connsiteX88" fmla="*/ 421014 w 7968555"/>
                  <a:gd name="connsiteY88" fmla="*/ 5402091 h 5412316"/>
                  <a:gd name="connsiteX89" fmla="*/ 425797 w 7968555"/>
                  <a:gd name="connsiteY89" fmla="*/ 5402091 h 5412316"/>
                  <a:gd name="connsiteX90" fmla="*/ 430580 w 7968555"/>
                  <a:gd name="connsiteY90" fmla="*/ 5402091 h 5412316"/>
                  <a:gd name="connsiteX91" fmla="*/ 435362 w 7968555"/>
                  <a:gd name="connsiteY91" fmla="*/ 5398775 h 5412316"/>
                  <a:gd name="connsiteX92" fmla="*/ 440145 w 7968555"/>
                  <a:gd name="connsiteY92" fmla="*/ 5398775 h 5412316"/>
                  <a:gd name="connsiteX93" fmla="*/ 444928 w 7968555"/>
                  <a:gd name="connsiteY93" fmla="*/ 5398775 h 5412316"/>
                  <a:gd name="connsiteX94" fmla="*/ 449710 w 7968555"/>
                  <a:gd name="connsiteY94" fmla="*/ 5398775 h 5412316"/>
                  <a:gd name="connsiteX95" fmla="*/ 454493 w 7968555"/>
                  <a:gd name="connsiteY95" fmla="*/ 5398775 h 5412316"/>
                  <a:gd name="connsiteX96" fmla="*/ 459276 w 7968555"/>
                  <a:gd name="connsiteY96" fmla="*/ 5398775 h 5412316"/>
                  <a:gd name="connsiteX97" fmla="*/ 464058 w 7968555"/>
                  <a:gd name="connsiteY97" fmla="*/ 5398775 h 5412316"/>
                  <a:gd name="connsiteX98" fmla="*/ 468841 w 7968555"/>
                  <a:gd name="connsiteY98" fmla="*/ 5395899 h 5412316"/>
                  <a:gd name="connsiteX99" fmla="*/ 473624 w 7968555"/>
                  <a:gd name="connsiteY99" fmla="*/ 5395899 h 5412316"/>
                  <a:gd name="connsiteX100" fmla="*/ 478414 w 7968555"/>
                  <a:gd name="connsiteY100" fmla="*/ 5395899 h 5412316"/>
                  <a:gd name="connsiteX101" fmla="*/ 483197 w 7968555"/>
                  <a:gd name="connsiteY101" fmla="*/ 5395899 h 5412316"/>
                  <a:gd name="connsiteX102" fmla="*/ 487980 w 7968555"/>
                  <a:gd name="connsiteY102" fmla="*/ 5395899 h 5412316"/>
                  <a:gd name="connsiteX103" fmla="*/ 492762 w 7968555"/>
                  <a:gd name="connsiteY103" fmla="*/ 5395899 h 5412316"/>
                  <a:gd name="connsiteX104" fmla="*/ 497545 w 7968555"/>
                  <a:gd name="connsiteY104" fmla="*/ 5395899 h 5412316"/>
                  <a:gd name="connsiteX105" fmla="*/ 502328 w 7968555"/>
                  <a:gd name="connsiteY105" fmla="*/ 5393397 h 5412316"/>
                  <a:gd name="connsiteX106" fmla="*/ 507110 w 7968555"/>
                  <a:gd name="connsiteY106" fmla="*/ 5393397 h 5412316"/>
                  <a:gd name="connsiteX107" fmla="*/ 511893 w 7968555"/>
                  <a:gd name="connsiteY107" fmla="*/ 5393397 h 5412316"/>
                  <a:gd name="connsiteX108" fmla="*/ 516676 w 7968555"/>
                  <a:gd name="connsiteY108" fmla="*/ 5393397 h 5412316"/>
                  <a:gd name="connsiteX109" fmla="*/ 521458 w 7968555"/>
                  <a:gd name="connsiteY109" fmla="*/ 5393397 h 5412316"/>
                  <a:gd name="connsiteX110" fmla="*/ 526241 w 7968555"/>
                  <a:gd name="connsiteY110" fmla="*/ 5393397 h 5412316"/>
                  <a:gd name="connsiteX111" fmla="*/ 531024 w 7968555"/>
                  <a:gd name="connsiteY111" fmla="*/ 5393397 h 5412316"/>
                  <a:gd name="connsiteX112" fmla="*/ 535806 w 7968555"/>
                  <a:gd name="connsiteY112" fmla="*/ 5390896 h 5412316"/>
                  <a:gd name="connsiteX113" fmla="*/ 540589 w 7968555"/>
                  <a:gd name="connsiteY113" fmla="*/ 5390896 h 5412316"/>
                  <a:gd name="connsiteX114" fmla="*/ 545371 w 7968555"/>
                  <a:gd name="connsiteY114" fmla="*/ 5390896 h 5412316"/>
                  <a:gd name="connsiteX115" fmla="*/ 550154 w 7968555"/>
                  <a:gd name="connsiteY115" fmla="*/ 5390896 h 5412316"/>
                  <a:gd name="connsiteX116" fmla="*/ 554937 w 7968555"/>
                  <a:gd name="connsiteY116" fmla="*/ 5390896 h 5412316"/>
                  <a:gd name="connsiteX117" fmla="*/ 559719 w 7968555"/>
                  <a:gd name="connsiteY117" fmla="*/ 5390896 h 5412316"/>
                  <a:gd name="connsiteX118" fmla="*/ 564502 w 7968555"/>
                  <a:gd name="connsiteY118" fmla="*/ 5390896 h 5412316"/>
                  <a:gd name="connsiteX119" fmla="*/ 569285 w 7968555"/>
                  <a:gd name="connsiteY119" fmla="*/ 5388411 h 5412316"/>
                  <a:gd name="connsiteX120" fmla="*/ 574075 w 7968555"/>
                  <a:gd name="connsiteY120" fmla="*/ 5388411 h 5412316"/>
                  <a:gd name="connsiteX121" fmla="*/ 578858 w 7968555"/>
                  <a:gd name="connsiteY121" fmla="*/ 5388411 h 5412316"/>
                  <a:gd name="connsiteX122" fmla="*/ 583641 w 7968555"/>
                  <a:gd name="connsiteY122" fmla="*/ 5388411 h 5412316"/>
                  <a:gd name="connsiteX123" fmla="*/ 588423 w 7968555"/>
                  <a:gd name="connsiteY123" fmla="*/ 5388411 h 5412316"/>
                  <a:gd name="connsiteX124" fmla="*/ 593206 w 7968555"/>
                  <a:gd name="connsiteY124" fmla="*/ 5388411 h 5412316"/>
                  <a:gd name="connsiteX125" fmla="*/ 597989 w 7968555"/>
                  <a:gd name="connsiteY125" fmla="*/ 5388411 h 5412316"/>
                  <a:gd name="connsiteX126" fmla="*/ 602771 w 7968555"/>
                  <a:gd name="connsiteY126" fmla="*/ 5385877 h 5412316"/>
                  <a:gd name="connsiteX127" fmla="*/ 607554 w 7968555"/>
                  <a:gd name="connsiteY127" fmla="*/ 5385877 h 5412316"/>
                  <a:gd name="connsiteX128" fmla="*/ 612337 w 7968555"/>
                  <a:gd name="connsiteY128" fmla="*/ 5385877 h 5412316"/>
                  <a:gd name="connsiteX129" fmla="*/ 617119 w 7968555"/>
                  <a:gd name="connsiteY129" fmla="*/ 5385877 h 5412316"/>
                  <a:gd name="connsiteX130" fmla="*/ 621902 w 7968555"/>
                  <a:gd name="connsiteY130" fmla="*/ 5385877 h 5412316"/>
                  <a:gd name="connsiteX131" fmla="*/ 626685 w 7968555"/>
                  <a:gd name="connsiteY131" fmla="*/ 5385877 h 5412316"/>
                  <a:gd name="connsiteX132" fmla="*/ 631467 w 7968555"/>
                  <a:gd name="connsiteY132" fmla="*/ 5385877 h 5412316"/>
                  <a:gd name="connsiteX133" fmla="*/ 636250 w 7968555"/>
                  <a:gd name="connsiteY133" fmla="*/ 5382993 h 5412316"/>
                  <a:gd name="connsiteX134" fmla="*/ 641033 w 7968555"/>
                  <a:gd name="connsiteY134" fmla="*/ 5382993 h 5412316"/>
                  <a:gd name="connsiteX135" fmla="*/ 645815 w 7968555"/>
                  <a:gd name="connsiteY135" fmla="*/ 5382993 h 5412316"/>
                  <a:gd name="connsiteX136" fmla="*/ 650598 w 7968555"/>
                  <a:gd name="connsiteY136" fmla="*/ 5382993 h 5412316"/>
                  <a:gd name="connsiteX137" fmla="*/ 655380 w 7968555"/>
                  <a:gd name="connsiteY137" fmla="*/ 5382993 h 5412316"/>
                  <a:gd name="connsiteX138" fmla="*/ 660163 w 7968555"/>
                  <a:gd name="connsiteY138" fmla="*/ 5382993 h 5412316"/>
                  <a:gd name="connsiteX139" fmla="*/ 664954 w 7968555"/>
                  <a:gd name="connsiteY139" fmla="*/ 5382993 h 5412316"/>
                  <a:gd name="connsiteX140" fmla="*/ 669737 w 7968555"/>
                  <a:gd name="connsiteY140" fmla="*/ 5379848 h 5412316"/>
                  <a:gd name="connsiteX141" fmla="*/ 674519 w 7968555"/>
                  <a:gd name="connsiteY141" fmla="*/ 5379848 h 5412316"/>
                  <a:gd name="connsiteX142" fmla="*/ 679302 w 7968555"/>
                  <a:gd name="connsiteY142" fmla="*/ 5379848 h 5412316"/>
                  <a:gd name="connsiteX143" fmla="*/ 684084 w 7968555"/>
                  <a:gd name="connsiteY143" fmla="*/ 5379848 h 5412316"/>
                  <a:gd name="connsiteX144" fmla="*/ 688867 w 7968555"/>
                  <a:gd name="connsiteY144" fmla="*/ 5379848 h 5412316"/>
                  <a:gd name="connsiteX145" fmla="*/ 693650 w 7968555"/>
                  <a:gd name="connsiteY145" fmla="*/ 5379848 h 5412316"/>
                  <a:gd name="connsiteX146" fmla="*/ 698432 w 7968555"/>
                  <a:gd name="connsiteY146" fmla="*/ 5379848 h 5412316"/>
                  <a:gd name="connsiteX147" fmla="*/ 703215 w 7968555"/>
                  <a:gd name="connsiteY147" fmla="*/ 5376296 h 5412316"/>
                  <a:gd name="connsiteX148" fmla="*/ 707998 w 7968555"/>
                  <a:gd name="connsiteY148" fmla="*/ 5376296 h 5412316"/>
                  <a:gd name="connsiteX149" fmla="*/ 712780 w 7968555"/>
                  <a:gd name="connsiteY149" fmla="*/ 5376296 h 5412316"/>
                  <a:gd name="connsiteX150" fmla="*/ 717563 w 7968555"/>
                  <a:gd name="connsiteY150" fmla="*/ 5376296 h 5412316"/>
                  <a:gd name="connsiteX151" fmla="*/ 722346 w 7968555"/>
                  <a:gd name="connsiteY151" fmla="*/ 5376296 h 5412316"/>
                  <a:gd name="connsiteX152" fmla="*/ 727128 w 7968555"/>
                  <a:gd name="connsiteY152" fmla="*/ 5376296 h 5412316"/>
                  <a:gd name="connsiteX153" fmla="*/ 731911 w 7968555"/>
                  <a:gd name="connsiteY153" fmla="*/ 5376296 h 5412316"/>
                  <a:gd name="connsiteX154" fmla="*/ 736694 w 7968555"/>
                  <a:gd name="connsiteY154" fmla="*/ 5372686 h 5412316"/>
                  <a:gd name="connsiteX155" fmla="*/ 741476 w 7968555"/>
                  <a:gd name="connsiteY155" fmla="*/ 5372686 h 5412316"/>
                  <a:gd name="connsiteX156" fmla="*/ 746259 w 7968555"/>
                  <a:gd name="connsiteY156" fmla="*/ 5372686 h 5412316"/>
                  <a:gd name="connsiteX157" fmla="*/ 751042 w 7968555"/>
                  <a:gd name="connsiteY157" fmla="*/ 5372686 h 5412316"/>
                  <a:gd name="connsiteX158" fmla="*/ 755824 w 7968555"/>
                  <a:gd name="connsiteY158" fmla="*/ 5372686 h 5412316"/>
                  <a:gd name="connsiteX159" fmla="*/ 760615 w 7968555"/>
                  <a:gd name="connsiteY159" fmla="*/ 5372686 h 5412316"/>
                  <a:gd name="connsiteX160" fmla="*/ 765398 w 7968555"/>
                  <a:gd name="connsiteY160" fmla="*/ 5372686 h 5412316"/>
                  <a:gd name="connsiteX161" fmla="*/ 770180 w 7968555"/>
                  <a:gd name="connsiteY161" fmla="*/ 5368718 h 5412316"/>
                  <a:gd name="connsiteX162" fmla="*/ 774963 w 7968555"/>
                  <a:gd name="connsiteY162" fmla="*/ 5368718 h 5412316"/>
                  <a:gd name="connsiteX163" fmla="*/ 779746 w 7968555"/>
                  <a:gd name="connsiteY163" fmla="*/ 5368718 h 5412316"/>
                  <a:gd name="connsiteX164" fmla="*/ 784528 w 7968555"/>
                  <a:gd name="connsiteY164" fmla="*/ 5368718 h 5412316"/>
                  <a:gd name="connsiteX165" fmla="*/ 789311 w 7968555"/>
                  <a:gd name="connsiteY165" fmla="*/ 5368718 h 5412316"/>
                  <a:gd name="connsiteX166" fmla="*/ 794094 w 7968555"/>
                  <a:gd name="connsiteY166" fmla="*/ 5368718 h 5412316"/>
                  <a:gd name="connsiteX167" fmla="*/ 798876 w 7968555"/>
                  <a:gd name="connsiteY167" fmla="*/ 5368718 h 5412316"/>
                  <a:gd name="connsiteX168" fmla="*/ 803659 w 7968555"/>
                  <a:gd name="connsiteY168" fmla="*/ 5364433 h 5412316"/>
                  <a:gd name="connsiteX169" fmla="*/ 808441 w 7968555"/>
                  <a:gd name="connsiteY169" fmla="*/ 5364433 h 5412316"/>
                  <a:gd name="connsiteX170" fmla="*/ 813224 w 7968555"/>
                  <a:gd name="connsiteY170" fmla="*/ 5364433 h 5412316"/>
                  <a:gd name="connsiteX171" fmla="*/ 818007 w 7968555"/>
                  <a:gd name="connsiteY171" fmla="*/ 5364433 h 5412316"/>
                  <a:gd name="connsiteX172" fmla="*/ 822789 w 7968555"/>
                  <a:gd name="connsiteY172" fmla="*/ 5364433 h 5412316"/>
                  <a:gd name="connsiteX173" fmla="*/ 827572 w 7968555"/>
                  <a:gd name="connsiteY173" fmla="*/ 5364433 h 5412316"/>
                  <a:gd name="connsiteX174" fmla="*/ 832355 w 7968555"/>
                  <a:gd name="connsiteY174" fmla="*/ 5364433 h 5412316"/>
                  <a:gd name="connsiteX175" fmla="*/ 837137 w 7968555"/>
                  <a:gd name="connsiteY175" fmla="*/ 5359886 h 5412316"/>
                  <a:gd name="connsiteX176" fmla="*/ 841920 w 7968555"/>
                  <a:gd name="connsiteY176" fmla="*/ 5359886 h 5412316"/>
                  <a:gd name="connsiteX177" fmla="*/ 846703 w 7968555"/>
                  <a:gd name="connsiteY177" fmla="*/ 5359886 h 5412316"/>
                  <a:gd name="connsiteX178" fmla="*/ 851493 w 7968555"/>
                  <a:gd name="connsiteY178" fmla="*/ 5359886 h 5412316"/>
                  <a:gd name="connsiteX179" fmla="*/ 856276 w 7968555"/>
                  <a:gd name="connsiteY179" fmla="*/ 5359886 h 5412316"/>
                  <a:gd name="connsiteX180" fmla="*/ 861059 w 7968555"/>
                  <a:gd name="connsiteY180" fmla="*/ 5359886 h 5412316"/>
                  <a:gd name="connsiteX181" fmla="*/ 865841 w 7968555"/>
                  <a:gd name="connsiteY181" fmla="*/ 5359886 h 5412316"/>
                  <a:gd name="connsiteX182" fmla="*/ 870624 w 7968555"/>
                  <a:gd name="connsiteY182" fmla="*/ 5355299 h 5412316"/>
                  <a:gd name="connsiteX183" fmla="*/ 875407 w 7968555"/>
                  <a:gd name="connsiteY183" fmla="*/ 5355299 h 5412316"/>
                  <a:gd name="connsiteX184" fmla="*/ 880189 w 7968555"/>
                  <a:gd name="connsiteY184" fmla="*/ 5355299 h 5412316"/>
                  <a:gd name="connsiteX185" fmla="*/ 884972 w 7968555"/>
                  <a:gd name="connsiteY185" fmla="*/ 5355299 h 5412316"/>
                  <a:gd name="connsiteX186" fmla="*/ 889755 w 7968555"/>
                  <a:gd name="connsiteY186" fmla="*/ 5355299 h 5412316"/>
                  <a:gd name="connsiteX187" fmla="*/ 894537 w 7968555"/>
                  <a:gd name="connsiteY187" fmla="*/ 5355299 h 5412316"/>
                  <a:gd name="connsiteX188" fmla="*/ 899320 w 7968555"/>
                  <a:gd name="connsiteY188" fmla="*/ 5355299 h 5412316"/>
                  <a:gd name="connsiteX189" fmla="*/ 904103 w 7968555"/>
                  <a:gd name="connsiteY189" fmla="*/ 5350516 h 5412316"/>
                  <a:gd name="connsiteX190" fmla="*/ 908885 w 7968555"/>
                  <a:gd name="connsiteY190" fmla="*/ 5350516 h 5412316"/>
                  <a:gd name="connsiteX191" fmla="*/ 913668 w 7968555"/>
                  <a:gd name="connsiteY191" fmla="*/ 5350516 h 5412316"/>
                  <a:gd name="connsiteX192" fmla="*/ 918450 w 7968555"/>
                  <a:gd name="connsiteY192" fmla="*/ 5350516 h 5412316"/>
                  <a:gd name="connsiteX193" fmla="*/ 923233 w 7968555"/>
                  <a:gd name="connsiteY193" fmla="*/ 5350516 h 5412316"/>
                  <a:gd name="connsiteX194" fmla="*/ 928016 w 7968555"/>
                  <a:gd name="connsiteY194" fmla="*/ 5350516 h 5412316"/>
                  <a:gd name="connsiteX195" fmla="*/ 932798 w 7968555"/>
                  <a:gd name="connsiteY195" fmla="*/ 5350516 h 5412316"/>
                  <a:gd name="connsiteX196" fmla="*/ 937581 w 7968555"/>
                  <a:gd name="connsiteY196" fmla="*/ 5345457 h 5412316"/>
                  <a:gd name="connsiteX197" fmla="*/ 942364 w 7968555"/>
                  <a:gd name="connsiteY197" fmla="*/ 5345457 h 5412316"/>
                  <a:gd name="connsiteX198" fmla="*/ 947155 w 7968555"/>
                  <a:gd name="connsiteY198" fmla="*/ 5345457 h 5412316"/>
                  <a:gd name="connsiteX199" fmla="*/ 951937 w 7968555"/>
                  <a:gd name="connsiteY199" fmla="*/ 5345457 h 5412316"/>
                  <a:gd name="connsiteX200" fmla="*/ 956720 w 7968555"/>
                  <a:gd name="connsiteY200" fmla="*/ 5345457 h 5412316"/>
                  <a:gd name="connsiteX201" fmla="*/ 961502 w 7968555"/>
                  <a:gd name="connsiteY201" fmla="*/ 5345457 h 5412316"/>
                  <a:gd name="connsiteX202" fmla="*/ 966285 w 7968555"/>
                  <a:gd name="connsiteY202" fmla="*/ 5345457 h 5412316"/>
                  <a:gd name="connsiteX203" fmla="*/ 971068 w 7968555"/>
                  <a:gd name="connsiteY203" fmla="*/ 5340251 h 5412316"/>
                  <a:gd name="connsiteX204" fmla="*/ 975850 w 7968555"/>
                  <a:gd name="connsiteY204" fmla="*/ 5340251 h 5412316"/>
                  <a:gd name="connsiteX205" fmla="*/ 980633 w 7968555"/>
                  <a:gd name="connsiteY205" fmla="*/ 5340251 h 5412316"/>
                  <a:gd name="connsiteX206" fmla="*/ 985416 w 7968555"/>
                  <a:gd name="connsiteY206" fmla="*/ 5340251 h 5412316"/>
                  <a:gd name="connsiteX207" fmla="*/ 990198 w 7968555"/>
                  <a:gd name="connsiteY207" fmla="*/ 5340251 h 5412316"/>
                  <a:gd name="connsiteX208" fmla="*/ 994981 w 7968555"/>
                  <a:gd name="connsiteY208" fmla="*/ 5340251 h 5412316"/>
                  <a:gd name="connsiteX209" fmla="*/ 999764 w 7968555"/>
                  <a:gd name="connsiteY209" fmla="*/ 5340251 h 5412316"/>
                  <a:gd name="connsiteX210" fmla="*/ 1004546 w 7968555"/>
                  <a:gd name="connsiteY210" fmla="*/ 5334442 h 5412316"/>
                  <a:gd name="connsiteX211" fmla="*/ 1009329 w 7968555"/>
                  <a:gd name="connsiteY211" fmla="*/ 5334442 h 5412316"/>
                  <a:gd name="connsiteX212" fmla="*/ 1014112 w 7968555"/>
                  <a:gd name="connsiteY212" fmla="*/ 5334442 h 5412316"/>
                  <a:gd name="connsiteX213" fmla="*/ 1018894 w 7968555"/>
                  <a:gd name="connsiteY213" fmla="*/ 5334442 h 5412316"/>
                  <a:gd name="connsiteX214" fmla="*/ 1023677 w 7968555"/>
                  <a:gd name="connsiteY214" fmla="*/ 5334442 h 5412316"/>
                  <a:gd name="connsiteX215" fmla="*/ 1028460 w 7968555"/>
                  <a:gd name="connsiteY215" fmla="*/ 5334442 h 5412316"/>
                  <a:gd name="connsiteX216" fmla="*/ 1033242 w 7968555"/>
                  <a:gd name="connsiteY216" fmla="*/ 5334442 h 5412316"/>
                  <a:gd name="connsiteX217" fmla="*/ 1038025 w 7968555"/>
                  <a:gd name="connsiteY217" fmla="*/ 5327402 h 5412316"/>
                  <a:gd name="connsiteX218" fmla="*/ 1042816 w 7968555"/>
                  <a:gd name="connsiteY218" fmla="*/ 5327402 h 5412316"/>
                  <a:gd name="connsiteX219" fmla="*/ 1047598 w 7968555"/>
                  <a:gd name="connsiteY219" fmla="*/ 5327402 h 5412316"/>
                  <a:gd name="connsiteX220" fmla="*/ 1052381 w 7968555"/>
                  <a:gd name="connsiteY220" fmla="*/ 5327402 h 5412316"/>
                  <a:gd name="connsiteX221" fmla="*/ 1057164 w 7968555"/>
                  <a:gd name="connsiteY221" fmla="*/ 5327402 h 5412316"/>
                  <a:gd name="connsiteX222" fmla="*/ 1061946 w 7968555"/>
                  <a:gd name="connsiteY222" fmla="*/ 5327402 h 5412316"/>
                  <a:gd name="connsiteX223" fmla="*/ 1066729 w 7968555"/>
                  <a:gd name="connsiteY223" fmla="*/ 5327402 h 5412316"/>
                  <a:gd name="connsiteX224" fmla="*/ 1071511 w 7968555"/>
                  <a:gd name="connsiteY224" fmla="*/ 5320142 h 5412316"/>
                  <a:gd name="connsiteX225" fmla="*/ 1076294 w 7968555"/>
                  <a:gd name="connsiteY225" fmla="*/ 5320142 h 5412316"/>
                  <a:gd name="connsiteX226" fmla="*/ 1081077 w 7968555"/>
                  <a:gd name="connsiteY226" fmla="*/ 5320142 h 5412316"/>
                  <a:gd name="connsiteX227" fmla="*/ 1085859 w 7968555"/>
                  <a:gd name="connsiteY227" fmla="*/ 5320142 h 5412316"/>
                  <a:gd name="connsiteX228" fmla="*/ 1090642 w 7968555"/>
                  <a:gd name="connsiteY228" fmla="*/ 5320142 h 5412316"/>
                  <a:gd name="connsiteX229" fmla="*/ 1095425 w 7968555"/>
                  <a:gd name="connsiteY229" fmla="*/ 5320142 h 5412316"/>
                  <a:gd name="connsiteX230" fmla="*/ 1100207 w 7968555"/>
                  <a:gd name="connsiteY230" fmla="*/ 5320142 h 5412316"/>
                  <a:gd name="connsiteX231" fmla="*/ 1104990 w 7968555"/>
                  <a:gd name="connsiteY231" fmla="*/ 5312622 h 5412316"/>
                  <a:gd name="connsiteX232" fmla="*/ 1109773 w 7968555"/>
                  <a:gd name="connsiteY232" fmla="*/ 5312622 h 5412316"/>
                  <a:gd name="connsiteX233" fmla="*/ 1114555 w 7968555"/>
                  <a:gd name="connsiteY233" fmla="*/ 5312622 h 5412316"/>
                  <a:gd name="connsiteX234" fmla="*/ 1119338 w 7968555"/>
                  <a:gd name="connsiteY234" fmla="*/ 5312622 h 5412316"/>
                  <a:gd name="connsiteX235" fmla="*/ 1124121 w 7968555"/>
                  <a:gd name="connsiteY235" fmla="*/ 5312622 h 5412316"/>
                  <a:gd name="connsiteX236" fmla="*/ 1128903 w 7968555"/>
                  <a:gd name="connsiteY236" fmla="*/ 5312622 h 5412316"/>
                  <a:gd name="connsiteX237" fmla="*/ 1133694 w 7968555"/>
                  <a:gd name="connsiteY237" fmla="*/ 5312622 h 5412316"/>
                  <a:gd name="connsiteX238" fmla="*/ 1138477 w 7968555"/>
                  <a:gd name="connsiteY238" fmla="*/ 5305175 h 5412316"/>
                  <a:gd name="connsiteX239" fmla="*/ 1143259 w 7968555"/>
                  <a:gd name="connsiteY239" fmla="*/ 5305175 h 5412316"/>
                  <a:gd name="connsiteX240" fmla="*/ 1148042 w 7968555"/>
                  <a:gd name="connsiteY240" fmla="*/ 5305175 h 5412316"/>
                  <a:gd name="connsiteX241" fmla="*/ 1152825 w 7968555"/>
                  <a:gd name="connsiteY241" fmla="*/ 5305175 h 5412316"/>
                  <a:gd name="connsiteX242" fmla="*/ 1157607 w 7968555"/>
                  <a:gd name="connsiteY242" fmla="*/ 5305175 h 5412316"/>
                  <a:gd name="connsiteX243" fmla="*/ 1162390 w 7968555"/>
                  <a:gd name="connsiteY243" fmla="*/ 5305175 h 5412316"/>
                  <a:gd name="connsiteX244" fmla="*/ 1167173 w 7968555"/>
                  <a:gd name="connsiteY244" fmla="*/ 5305175 h 5412316"/>
                  <a:gd name="connsiteX245" fmla="*/ 1171955 w 7968555"/>
                  <a:gd name="connsiteY245" fmla="*/ 5297101 h 5412316"/>
                  <a:gd name="connsiteX246" fmla="*/ 1176738 w 7968555"/>
                  <a:gd name="connsiteY246" fmla="*/ 5297101 h 5412316"/>
                  <a:gd name="connsiteX247" fmla="*/ 1181521 w 7968555"/>
                  <a:gd name="connsiteY247" fmla="*/ 5297101 h 5412316"/>
                  <a:gd name="connsiteX248" fmla="*/ 1186303 w 7968555"/>
                  <a:gd name="connsiteY248" fmla="*/ 5297101 h 5412316"/>
                  <a:gd name="connsiteX249" fmla="*/ 1191086 w 7968555"/>
                  <a:gd name="connsiteY249" fmla="*/ 5297101 h 5412316"/>
                  <a:gd name="connsiteX250" fmla="*/ 1195868 w 7968555"/>
                  <a:gd name="connsiteY250" fmla="*/ 5297101 h 5412316"/>
                  <a:gd name="connsiteX251" fmla="*/ 1200651 w 7968555"/>
                  <a:gd name="connsiteY251" fmla="*/ 5297101 h 5412316"/>
                  <a:gd name="connsiteX252" fmla="*/ 1205434 w 7968555"/>
                  <a:gd name="connsiteY252" fmla="*/ 5288375 h 5412316"/>
                  <a:gd name="connsiteX253" fmla="*/ 1210216 w 7968555"/>
                  <a:gd name="connsiteY253" fmla="*/ 5288375 h 5412316"/>
                  <a:gd name="connsiteX254" fmla="*/ 1214999 w 7968555"/>
                  <a:gd name="connsiteY254" fmla="*/ 5288375 h 5412316"/>
                  <a:gd name="connsiteX255" fmla="*/ 1219782 w 7968555"/>
                  <a:gd name="connsiteY255" fmla="*/ 5288375 h 5412316"/>
                  <a:gd name="connsiteX256" fmla="*/ 1224564 w 7968555"/>
                  <a:gd name="connsiteY256" fmla="*/ 5288375 h 5412316"/>
                  <a:gd name="connsiteX257" fmla="*/ 1229355 w 7968555"/>
                  <a:gd name="connsiteY257" fmla="*/ 5288375 h 5412316"/>
                  <a:gd name="connsiteX258" fmla="*/ 1234138 w 7968555"/>
                  <a:gd name="connsiteY258" fmla="*/ 5288375 h 5412316"/>
                  <a:gd name="connsiteX259" fmla="*/ 1238921 w 7968555"/>
                  <a:gd name="connsiteY259" fmla="*/ 5278760 h 5412316"/>
                  <a:gd name="connsiteX260" fmla="*/ 1243703 w 7968555"/>
                  <a:gd name="connsiteY260" fmla="*/ 5278760 h 5412316"/>
                  <a:gd name="connsiteX261" fmla="*/ 1248486 w 7968555"/>
                  <a:gd name="connsiteY261" fmla="*/ 5278760 h 5412316"/>
                  <a:gd name="connsiteX262" fmla="*/ 1253268 w 7968555"/>
                  <a:gd name="connsiteY262" fmla="*/ 5278760 h 5412316"/>
                  <a:gd name="connsiteX263" fmla="*/ 1258051 w 7968555"/>
                  <a:gd name="connsiteY263" fmla="*/ 5278760 h 5412316"/>
                  <a:gd name="connsiteX264" fmla="*/ 1262834 w 7968555"/>
                  <a:gd name="connsiteY264" fmla="*/ 5278760 h 5412316"/>
                  <a:gd name="connsiteX265" fmla="*/ 1267616 w 7968555"/>
                  <a:gd name="connsiteY265" fmla="*/ 5278760 h 5412316"/>
                  <a:gd name="connsiteX266" fmla="*/ 1272399 w 7968555"/>
                  <a:gd name="connsiteY266" fmla="*/ 5269138 h 5412316"/>
                  <a:gd name="connsiteX267" fmla="*/ 1277182 w 7968555"/>
                  <a:gd name="connsiteY267" fmla="*/ 5269138 h 5412316"/>
                  <a:gd name="connsiteX268" fmla="*/ 1281964 w 7968555"/>
                  <a:gd name="connsiteY268" fmla="*/ 5269138 h 5412316"/>
                  <a:gd name="connsiteX269" fmla="*/ 1286747 w 7968555"/>
                  <a:gd name="connsiteY269" fmla="*/ 5269138 h 5412316"/>
                  <a:gd name="connsiteX270" fmla="*/ 1291530 w 7968555"/>
                  <a:gd name="connsiteY270" fmla="*/ 5269138 h 5412316"/>
                  <a:gd name="connsiteX271" fmla="*/ 1296312 w 7968555"/>
                  <a:gd name="connsiteY271" fmla="*/ 5269138 h 5412316"/>
                  <a:gd name="connsiteX272" fmla="*/ 1301095 w 7968555"/>
                  <a:gd name="connsiteY272" fmla="*/ 5269138 h 5412316"/>
                  <a:gd name="connsiteX273" fmla="*/ 1305878 w 7968555"/>
                  <a:gd name="connsiteY273" fmla="*/ 5257658 h 5412316"/>
                  <a:gd name="connsiteX274" fmla="*/ 1310660 w 7968555"/>
                  <a:gd name="connsiteY274" fmla="*/ 5257658 h 5412316"/>
                  <a:gd name="connsiteX275" fmla="*/ 1315443 w 7968555"/>
                  <a:gd name="connsiteY275" fmla="*/ 5257658 h 5412316"/>
                  <a:gd name="connsiteX276" fmla="*/ 1320234 w 7968555"/>
                  <a:gd name="connsiteY276" fmla="*/ 5257658 h 5412316"/>
                  <a:gd name="connsiteX277" fmla="*/ 1325016 w 7968555"/>
                  <a:gd name="connsiteY277" fmla="*/ 5257658 h 5412316"/>
                  <a:gd name="connsiteX278" fmla="*/ 1329799 w 7968555"/>
                  <a:gd name="connsiteY278" fmla="*/ 5257658 h 5412316"/>
                  <a:gd name="connsiteX279" fmla="*/ 1334582 w 7968555"/>
                  <a:gd name="connsiteY279" fmla="*/ 5257658 h 5412316"/>
                  <a:gd name="connsiteX280" fmla="*/ 1339364 w 7968555"/>
                  <a:gd name="connsiteY280" fmla="*/ 5241607 h 5412316"/>
                  <a:gd name="connsiteX281" fmla="*/ 1344147 w 7968555"/>
                  <a:gd name="connsiteY281" fmla="*/ 5241607 h 5412316"/>
                  <a:gd name="connsiteX282" fmla="*/ 1348930 w 7968555"/>
                  <a:gd name="connsiteY282" fmla="*/ 5241607 h 5412316"/>
                  <a:gd name="connsiteX283" fmla="*/ 1353712 w 7968555"/>
                  <a:gd name="connsiteY283" fmla="*/ 5241607 h 5412316"/>
                  <a:gd name="connsiteX284" fmla="*/ 1358495 w 7968555"/>
                  <a:gd name="connsiteY284" fmla="*/ 5241607 h 5412316"/>
                  <a:gd name="connsiteX285" fmla="*/ 1363278 w 7968555"/>
                  <a:gd name="connsiteY285" fmla="*/ 5241607 h 5412316"/>
                  <a:gd name="connsiteX286" fmla="*/ 1368060 w 7968555"/>
                  <a:gd name="connsiteY286" fmla="*/ 5241607 h 5412316"/>
                  <a:gd name="connsiteX287" fmla="*/ 1372843 w 7968555"/>
                  <a:gd name="connsiteY287" fmla="*/ 5223332 h 5412316"/>
                  <a:gd name="connsiteX288" fmla="*/ 1377625 w 7968555"/>
                  <a:gd name="connsiteY288" fmla="*/ 5223332 h 5412316"/>
                  <a:gd name="connsiteX289" fmla="*/ 1382408 w 7968555"/>
                  <a:gd name="connsiteY289" fmla="*/ 5223332 h 5412316"/>
                  <a:gd name="connsiteX290" fmla="*/ 1387191 w 7968555"/>
                  <a:gd name="connsiteY290" fmla="*/ 5223332 h 5412316"/>
                  <a:gd name="connsiteX291" fmla="*/ 1391973 w 7968555"/>
                  <a:gd name="connsiteY291" fmla="*/ 5223332 h 5412316"/>
                  <a:gd name="connsiteX292" fmla="*/ 1396756 w 7968555"/>
                  <a:gd name="connsiteY292" fmla="*/ 5223332 h 5412316"/>
                  <a:gd name="connsiteX293" fmla="*/ 1401539 w 7968555"/>
                  <a:gd name="connsiteY293" fmla="*/ 5223332 h 5412316"/>
                  <a:gd name="connsiteX294" fmla="*/ 1406321 w 7968555"/>
                  <a:gd name="connsiteY294" fmla="*/ 5202467 h 5412316"/>
                  <a:gd name="connsiteX295" fmla="*/ 1411104 w 7968555"/>
                  <a:gd name="connsiteY295" fmla="*/ 5202467 h 5412316"/>
                  <a:gd name="connsiteX296" fmla="*/ 1415895 w 7968555"/>
                  <a:gd name="connsiteY296" fmla="*/ 5202467 h 5412316"/>
                  <a:gd name="connsiteX297" fmla="*/ 1420677 w 7968555"/>
                  <a:gd name="connsiteY297" fmla="*/ 5202467 h 5412316"/>
                  <a:gd name="connsiteX298" fmla="*/ 1425460 w 7968555"/>
                  <a:gd name="connsiteY298" fmla="*/ 5202467 h 5412316"/>
                  <a:gd name="connsiteX299" fmla="*/ 1430243 w 7968555"/>
                  <a:gd name="connsiteY299" fmla="*/ 5202467 h 5412316"/>
                  <a:gd name="connsiteX300" fmla="*/ 1435025 w 7968555"/>
                  <a:gd name="connsiteY300" fmla="*/ 5202467 h 5412316"/>
                  <a:gd name="connsiteX301" fmla="*/ 1439808 w 7968555"/>
                  <a:gd name="connsiteY301" fmla="*/ 5180786 h 5412316"/>
                  <a:gd name="connsiteX302" fmla="*/ 1444591 w 7968555"/>
                  <a:gd name="connsiteY302" fmla="*/ 5180786 h 5412316"/>
                  <a:gd name="connsiteX303" fmla="*/ 1449373 w 7968555"/>
                  <a:gd name="connsiteY303" fmla="*/ 5180786 h 5412316"/>
                  <a:gd name="connsiteX304" fmla="*/ 1454156 w 7968555"/>
                  <a:gd name="connsiteY304" fmla="*/ 5180786 h 5412316"/>
                  <a:gd name="connsiteX305" fmla="*/ 1458939 w 7968555"/>
                  <a:gd name="connsiteY305" fmla="*/ 5180786 h 5412316"/>
                  <a:gd name="connsiteX306" fmla="*/ 1463721 w 7968555"/>
                  <a:gd name="connsiteY306" fmla="*/ 5180786 h 5412316"/>
                  <a:gd name="connsiteX307" fmla="*/ 1468504 w 7968555"/>
                  <a:gd name="connsiteY307" fmla="*/ 5180786 h 5412316"/>
                  <a:gd name="connsiteX308" fmla="*/ 1473287 w 7968555"/>
                  <a:gd name="connsiteY308" fmla="*/ 5158885 h 5412316"/>
                  <a:gd name="connsiteX309" fmla="*/ 1478069 w 7968555"/>
                  <a:gd name="connsiteY309" fmla="*/ 5158885 h 5412316"/>
                  <a:gd name="connsiteX310" fmla="*/ 1482852 w 7968555"/>
                  <a:gd name="connsiteY310" fmla="*/ 5158885 h 5412316"/>
                  <a:gd name="connsiteX311" fmla="*/ 1487634 w 7968555"/>
                  <a:gd name="connsiteY311" fmla="*/ 5158885 h 5412316"/>
                  <a:gd name="connsiteX312" fmla="*/ 1492417 w 7968555"/>
                  <a:gd name="connsiteY312" fmla="*/ 5158885 h 5412316"/>
                  <a:gd name="connsiteX313" fmla="*/ 1497200 w 7968555"/>
                  <a:gd name="connsiteY313" fmla="*/ 5158885 h 5412316"/>
                  <a:gd name="connsiteX314" fmla="*/ 1501982 w 7968555"/>
                  <a:gd name="connsiteY314" fmla="*/ 5158885 h 5412316"/>
                  <a:gd name="connsiteX315" fmla="*/ 1506773 w 7968555"/>
                  <a:gd name="connsiteY315" fmla="*/ 5136870 h 5412316"/>
                  <a:gd name="connsiteX316" fmla="*/ 1511556 w 7968555"/>
                  <a:gd name="connsiteY316" fmla="*/ 5136870 h 5412316"/>
                  <a:gd name="connsiteX317" fmla="*/ 1516338 w 7968555"/>
                  <a:gd name="connsiteY317" fmla="*/ 5136870 h 5412316"/>
                  <a:gd name="connsiteX318" fmla="*/ 1521121 w 7968555"/>
                  <a:gd name="connsiteY318" fmla="*/ 5136870 h 5412316"/>
                  <a:gd name="connsiteX319" fmla="*/ 1525904 w 7968555"/>
                  <a:gd name="connsiteY319" fmla="*/ 5136870 h 5412316"/>
                  <a:gd name="connsiteX320" fmla="*/ 1530686 w 7968555"/>
                  <a:gd name="connsiteY320" fmla="*/ 5136870 h 5412316"/>
                  <a:gd name="connsiteX321" fmla="*/ 1535469 w 7968555"/>
                  <a:gd name="connsiteY321" fmla="*/ 5136870 h 5412316"/>
                  <a:gd name="connsiteX322" fmla="*/ 1540252 w 7968555"/>
                  <a:gd name="connsiteY322" fmla="*/ 5115442 h 5412316"/>
                  <a:gd name="connsiteX323" fmla="*/ 1545034 w 7968555"/>
                  <a:gd name="connsiteY323" fmla="*/ 5115442 h 5412316"/>
                  <a:gd name="connsiteX324" fmla="*/ 1549817 w 7968555"/>
                  <a:gd name="connsiteY324" fmla="*/ 5115442 h 5412316"/>
                  <a:gd name="connsiteX325" fmla="*/ 1554600 w 7968555"/>
                  <a:gd name="connsiteY325" fmla="*/ 5115442 h 5412316"/>
                  <a:gd name="connsiteX326" fmla="*/ 1559382 w 7968555"/>
                  <a:gd name="connsiteY326" fmla="*/ 5115442 h 5412316"/>
                  <a:gd name="connsiteX327" fmla="*/ 1564165 w 7968555"/>
                  <a:gd name="connsiteY327" fmla="*/ 5115442 h 5412316"/>
                  <a:gd name="connsiteX328" fmla="*/ 1568948 w 7968555"/>
                  <a:gd name="connsiteY328" fmla="*/ 5115442 h 5412316"/>
                  <a:gd name="connsiteX329" fmla="*/ 1573730 w 7968555"/>
                  <a:gd name="connsiteY329" fmla="*/ 5092840 h 5412316"/>
                  <a:gd name="connsiteX330" fmla="*/ 1578513 w 7968555"/>
                  <a:gd name="connsiteY330" fmla="*/ 5092840 h 5412316"/>
                  <a:gd name="connsiteX331" fmla="*/ 1583296 w 7968555"/>
                  <a:gd name="connsiteY331" fmla="*/ 5092840 h 5412316"/>
                  <a:gd name="connsiteX332" fmla="*/ 1588078 w 7968555"/>
                  <a:gd name="connsiteY332" fmla="*/ 5092840 h 5412316"/>
                  <a:gd name="connsiteX333" fmla="*/ 1592861 w 7968555"/>
                  <a:gd name="connsiteY333" fmla="*/ 5092840 h 5412316"/>
                  <a:gd name="connsiteX334" fmla="*/ 1597644 w 7968555"/>
                  <a:gd name="connsiteY334" fmla="*/ 5092840 h 5412316"/>
                  <a:gd name="connsiteX335" fmla="*/ 1602434 w 7968555"/>
                  <a:gd name="connsiteY335" fmla="*/ 5092840 h 5412316"/>
                  <a:gd name="connsiteX336" fmla="*/ 1607217 w 7968555"/>
                  <a:gd name="connsiteY336" fmla="*/ 5069946 h 5412316"/>
                  <a:gd name="connsiteX337" fmla="*/ 1612000 w 7968555"/>
                  <a:gd name="connsiteY337" fmla="*/ 5069946 h 5412316"/>
                  <a:gd name="connsiteX338" fmla="*/ 1616782 w 7968555"/>
                  <a:gd name="connsiteY338" fmla="*/ 5069946 h 5412316"/>
                  <a:gd name="connsiteX339" fmla="*/ 1621565 w 7968555"/>
                  <a:gd name="connsiteY339" fmla="*/ 5069946 h 5412316"/>
                  <a:gd name="connsiteX340" fmla="*/ 1626348 w 7968555"/>
                  <a:gd name="connsiteY340" fmla="*/ 5069946 h 5412316"/>
                  <a:gd name="connsiteX341" fmla="*/ 1631130 w 7968555"/>
                  <a:gd name="connsiteY341" fmla="*/ 5069946 h 5412316"/>
                  <a:gd name="connsiteX342" fmla="*/ 1635913 w 7968555"/>
                  <a:gd name="connsiteY342" fmla="*/ 5069946 h 5412316"/>
                  <a:gd name="connsiteX343" fmla="*/ 1640695 w 7968555"/>
                  <a:gd name="connsiteY343" fmla="*/ 5046252 h 5412316"/>
                  <a:gd name="connsiteX344" fmla="*/ 1645478 w 7968555"/>
                  <a:gd name="connsiteY344" fmla="*/ 5046252 h 5412316"/>
                  <a:gd name="connsiteX345" fmla="*/ 1650261 w 7968555"/>
                  <a:gd name="connsiteY345" fmla="*/ 5046252 h 5412316"/>
                  <a:gd name="connsiteX346" fmla="*/ 1655043 w 7968555"/>
                  <a:gd name="connsiteY346" fmla="*/ 5046252 h 5412316"/>
                  <a:gd name="connsiteX347" fmla="*/ 1659826 w 7968555"/>
                  <a:gd name="connsiteY347" fmla="*/ 5046252 h 5412316"/>
                  <a:gd name="connsiteX348" fmla="*/ 1664609 w 7968555"/>
                  <a:gd name="connsiteY348" fmla="*/ 5046252 h 5412316"/>
                  <a:gd name="connsiteX349" fmla="*/ 1669391 w 7968555"/>
                  <a:gd name="connsiteY349" fmla="*/ 5046252 h 5412316"/>
                  <a:gd name="connsiteX350" fmla="*/ 1674174 w 7968555"/>
                  <a:gd name="connsiteY350" fmla="*/ 5025126 h 5412316"/>
                  <a:gd name="connsiteX351" fmla="*/ 1678957 w 7968555"/>
                  <a:gd name="connsiteY351" fmla="*/ 5025126 h 5412316"/>
                  <a:gd name="connsiteX352" fmla="*/ 1683739 w 7968555"/>
                  <a:gd name="connsiteY352" fmla="*/ 5025126 h 5412316"/>
                  <a:gd name="connsiteX353" fmla="*/ 1688522 w 7968555"/>
                  <a:gd name="connsiteY353" fmla="*/ 5025126 h 5412316"/>
                  <a:gd name="connsiteX354" fmla="*/ 1693305 w 7968555"/>
                  <a:gd name="connsiteY354" fmla="*/ 5025126 h 5412316"/>
                  <a:gd name="connsiteX355" fmla="*/ 1698095 w 7968555"/>
                  <a:gd name="connsiteY355" fmla="*/ 5025126 h 5412316"/>
                  <a:gd name="connsiteX356" fmla="*/ 1702878 w 7968555"/>
                  <a:gd name="connsiteY356" fmla="*/ 5025126 h 5412316"/>
                  <a:gd name="connsiteX357" fmla="*/ 1707661 w 7968555"/>
                  <a:gd name="connsiteY357" fmla="*/ 5002377 h 5412316"/>
                  <a:gd name="connsiteX358" fmla="*/ 1712443 w 7968555"/>
                  <a:gd name="connsiteY358" fmla="*/ 5002377 h 5412316"/>
                  <a:gd name="connsiteX359" fmla="*/ 1717226 w 7968555"/>
                  <a:gd name="connsiteY359" fmla="*/ 5002377 h 5412316"/>
                  <a:gd name="connsiteX360" fmla="*/ 1722009 w 7968555"/>
                  <a:gd name="connsiteY360" fmla="*/ 5002377 h 5412316"/>
                  <a:gd name="connsiteX361" fmla="*/ 1726791 w 7968555"/>
                  <a:gd name="connsiteY361" fmla="*/ 5002377 h 5412316"/>
                  <a:gd name="connsiteX362" fmla="*/ 1731574 w 7968555"/>
                  <a:gd name="connsiteY362" fmla="*/ 5002377 h 5412316"/>
                  <a:gd name="connsiteX363" fmla="*/ 1736357 w 7968555"/>
                  <a:gd name="connsiteY363" fmla="*/ 5002377 h 5412316"/>
                  <a:gd name="connsiteX364" fmla="*/ 1741139 w 7968555"/>
                  <a:gd name="connsiteY364" fmla="*/ 4974782 h 5412316"/>
                  <a:gd name="connsiteX365" fmla="*/ 1745922 w 7968555"/>
                  <a:gd name="connsiteY365" fmla="*/ 4974782 h 5412316"/>
                  <a:gd name="connsiteX366" fmla="*/ 1750704 w 7968555"/>
                  <a:gd name="connsiteY366" fmla="*/ 4974782 h 5412316"/>
                  <a:gd name="connsiteX367" fmla="*/ 1755487 w 7968555"/>
                  <a:gd name="connsiteY367" fmla="*/ 4974782 h 5412316"/>
                  <a:gd name="connsiteX368" fmla="*/ 1760270 w 7968555"/>
                  <a:gd name="connsiteY368" fmla="*/ 4974782 h 5412316"/>
                  <a:gd name="connsiteX369" fmla="*/ 1765052 w 7968555"/>
                  <a:gd name="connsiteY369" fmla="*/ 4974782 h 5412316"/>
                  <a:gd name="connsiteX370" fmla="*/ 1769835 w 7968555"/>
                  <a:gd name="connsiteY370" fmla="*/ 4974782 h 5412316"/>
                  <a:gd name="connsiteX371" fmla="*/ 1774618 w 7968555"/>
                  <a:gd name="connsiteY371" fmla="*/ 4948106 h 5412316"/>
                  <a:gd name="connsiteX372" fmla="*/ 1779400 w 7968555"/>
                  <a:gd name="connsiteY372" fmla="*/ 4948106 h 5412316"/>
                  <a:gd name="connsiteX373" fmla="*/ 1784183 w 7968555"/>
                  <a:gd name="connsiteY373" fmla="*/ 4948106 h 5412316"/>
                  <a:gd name="connsiteX374" fmla="*/ 1788974 w 7968555"/>
                  <a:gd name="connsiteY374" fmla="*/ 4948106 h 5412316"/>
                  <a:gd name="connsiteX375" fmla="*/ 1793757 w 7968555"/>
                  <a:gd name="connsiteY375" fmla="*/ 4948106 h 5412316"/>
                  <a:gd name="connsiteX376" fmla="*/ 1798539 w 7968555"/>
                  <a:gd name="connsiteY376" fmla="*/ 4948106 h 5412316"/>
                  <a:gd name="connsiteX377" fmla="*/ 1803322 w 7968555"/>
                  <a:gd name="connsiteY377" fmla="*/ 4948106 h 5412316"/>
                  <a:gd name="connsiteX378" fmla="*/ 1808104 w 7968555"/>
                  <a:gd name="connsiteY378" fmla="*/ 4923997 h 5412316"/>
                  <a:gd name="connsiteX379" fmla="*/ 1812887 w 7968555"/>
                  <a:gd name="connsiteY379" fmla="*/ 4923997 h 5412316"/>
                  <a:gd name="connsiteX380" fmla="*/ 1817670 w 7968555"/>
                  <a:gd name="connsiteY380" fmla="*/ 4923997 h 5412316"/>
                  <a:gd name="connsiteX381" fmla="*/ 1822452 w 7968555"/>
                  <a:gd name="connsiteY381" fmla="*/ 4923997 h 5412316"/>
                  <a:gd name="connsiteX382" fmla="*/ 1827235 w 7968555"/>
                  <a:gd name="connsiteY382" fmla="*/ 4923997 h 5412316"/>
                  <a:gd name="connsiteX383" fmla="*/ 1832018 w 7968555"/>
                  <a:gd name="connsiteY383" fmla="*/ 4923997 h 5412316"/>
                  <a:gd name="connsiteX384" fmla="*/ 1836800 w 7968555"/>
                  <a:gd name="connsiteY384" fmla="*/ 4923997 h 5412316"/>
                  <a:gd name="connsiteX385" fmla="*/ 1841583 w 7968555"/>
                  <a:gd name="connsiteY385" fmla="*/ 4903262 h 5412316"/>
                  <a:gd name="connsiteX386" fmla="*/ 1846366 w 7968555"/>
                  <a:gd name="connsiteY386" fmla="*/ 4903262 h 5412316"/>
                  <a:gd name="connsiteX387" fmla="*/ 1851148 w 7968555"/>
                  <a:gd name="connsiteY387" fmla="*/ 4903262 h 5412316"/>
                  <a:gd name="connsiteX388" fmla="*/ 1855931 w 7968555"/>
                  <a:gd name="connsiteY388" fmla="*/ 4903262 h 5412316"/>
                  <a:gd name="connsiteX389" fmla="*/ 1860714 w 7968555"/>
                  <a:gd name="connsiteY389" fmla="*/ 4903262 h 5412316"/>
                  <a:gd name="connsiteX390" fmla="*/ 1865496 w 7968555"/>
                  <a:gd name="connsiteY390" fmla="*/ 4903262 h 5412316"/>
                  <a:gd name="connsiteX391" fmla="*/ 1870279 w 7968555"/>
                  <a:gd name="connsiteY391" fmla="*/ 4903262 h 5412316"/>
                  <a:gd name="connsiteX392" fmla="*/ 1875061 w 7968555"/>
                  <a:gd name="connsiteY392" fmla="*/ 4884204 h 5412316"/>
                  <a:gd name="connsiteX393" fmla="*/ 1879852 w 7968555"/>
                  <a:gd name="connsiteY393" fmla="*/ 4884204 h 5412316"/>
                  <a:gd name="connsiteX394" fmla="*/ 1884635 w 7968555"/>
                  <a:gd name="connsiteY394" fmla="*/ 4884204 h 5412316"/>
                  <a:gd name="connsiteX395" fmla="*/ 1889418 w 7968555"/>
                  <a:gd name="connsiteY395" fmla="*/ 4884204 h 5412316"/>
                  <a:gd name="connsiteX396" fmla="*/ 1894200 w 7968555"/>
                  <a:gd name="connsiteY396" fmla="*/ 4884204 h 5412316"/>
                  <a:gd name="connsiteX397" fmla="*/ 1898983 w 7968555"/>
                  <a:gd name="connsiteY397" fmla="*/ 4884204 h 5412316"/>
                  <a:gd name="connsiteX398" fmla="*/ 1903765 w 7968555"/>
                  <a:gd name="connsiteY398" fmla="*/ 4884204 h 5412316"/>
                  <a:gd name="connsiteX399" fmla="*/ 1908548 w 7968555"/>
                  <a:gd name="connsiteY399" fmla="*/ 4864161 h 5412316"/>
                  <a:gd name="connsiteX400" fmla="*/ 1913331 w 7968555"/>
                  <a:gd name="connsiteY400" fmla="*/ 4864161 h 5412316"/>
                  <a:gd name="connsiteX401" fmla="*/ 1918114 w 7968555"/>
                  <a:gd name="connsiteY401" fmla="*/ 4864161 h 5412316"/>
                  <a:gd name="connsiteX402" fmla="*/ 1922896 w 7968555"/>
                  <a:gd name="connsiteY402" fmla="*/ 4864161 h 5412316"/>
                  <a:gd name="connsiteX403" fmla="*/ 1927679 w 7968555"/>
                  <a:gd name="connsiteY403" fmla="*/ 4864161 h 5412316"/>
                  <a:gd name="connsiteX404" fmla="*/ 1932461 w 7968555"/>
                  <a:gd name="connsiteY404" fmla="*/ 4864161 h 5412316"/>
                  <a:gd name="connsiteX405" fmla="*/ 1937244 w 7968555"/>
                  <a:gd name="connsiteY405" fmla="*/ 4864161 h 5412316"/>
                  <a:gd name="connsiteX406" fmla="*/ 1942027 w 7968555"/>
                  <a:gd name="connsiteY406" fmla="*/ 4847043 h 5412316"/>
                  <a:gd name="connsiteX407" fmla="*/ 1946809 w 7968555"/>
                  <a:gd name="connsiteY407" fmla="*/ 4847043 h 5412316"/>
                  <a:gd name="connsiteX408" fmla="*/ 1951592 w 7968555"/>
                  <a:gd name="connsiteY408" fmla="*/ 4847043 h 5412316"/>
                  <a:gd name="connsiteX409" fmla="*/ 1956375 w 7968555"/>
                  <a:gd name="connsiteY409" fmla="*/ 4847043 h 5412316"/>
                  <a:gd name="connsiteX410" fmla="*/ 1961157 w 7968555"/>
                  <a:gd name="connsiteY410" fmla="*/ 4847043 h 5412316"/>
                  <a:gd name="connsiteX411" fmla="*/ 1965940 w 7968555"/>
                  <a:gd name="connsiteY411" fmla="*/ 4847043 h 5412316"/>
                  <a:gd name="connsiteX412" fmla="*/ 1970723 w 7968555"/>
                  <a:gd name="connsiteY412" fmla="*/ 4847043 h 5412316"/>
                  <a:gd name="connsiteX413" fmla="*/ 1975513 w 7968555"/>
                  <a:gd name="connsiteY413" fmla="*/ 4826601 h 5412316"/>
                  <a:gd name="connsiteX414" fmla="*/ 1980296 w 7968555"/>
                  <a:gd name="connsiteY414" fmla="*/ 4826601 h 5412316"/>
                  <a:gd name="connsiteX415" fmla="*/ 1985079 w 7968555"/>
                  <a:gd name="connsiteY415" fmla="*/ 4826601 h 5412316"/>
                  <a:gd name="connsiteX416" fmla="*/ 1989861 w 7968555"/>
                  <a:gd name="connsiteY416" fmla="*/ 4826601 h 5412316"/>
                  <a:gd name="connsiteX417" fmla="*/ 1994644 w 7968555"/>
                  <a:gd name="connsiteY417" fmla="*/ 4826601 h 5412316"/>
                  <a:gd name="connsiteX418" fmla="*/ 1999427 w 7968555"/>
                  <a:gd name="connsiteY418" fmla="*/ 4826601 h 5412316"/>
                  <a:gd name="connsiteX419" fmla="*/ 2004209 w 7968555"/>
                  <a:gd name="connsiteY419" fmla="*/ 4826601 h 5412316"/>
                  <a:gd name="connsiteX420" fmla="*/ 2008992 w 7968555"/>
                  <a:gd name="connsiteY420" fmla="*/ 4806378 h 5412316"/>
                  <a:gd name="connsiteX421" fmla="*/ 2013775 w 7968555"/>
                  <a:gd name="connsiteY421" fmla="*/ 4806378 h 5412316"/>
                  <a:gd name="connsiteX422" fmla="*/ 2018557 w 7968555"/>
                  <a:gd name="connsiteY422" fmla="*/ 4806378 h 5412316"/>
                  <a:gd name="connsiteX423" fmla="*/ 2023340 w 7968555"/>
                  <a:gd name="connsiteY423" fmla="*/ 4806378 h 5412316"/>
                  <a:gd name="connsiteX424" fmla="*/ 2028122 w 7968555"/>
                  <a:gd name="connsiteY424" fmla="*/ 4806378 h 5412316"/>
                  <a:gd name="connsiteX425" fmla="*/ 2032905 w 7968555"/>
                  <a:gd name="connsiteY425" fmla="*/ 4806378 h 5412316"/>
                  <a:gd name="connsiteX426" fmla="*/ 2037688 w 7968555"/>
                  <a:gd name="connsiteY426" fmla="*/ 4806378 h 5412316"/>
                  <a:gd name="connsiteX427" fmla="*/ 2042471 w 7968555"/>
                  <a:gd name="connsiteY427" fmla="*/ 4782946 h 5412316"/>
                  <a:gd name="connsiteX428" fmla="*/ 2047253 w 7968555"/>
                  <a:gd name="connsiteY428" fmla="*/ 4782946 h 5412316"/>
                  <a:gd name="connsiteX429" fmla="*/ 2052036 w 7968555"/>
                  <a:gd name="connsiteY429" fmla="*/ 4782946 h 5412316"/>
                  <a:gd name="connsiteX430" fmla="*/ 2056818 w 7968555"/>
                  <a:gd name="connsiteY430" fmla="*/ 4782946 h 5412316"/>
                  <a:gd name="connsiteX431" fmla="*/ 2061601 w 7968555"/>
                  <a:gd name="connsiteY431" fmla="*/ 4782946 h 5412316"/>
                  <a:gd name="connsiteX432" fmla="*/ 2066384 w 7968555"/>
                  <a:gd name="connsiteY432" fmla="*/ 4782946 h 5412316"/>
                  <a:gd name="connsiteX433" fmla="*/ 2071174 w 7968555"/>
                  <a:gd name="connsiteY433" fmla="*/ 4782946 h 5412316"/>
                  <a:gd name="connsiteX434" fmla="*/ 2075957 w 7968555"/>
                  <a:gd name="connsiteY434" fmla="*/ 4757859 h 5412316"/>
                  <a:gd name="connsiteX435" fmla="*/ 2080740 w 7968555"/>
                  <a:gd name="connsiteY435" fmla="*/ 4757859 h 5412316"/>
                  <a:gd name="connsiteX436" fmla="*/ 2085522 w 7968555"/>
                  <a:gd name="connsiteY436" fmla="*/ 4757859 h 5412316"/>
                  <a:gd name="connsiteX437" fmla="*/ 2090305 w 7968555"/>
                  <a:gd name="connsiteY437" fmla="*/ 4757859 h 5412316"/>
                  <a:gd name="connsiteX438" fmla="*/ 2095088 w 7968555"/>
                  <a:gd name="connsiteY438" fmla="*/ 4757859 h 5412316"/>
                  <a:gd name="connsiteX439" fmla="*/ 2099870 w 7968555"/>
                  <a:gd name="connsiteY439" fmla="*/ 4757859 h 5412316"/>
                  <a:gd name="connsiteX440" fmla="*/ 2104653 w 7968555"/>
                  <a:gd name="connsiteY440" fmla="*/ 4757859 h 5412316"/>
                  <a:gd name="connsiteX441" fmla="*/ 2109436 w 7968555"/>
                  <a:gd name="connsiteY441" fmla="*/ 4731559 h 5412316"/>
                  <a:gd name="connsiteX442" fmla="*/ 2114218 w 7968555"/>
                  <a:gd name="connsiteY442" fmla="*/ 4731559 h 5412316"/>
                  <a:gd name="connsiteX443" fmla="*/ 2119001 w 7968555"/>
                  <a:gd name="connsiteY443" fmla="*/ 4731559 h 5412316"/>
                  <a:gd name="connsiteX444" fmla="*/ 2123784 w 7968555"/>
                  <a:gd name="connsiteY444" fmla="*/ 4731559 h 5412316"/>
                  <a:gd name="connsiteX445" fmla="*/ 2128566 w 7968555"/>
                  <a:gd name="connsiteY445" fmla="*/ 4731559 h 5412316"/>
                  <a:gd name="connsiteX446" fmla="*/ 2133349 w 7968555"/>
                  <a:gd name="connsiteY446" fmla="*/ 4731559 h 5412316"/>
                  <a:gd name="connsiteX447" fmla="*/ 2138132 w 7968555"/>
                  <a:gd name="connsiteY447" fmla="*/ 4731559 h 5412316"/>
                  <a:gd name="connsiteX448" fmla="*/ 2142914 w 7968555"/>
                  <a:gd name="connsiteY448" fmla="*/ 4705845 h 5412316"/>
                  <a:gd name="connsiteX449" fmla="*/ 2147697 w 7968555"/>
                  <a:gd name="connsiteY449" fmla="*/ 4705845 h 5412316"/>
                  <a:gd name="connsiteX450" fmla="*/ 2152479 w 7968555"/>
                  <a:gd name="connsiteY450" fmla="*/ 4705845 h 5412316"/>
                  <a:gd name="connsiteX451" fmla="*/ 2157262 w 7968555"/>
                  <a:gd name="connsiteY451" fmla="*/ 4705845 h 5412316"/>
                  <a:gd name="connsiteX452" fmla="*/ 2162053 w 7968555"/>
                  <a:gd name="connsiteY452" fmla="*/ 4705845 h 5412316"/>
                  <a:gd name="connsiteX453" fmla="*/ 2166836 w 7968555"/>
                  <a:gd name="connsiteY453" fmla="*/ 4705845 h 5412316"/>
                  <a:gd name="connsiteX454" fmla="*/ 2171618 w 7968555"/>
                  <a:gd name="connsiteY454" fmla="*/ 4705845 h 5412316"/>
                  <a:gd name="connsiteX455" fmla="*/ 2176401 w 7968555"/>
                  <a:gd name="connsiteY455" fmla="*/ 4681549 h 5412316"/>
                  <a:gd name="connsiteX456" fmla="*/ 2181184 w 7968555"/>
                  <a:gd name="connsiteY456" fmla="*/ 4681549 h 5412316"/>
                  <a:gd name="connsiteX457" fmla="*/ 2185966 w 7968555"/>
                  <a:gd name="connsiteY457" fmla="*/ 4681549 h 5412316"/>
                  <a:gd name="connsiteX458" fmla="*/ 2190749 w 7968555"/>
                  <a:gd name="connsiteY458" fmla="*/ 4681549 h 5412316"/>
                  <a:gd name="connsiteX459" fmla="*/ 2195531 w 7968555"/>
                  <a:gd name="connsiteY459" fmla="*/ 4681549 h 5412316"/>
                  <a:gd name="connsiteX460" fmla="*/ 2200314 w 7968555"/>
                  <a:gd name="connsiteY460" fmla="*/ 4681549 h 5412316"/>
                  <a:gd name="connsiteX461" fmla="*/ 2205097 w 7968555"/>
                  <a:gd name="connsiteY461" fmla="*/ 4681549 h 5412316"/>
                  <a:gd name="connsiteX462" fmla="*/ 2209880 w 7968555"/>
                  <a:gd name="connsiteY462" fmla="*/ 4658801 h 5412316"/>
                  <a:gd name="connsiteX463" fmla="*/ 2214662 w 7968555"/>
                  <a:gd name="connsiteY463" fmla="*/ 4658801 h 5412316"/>
                  <a:gd name="connsiteX464" fmla="*/ 2219445 w 7968555"/>
                  <a:gd name="connsiteY464" fmla="*/ 4658801 h 5412316"/>
                  <a:gd name="connsiteX465" fmla="*/ 2224227 w 7968555"/>
                  <a:gd name="connsiteY465" fmla="*/ 4658801 h 5412316"/>
                  <a:gd name="connsiteX466" fmla="*/ 2229010 w 7968555"/>
                  <a:gd name="connsiteY466" fmla="*/ 4658801 h 5412316"/>
                  <a:gd name="connsiteX467" fmla="*/ 2233793 w 7968555"/>
                  <a:gd name="connsiteY467" fmla="*/ 4658801 h 5412316"/>
                  <a:gd name="connsiteX468" fmla="*/ 2238575 w 7968555"/>
                  <a:gd name="connsiteY468" fmla="*/ 4658801 h 5412316"/>
                  <a:gd name="connsiteX469" fmla="*/ 2243358 w 7968555"/>
                  <a:gd name="connsiteY469" fmla="*/ 4637706 h 5412316"/>
                  <a:gd name="connsiteX470" fmla="*/ 2248141 w 7968555"/>
                  <a:gd name="connsiteY470" fmla="*/ 4637706 h 5412316"/>
                  <a:gd name="connsiteX471" fmla="*/ 2252923 w 7968555"/>
                  <a:gd name="connsiteY471" fmla="*/ 4637706 h 5412316"/>
                  <a:gd name="connsiteX472" fmla="*/ 2257714 w 7968555"/>
                  <a:gd name="connsiteY472" fmla="*/ 4637706 h 5412316"/>
                  <a:gd name="connsiteX473" fmla="*/ 2262497 w 7968555"/>
                  <a:gd name="connsiteY473" fmla="*/ 4637706 h 5412316"/>
                  <a:gd name="connsiteX474" fmla="*/ 2267279 w 7968555"/>
                  <a:gd name="connsiteY474" fmla="*/ 4637706 h 5412316"/>
                  <a:gd name="connsiteX475" fmla="*/ 2272062 w 7968555"/>
                  <a:gd name="connsiteY475" fmla="*/ 4637706 h 5412316"/>
                  <a:gd name="connsiteX476" fmla="*/ 2276845 w 7968555"/>
                  <a:gd name="connsiteY476" fmla="*/ 4617900 h 5412316"/>
                  <a:gd name="connsiteX477" fmla="*/ 2281627 w 7968555"/>
                  <a:gd name="connsiteY477" fmla="*/ 4617900 h 5412316"/>
                  <a:gd name="connsiteX478" fmla="*/ 2286410 w 7968555"/>
                  <a:gd name="connsiteY478" fmla="*/ 4617900 h 5412316"/>
                  <a:gd name="connsiteX479" fmla="*/ 2291193 w 7968555"/>
                  <a:gd name="connsiteY479" fmla="*/ 4617900 h 5412316"/>
                  <a:gd name="connsiteX480" fmla="*/ 2295975 w 7968555"/>
                  <a:gd name="connsiteY480" fmla="*/ 4617900 h 5412316"/>
                  <a:gd name="connsiteX481" fmla="*/ 2300758 w 7968555"/>
                  <a:gd name="connsiteY481" fmla="*/ 4617900 h 5412316"/>
                  <a:gd name="connsiteX482" fmla="*/ 2305541 w 7968555"/>
                  <a:gd name="connsiteY482" fmla="*/ 4617900 h 5412316"/>
                  <a:gd name="connsiteX483" fmla="*/ 2310323 w 7968555"/>
                  <a:gd name="connsiteY483" fmla="*/ 4598802 h 5412316"/>
                  <a:gd name="connsiteX484" fmla="*/ 2315106 w 7968555"/>
                  <a:gd name="connsiteY484" fmla="*/ 4598802 h 5412316"/>
                  <a:gd name="connsiteX485" fmla="*/ 2319888 w 7968555"/>
                  <a:gd name="connsiteY485" fmla="*/ 4598802 h 5412316"/>
                  <a:gd name="connsiteX486" fmla="*/ 2324671 w 7968555"/>
                  <a:gd name="connsiteY486" fmla="*/ 4598802 h 5412316"/>
                  <a:gd name="connsiteX487" fmla="*/ 2329454 w 7968555"/>
                  <a:gd name="connsiteY487" fmla="*/ 4598802 h 5412316"/>
                  <a:gd name="connsiteX488" fmla="*/ 2334236 w 7968555"/>
                  <a:gd name="connsiteY488" fmla="*/ 4598802 h 5412316"/>
                  <a:gd name="connsiteX489" fmla="*/ 2339019 w 7968555"/>
                  <a:gd name="connsiteY489" fmla="*/ 4598802 h 5412316"/>
                  <a:gd name="connsiteX490" fmla="*/ 2343802 w 7968555"/>
                  <a:gd name="connsiteY490" fmla="*/ 4581162 h 5412316"/>
                  <a:gd name="connsiteX491" fmla="*/ 2348593 w 7968555"/>
                  <a:gd name="connsiteY491" fmla="*/ 4581162 h 5412316"/>
                  <a:gd name="connsiteX492" fmla="*/ 2353375 w 7968555"/>
                  <a:gd name="connsiteY492" fmla="*/ 4581162 h 5412316"/>
                  <a:gd name="connsiteX493" fmla="*/ 2358158 w 7968555"/>
                  <a:gd name="connsiteY493" fmla="*/ 4581162 h 5412316"/>
                  <a:gd name="connsiteX494" fmla="*/ 2362940 w 7968555"/>
                  <a:gd name="connsiteY494" fmla="*/ 4581162 h 5412316"/>
                  <a:gd name="connsiteX495" fmla="*/ 2367723 w 7968555"/>
                  <a:gd name="connsiteY495" fmla="*/ 4581162 h 5412316"/>
                  <a:gd name="connsiteX496" fmla="*/ 2372506 w 7968555"/>
                  <a:gd name="connsiteY496" fmla="*/ 4581162 h 5412316"/>
                  <a:gd name="connsiteX497" fmla="*/ 2377288 w 7968555"/>
                  <a:gd name="connsiteY497" fmla="*/ 4563954 h 5412316"/>
                  <a:gd name="connsiteX498" fmla="*/ 2382071 w 7968555"/>
                  <a:gd name="connsiteY498" fmla="*/ 4563954 h 5412316"/>
                  <a:gd name="connsiteX499" fmla="*/ 2386854 w 7968555"/>
                  <a:gd name="connsiteY499" fmla="*/ 4563954 h 5412316"/>
                  <a:gd name="connsiteX500" fmla="*/ 2391636 w 7968555"/>
                  <a:gd name="connsiteY500" fmla="*/ 4563954 h 5412316"/>
                  <a:gd name="connsiteX501" fmla="*/ 2396419 w 7968555"/>
                  <a:gd name="connsiteY501" fmla="*/ 4563954 h 5412316"/>
                  <a:gd name="connsiteX502" fmla="*/ 2401202 w 7968555"/>
                  <a:gd name="connsiteY502" fmla="*/ 4563954 h 5412316"/>
                  <a:gd name="connsiteX503" fmla="*/ 2405984 w 7968555"/>
                  <a:gd name="connsiteY503" fmla="*/ 4563954 h 5412316"/>
                  <a:gd name="connsiteX504" fmla="*/ 2410767 w 7968555"/>
                  <a:gd name="connsiteY504" fmla="*/ 4547855 h 5412316"/>
                  <a:gd name="connsiteX505" fmla="*/ 2415549 w 7968555"/>
                  <a:gd name="connsiteY505" fmla="*/ 4547855 h 5412316"/>
                  <a:gd name="connsiteX506" fmla="*/ 2420332 w 7968555"/>
                  <a:gd name="connsiteY506" fmla="*/ 4547855 h 5412316"/>
                  <a:gd name="connsiteX507" fmla="*/ 2425115 w 7968555"/>
                  <a:gd name="connsiteY507" fmla="*/ 4547855 h 5412316"/>
                  <a:gd name="connsiteX508" fmla="*/ 2429898 w 7968555"/>
                  <a:gd name="connsiteY508" fmla="*/ 4547855 h 5412316"/>
                  <a:gd name="connsiteX509" fmla="*/ 2434680 w 7968555"/>
                  <a:gd name="connsiteY509" fmla="*/ 4547855 h 5412316"/>
                  <a:gd name="connsiteX510" fmla="*/ 2439463 w 7968555"/>
                  <a:gd name="connsiteY510" fmla="*/ 4547855 h 5412316"/>
                  <a:gd name="connsiteX511" fmla="*/ 2444254 w 7968555"/>
                  <a:gd name="connsiteY511" fmla="*/ 4533743 h 5412316"/>
                  <a:gd name="connsiteX512" fmla="*/ 2449036 w 7968555"/>
                  <a:gd name="connsiteY512" fmla="*/ 4533743 h 5412316"/>
                  <a:gd name="connsiteX513" fmla="*/ 2453819 w 7968555"/>
                  <a:gd name="connsiteY513" fmla="*/ 4533743 h 5412316"/>
                  <a:gd name="connsiteX514" fmla="*/ 2458601 w 7968555"/>
                  <a:gd name="connsiteY514" fmla="*/ 4533743 h 5412316"/>
                  <a:gd name="connsiteX515" fmla="*/ 2463384 w 7968555"/>
                  <a:gd name="connsiteY515" fmla="*/ 4533743 h 5412316"/>
                  <a:gd name="connsiteX516" fmla="*/ 2468167 w 7968555"/>
                  <a:gd name="connsiteY516" fmla="*/ 4533743 h 5412316"/>
                  <a:gd name="connsiteX517" fmla="*/ 2472950 w 7968555"/>
                  <a:gd name="connsiteY517" fmla="*/ 4533743 h 5412316"/>
                  <a:gd name="connsiteX518" fmla="*/ 2477732 w 7968555"/>
                  <a:gd name="connsiteY518" fmla="*/ 4520487 h 5412316"/>
                  <a:gd name="connsiteX519" fmla="*/ 2482515 w 7968555"/>
                  <a:gd name="connsiteY519" fmla="*/ 4520487 h 5412316"/>
                  <a:gd name="connsiteX520" fmla="*/ 2487297 w 7968555"/>
                  <a:gd name="connsiteY520" fmla="*/ 4520487 h 5412316"/>
                  <a:gd name="connsiteX521" fmla="*/ 2492080 w 7968555"/>
                  <a:gd name="connsiteY521" fmla="*/ 4520487 h 5412316"/>
                  <a:gd name="connsiteX522" fmla="*/ 2496863 w 7968555"/>
                  <a:gd name="connsiteY522" fmla="*/ 4520487 h 5412316"/>
                  <a:gd name="connsiteX523" fmla="*/ 2501645 w 7968555"/>
                  <a:gd name="connsiteY523" fmla="*/ 4520487 h 5412316"/>
                  <a:gd name="connsiteX524" fmla="*/ 2506428 w 7968555"/>
                  <a:gd name="connsiteY524" fmla="*/ 4520487 h 5412316"/>
                  <a:gd name="connsiteX525" fmla="*/ 2511211 w 7968555"/>
                  <a:gd name="connsiteY525" fmla="*/ 4507850 h 5412316"/>
                  <a:gd name="connsiteX526" fmla="*/ 2515993 w 7968555"/>
                  <a:gd name="connsiteY526" fmla="*/ 4507850 h 5412316"/>
                  <a:gd name="connsiteX527" fmla="*/ 2520776 w 7968555"/>
                  <a:gd name="connsiteY527" fmla="*/ 4507850 h 5412316"/>
                  <a:gd name="connsiteX528" fmla="*/ 2525559 w 7968555"/>
                  <a:gd name="connsiteY528" fmla="*/ 4507850 h 5412316"/>
                  <a:gd name="connsiteX529" fmla="*/ 2530341 w 7968555"/>
                  <a:gd name="connsiteY529" fmla="*/ 4507850 h 5412316"/>
                  <a:gd name="connsiteX530" fmla="*/ 2535132 w 7968555"/>
                  <a:gd name="connsiteY530" fmla="*/ 4507850 h 5412316"/>
                  <a:gd name="connsiteX531" fmla="*/ 2539915 w 7968555"/>
                  <a:gd name="connsiteY531" fmla="*/ 4507850 h 5412316"/>
                  <a:gd name="connsiteX532" fmla="*/ 2544697 w 7968555"/>
                  <a:gd name="connsiteY532" fmla="*/ 4495539 h 5412316"/>
                  <a:gd name="connsiteX533" fmla="*/ 2549480 w 7968555"/>
                  <a:gd name="connsiteY533" fmla="*/ 4495539 h 5412316"/>
                  <a:gd name="connsiteX534" fmla="*/ 2554262 w 7968555"/>
                  <a:gd name="connsiteY534" fmla="*/ 4495539 h 5412316"/>
                  <a:gd name="connsiteX535" fmla="*/ 2559045 w 7968555"/>
                  <a:gd name="connsiteY535" fmla="*/ 4495539 h 5412316"/>
                  <a:gd name="connsiteX536" fmla="*/ 2563828 w 7968555"/>
                  <a:gd name="connsiteY536" fmla="*/ 4495539 h 5412316"/>
                  <a:gd name="connsiteX537" fmla="*/ 2568611 w 7968555"/>
                  <a:gd name="connsiteY537" fmla="*/ 4495539 h 5412316"/>
                  <a:gd name="connsiteX538" fmla="*/ 2573393 w 7968555"/>
                  <a:gd name="connsiteY538" fmla="*/ 4495539 h 5412316"/>
                  <a:gd name="connsiteX539" fmla="*/ 2578176 w 7968555"/>
                  <a:gd name="connsiteY539" fmla="*/ 4482039 h 5412316"/>
                  <a:gd name="connsiteX540" fmla="*/ 2582958 w 7968555"/>
                  <a:gd name="connsiteY540" fmla="*/ 4482039 h 5412316"/>
                  <a:gd name="connsiteX541" fmla="*/ 2587741 w 7968555"/>
                  <a:gd name="connsiteY541" fmla="*/ 4482039 h 5412316"/>
                  <a:gd name="connsiteX542" fmla="*/ 2592524 w 7968555"/>
                  <a:gd name="connsiteY542" fmla="*/ 4482039 h 5412316"/>
                  <a:gd name="connsiteX543" fmla="*/ 2597306 w 7968555"/>
                  <a:gd name="connsiteY543" fmla="*/ 4482039 h 5412316"/>
                  <a:gd name="connsiteX544" fmla="*/ 2602089 w 7968555"/>
                  <a:gd name="connsiteY544" fmla="*/ 4482039 h 5412316"/>
                  <a:gd name="connsiteX545" fmla="*/ 2606872 w 7968555"/>
                  <a:gd name="connsiteY545" fmla="*/ 4482039 h 5412316"/>
                  <a:gd name="connsiteX546" fmla="*/ 2611654 w 7968555"/>
                  <a:gd name="connsiteY546" fmla="*/ 4463641 h 5412316"/>
                  <a:gd name="connsiteX547" fmla="*/ 2616437 w 7968555"/>
                  <a:gd name="connsiteY547" fmla="*/ 4463641 h 5412316"/>
                  <a:gd name="connsiteX548" fmla="*/ 2621220 w 7968555"/>
                  <a:gd name="connsiteY548" fmla="*/ 4463641 h 5412316"/>
                  <a:gd name="connsiteX549" fmla="*/ 2626002 w 7968555"/>
                  <a:gd name="connsiteY549" fmla="*/ 4463641 h 5412316"/>
                  <a:gd name="connsiteX550" fmla="*/ 2630793 w 7968555"/>
                  <a:gd name="connsiteY550" fmla="*/ 4463641 h 5412316"/>
                  <a:gd name="connsiteX551" fmla="*/ 2635576 w 7968555"/>
                  <a:gd name="connsiteY551" fmla="*/ 4463641 h 5412316"/>
                  <a:gd name="connsiteX552" fmla="*/ 2640358 w 7968555"/>
                  <a:gd name="connsiteY552" fmla="*/ 4463641 h 5412316"/>
                  <a:gd name="connsiteX553" fmla="*/ 2645141 w 7968555"/>
                  <a:gd name="connsiteY553" fmla="*/ 4440127 h 5412316"/>
                  <a:gd name="connsiteX554" fmla="*/ 2649924 w 7968555"/>
                  <a:gd name="connsiteY554" fmla="*/ 4440127 h 5412316"/>
                  <a:gd name="connsiteX555" fmla="*/ 2654706 w 7968555"/>
                  <a:gd name="connsiteY555" fmla="*/ 4440127 h 5412316"/>
                  <a:gd name="connsiteX556" fmla="*/ 2659489 w 7968555"/>
                  <a:gd name="connsiteY556" fmla="*/ 4440127 h 5412316"/>
                  <a:gd name="connsiteX557" fmla="*/ 2664272 w 7968555"/>
                  <a:gd name="connsiteY557" fmla="*/ 4440127 h 5412316"/>
                  <a:gd name="connsiteX558" fmla="*/ 2669054 w 7968555"/>
                  <a:gd name="connsiteY558" fmla="*/ 4440127 h 5412316"/>
                  <a:gd name="connsiteX559" fmla="*/ 2673837 w 7968555"/>
                  <a:gd name="connsiteY559" fmla="*/ 4440127 h 5412316"/>
                  <a:gd name="connsiteX560" fmla="*/ 2678619 w 7968555"/>
                  <a:gd name="connsiteY560" fmla="*/ 4416418 h 5412316"/>
                  <a:gd name="connsiteX561" fmla="*/ 2683402 w 7968555"/>
                  <a:gd name="connsiteY561" fmla="*/ 4416418 h 5412316"/>
                  <a:gd name="connsiteX562" fmla="*/ 2688185 w 7968555"/>
                  <a:gd name="connsiteY562" fmla="*/ 4416418 h 5412316"/>
                  <a:gd name="connsiteX563" fmla="*/ 2692968 w 7968555"/>
                  <a:gd name="connsiteY563" fmla="*/ 4416418 h 5412316"/>
                  <a:gd name="connsiteX564" fmla="*/ 2697750 w 7968555"/>
                  <a:gd name="connsiteY564" fmla="*/ 4416418 h 5412316"/>
                  <a:gd name="connsiteX565" fmla="*/ 2702533 w 7968555"/>
                  <a:gd name="connsiteY565" fmla="*/ 4416418 h 5412316"/>
                  <a:gd name="connsiteX566" fmla="*/ 2707315 w 7968555"/>
                  <a:gd name="connsiteY566" fmla="*/ 4416418 h 5412316"/>
                  <a:gd name="connsiteX567" fmla="*/ 2712098 w 7968555"/>
                  <a:gd name="connsiteY567" fmla="*/ 4389864 h 5412316"/>
                  <a:gd name="connsiteX568" fmla="*/ 2716881 w 7968555"/>
                  <a:gd name="connsiteY568" fmla="*/ 4389864 h 5412316"/>
                  <a:gd name="connsiteX569" fmla="*/ 2721663 w 7968555"/>
                  <a:gd name="connsiteY569" fmla="*/ 4389864 h 5412316"/>
                  <a:gd name="connsiteX570" fmla="*/ 2726454 w 7968555"/>
                  <a:gd name="connsiteY570" fmla="*/ 4389864 h 5412316"/>
                  <a:gd name="connsiteX571" fmla="*/ 2731237 w 7968555"/>
                  <a:gd name="connsiteY571" fmla="*/ 4389864 h 5412316"/>
                  <a:gd name="connsiteX572" fmla="*/ 2736020 w 7968555"/>
                  <a:gd name="connsiteY572" fmla="*/ 4389864 h 5412316"/>
                  <a:gd name="connsiteX573" fmla="*/ 2740802 w 7968555"/>
                  <a:gd name="connsiteY573" fmla="*/ 4389864 h 5412316"/>
                  <a:gd name="connsiteX574" fmla="*/ 2745585 w 7968555"/>
                  <a:gd name="connsiteY574" fmla="*/ 4363882 h 5412316"/>
                  <a:gd name="connsiteX575" fmla="*/ 2750367 w 7968555"/>
                  <a:gd name="connsiteY575" fmla="*/ 4363882 h 5412316"/>
                  <a:gd name="connsiteX576" fmla="*/ 2755150 w 7968555"/>
                  <a:gd name="connsiteY576" fmla="*/ 4363882 h 5412316"/>
                  <a:gd name="connsiteX577" fmla="*/ 2759933 w 7968555"/>
                  <a:gd name="connsiteY577" fmla="*/ 4363882 h 5412316"/>
                  <a:gd name="connsiteX578" fmla="*/ 2764715 w 7968555"/>
                  <a:gd name="connsiteY578" fmla="*/ 4363882 h 5412316"/>
                  <a:gd name="connsiteX579" fmla="*/ 2769498 w 7968555"/>
                  <a:gd name="connsiteY579" fmla="*/ 4363882 h 5412316"/>
                  <a:gd name="connsiteX580" fmla="*/ 2774281 w 7968555"/>
                  <a:gd name="connsiteY580" fmla="*/ 4363882 h 5412316"/>
                  <a:gd name="connsiteX581" fmla="*/ 2779063 w 7968555"/>
                  <a:gd name="connsiteY581" fmla="*/ 4333003 h 5412316"/>
                  <a:gd name="connsiteX582" fmla="*/ 2783846 w 7968555"/>
                  <a:gd name="connsiteY582" fmla="*/ 4333003 h 5412316"/>
                  <a:gd name="connsiteX583" fmla="*/ 2788629 w 7968555"/>
                  <a:gd name="connsiteY583" fmla="*/ 4333003 h 5412316"/>
                  <a:gd name="connsiteX584" fmla="*/ 2793411 w 7968555"/>
                  <a:gd name="connsiteY584" fmla="*/ 4333003 h 5412316"/>
                  <a:gd name="connsiteX585" fmla="*/ 2798194 w 7968555"/>
                  <a:gd name="connsiteY585" fmla="*/ 4333003 h 5412316"/>
                  <a:gd name="connsiteX586" fmla="*/ 2802976 w 7968555"/>
                  <a:gd name="connsiteY586" fmla="*/ 4333003 h 5412316"/>
                  <a:gd name="connsiteX587" fmla="*/ 2807759 w 7968555"/>
                  <a:gd name="connsiteY587" fmla="*/ 4333003 h 5412316"/>
                  <a:gd name="connsiteX588" fmla="*/ 2812542 w 7968555"/>
                  <a:gd name="connsiteY588" fmla="*/ 4297894 h 5412316"/>
                  <a:gd name="connsiteX589" fmla="*/ 2817333 w 7968555"/>
                  <a:gd name="connsiteY589" fmla="*/ 4297894 h 5412316"/>
                  <a:gd name="connsiteX590" fmla="*/ 2822115 w 7968555"/>
                  <a:gd name="connsiteY590" fmla="*/ 4297894 h 5412316"/>
                  <a:gd name="connsiteX591" fmla="*/ 2826898 w 7968555"/>
                  <a:gd name="connsiteY591" fmla="*/ 4297894 h 5412316"/>
                  <a:gd name="connsiteX592" fmla="*/ 2831681 w 7968555"/>
                  <a:gd name="connsiteY592" fmla="*/ 4297894 h 5412316"/>
                  <a:gd name="connsiteX593" fmla="*/ 2836463 w 7968555"/>
                  <a:gd name="connsiteY593" fmla="*/ 4297894 h 5412316"/>
                  <a:gd name="connsiteX594" fmla="*/ 2841246 w 7968555"/>
                  <a:gd name="connsiteY594" fmla="*/ 4297894 h 5412316"/>
                  <a:gd name="connsiteX595" fmla="*/ 2846029 w 7968555"/>
                  <a:gd name="connsiteY595" fmla="*/ 4267120 h 5412316"/>
                  <a:gd name="connsiteX596" fmla="*/ 2850811 w 7968555"/>
                  <a:gd name="connsiteY596" fmla="*/ 4267120 h 5412316"/>
                  <a:gd name="connsiteX597" fmla="*/ 2855594 w 7968555"/>
                  <a:gd name="connsiteY597" fmla="*/ 4267120 h 5412316"/>
                  <a:gd name="connsiteX598" fmla="*/ 2860376 w 7968555"/>
                  <a:gd name="connsiteY598" fmla="*/ 4267120 h 5412316"/>
                  <a:gd name="connsiteX599" fmla="*/ 2865159 w 7968555"/>
                  <a:gd name="connsiteY599" fmla="*/ 4267120 h 5412316"/>
                  <a:gd name="connsiteX600" fmla="*/ 2869942 w 7968555"/>
                  <a:gd name="connsiteY600" fmla="*/ 4267120 h 5412316"/>
                  <a:gd name="connsiteX601" fmla="*/ 2874724 w 7968555"/>
                  <a:gd name="connsiteY601" fmla="*/ 4267120 h 5412316"/>
                  <a:gd name="connsiteX602" fmla="*/ 2879507 w 7968555"/>
                  <a:gd name="connsiteY602" fmla="*/ 4237031 h 5412316"/>
                  <a:gd name="connsiteX603" fmla="*/ 2884290 w 7968555"/>
                  <a:gd name="connsiteY603" fmla="*/ 4237031 h 5412316"/>
                  <a:gd name="connsiteX604" fmla="*/ 2889072 w 7968555"/>
                  <a:gd name="connsiteY604" fmla="*/ 4237031 h 5412316"/>
                  <a:gd name="connsiteX605" fmla="*/ 2893855 w 7968555"/>
                  <a:gd name="connsiteY605" fmla="*/ 4237031 h 5412316"/>
                  <a:gd name="connsiteX606" fmla="*/ 2898638 w 7968555"/>
                  <a:gd name="connsiteY606" fmla="*/ 4237031 h 5412316"/>
                  <a:gd name="connsiteX607" fmla="*/ 2903420 w 7968555"/>
                  <a:gd name="connsiteY607" fmla="*/ 4237031 h 5412316"/>
                  <a:gd name="connsiteX608" fmla="*/ 2908203 w 7968555"/>
                  <a:gd name="connsiteY608" fmla="*/ 4237031 h 5412316"/>
                  <a:gd name="connsiteX609" fmla="*/ 2912994 w 7968555"/>
                  <a:gd name="connsiteY609" fmla="*/ 4207546 h 5412316"/>
                  <a:gd name="connsiteX610" fmla="*/ 2917777 w 7968555"/>
                  <a:gd name="connsiteY610" fmla="*/ 4207546 h 5412316"/>
                  <a:gd name="connsiteX611" fmla="*/ 2922559 w 7968555"/>
                  <a:gd name="connsiteY611" fmla="*/ 4207546 h 5412316"/>
                  <a:gd name="connsiteX612" fmla="*/ 2927342 w 7968555"/>
                  <a:gd name="connsiteY612" fmla="*/ 4207546 h 5412316"/>
                  <a:gd name="connsiteX613" fmla="*/ 2932124 w 7968555"/>
                  <a:gd name="connsiteY613" fmla="*/ 4207546 h 5412316"/>
                  <a:gd name="connsiteX614" fmla="*/ 2936907 w 7968555"/>
                  <a:gd name="connsiteY614" fmla="*/ 4207546 h 5412316"/>
                  <a:gd name="connsiteX615" fmla="*/ 2941690 w 7968555"/>
                  <a:gd name="connsiteY615" fmla="*/ 4207546 h 5412316"/>
                  <a:gd name="connsiteX616" fmla="*/ 2946472 w 7968555"/>
                  <a:gd name="connsiteY616" fmla="*/ 4177929 h 5412316"/>
                  <a:gd name="connsiteX617" fmla="*/ 2951255 w 7968555"/>
                  <a:gd name="connsiteY617" fmla="*/ 4177929 h 5412316"/>
                  <a:gd name="connsiteX618" fmla="*/ 2956038 w 7968555"/>
                  <a:gd name="connsiteY618" fmla="*/ 4177929 h 5412316"/>
                  <a:gd name="connsiteX619" fmla="*/ 2960820 w 7968555"/>
                  <a:gd name="connsiteY619" fmla="*/ 4177929 h 5412316"/>
                  <a:gd name="connsiteX620" fmla="*/ 2965603 w 7968555"/>
                  <a:gd name="connsiteY620" fmla="*/ 4177929 h 5412316"/>
                  <a:gd name="connsiteX621" fmla="*/ 2970386 w 7968555"/>
                  <a:gd name="connsiteY621" fmla="*/ 4177929 h 5412316"/>
                  <a:gd name="connsiteX622" fmla="*/ 2975168 w 7968555"/>
                  <a:gd name="connsiteY622" fmla="*/ 4177929 h 5412316"/>
                  <a:gd name="connsiteX623" fmla="*/ 2979951 w 7968555"/>
                  <a:gd name="connsiteY623" fmla="*/ 4149021 h 5412316"/>
                  <a:gd name="connsiteX624" fmla="*/ 2984733 w 7968555"/>
                  <a:gd name="connsiteY624" fmla="*/ 4149021 h 5412316"/>
                  <a:gd name="connsiteX625" fmla="*/ 2989516 w 7968555"/>
                  <a:gd name="connsiteY625" fmla="*/ 4149021 h 5412316"/>
                  <a:gd name="connsiteX626" fmla="*/ 2994299 w 7968555"/>
                  <a:gd name="connsiteY626" fmla="*/ 4149021 h 5412316"/>
                  <a:gd name="connsiteX627" fmla="*/ 2999081 w 7968555"/>
                  <a:gd name="connsiteY627" fmla="*/ 4149021 h 5412316"/>
                  <a:gd name="connsiteX628" fmla="*/ 3003872 w 7968555"/>
                  <a:gd name="connsiteY628" fmla="*/ 4149021 h 5412316"/>
                  <a:gd name="connsiteX629" fmla="*/ 3008655 w 7968555"/>
                  <a:gd name="connsiteY629" fmla="*/ 4149021 h 5412316"/>
                  <a:gd name="connsiteX630" fmla="*/ 3013438 w 7968555"/>
                  <a:gd name="connsiteY630" fmla="*/ 4122973 h 5412316"/>
                  <a:gd name="connsiteX631" fmla="*/ 3018220 w 7968555"/>
                  <a:gd name="connsiteY631" fmla="*/ 4122973 h 5412316"/>
                  <a:gd name="connsiteX632" fmla="*/ 3023003 w 7968555"/>
                  <a:gd name="connsiteY632" fmla="*/ 4122973 h 5412316"/>
                  <a:gd name="connsiteX633" fmla="*/ 3027785 w 7968555"/>
                  <a:gd name="connsiteY633" fmla="*/ 4122973 h 5412316"/>
                  <a:gd name="connsiteX634" fmla="*/ 3032568 w 7968555"/>
                  <a:gd name="connsiteY634" fmla="*/ 4122973 h 5412316"/>
                  <a:gd name="connsiteX635" fmla="*/ 3037351 w 7968555"/>
                  <a:gd name="connsiteY635" fmla="*/ 4122973 h 5412316"/>
                  <a:gd name="connsiteX636" fmla="*/ 3042133 w 7968555"/>
                  <a:gd name="connsiteY636" fmla="*/ 4122973 h 5412316"/>
                  <a:gd name="connsiteX637" fmla="*/ 3046916 w 7968555"/>
                  <a:gd name="connsiteY637" fmla="*/ 4096143 h 5412316"/>
                  <a:gd name="connsiteX638" fmla="*/ 3051699 w 7968555"/>
                  <a:gd name="connsiteY638" fmla="*/ 4096143 h 5412316"/>
                  <a:gd name="connsiteX639" fmla="*/ 3056481 w 7968555"/>
                  <a:gd name="connsiteY639" fmla="*/ 4096143 h 5412316"/>
                  <a:gd name="connsiteX640" fmla="*/ 3061264 w 7968555"/>
                  <a:gd name="connsiteY640" fmla="*/ 4096143 h 5412316"/>
                  <a:gd name="connsiteX641" fmla="*/ 3066047 w 7968555"/>
                  <a:gd name="connsiteY641" fmla="*/ 4096143 h 5412316"/>
                  <a:gd name="connsiteX642" fmla="*/ 3070829 w 7968555"/>
                  <a:gd name="connsiteY642" fmla="*/ 4096143 h 5412316"/>
                  <a:gd name="connsiteX643" fmla="*/ 3075612 w 7968555"/>
                  <a:gd name="connsiteY643" fmla="*/ 4096143 h 5412316"/>
                  <a:gd name="connsiteX644" fmla="*/ 3080395 w 7968555"/>
                  <a:gd name="connsiteY644" fmla="*/ 4070755 h 5412316"/>
                  <a:gd name="connsiteX645" fmla="*/ 3085177 w 7968555"/>
                  <a:gd name="connsiteY645" fmla="*/ 4070755 h 5412316"/>
                  <a:gd name="connsiteX646" fmla="*/ 3089960 w 7968555"/>
                  <a:gd name="connsiteY646" fmla="*/ 4070755 h 5412316"/>
                  <a:gd name="connsiteX647" fmla="*/ 3094751 w 7968555"/>
                  <a:gd name="connsiteY647" fmla="*/ 4070755 h 5412316"/>
                  <a:gd name="connsiteX648" fmla="*/ 3099533 w 7968555"/>
                  <a:gd name="connsiteY648" fmla="*/ 4070755 h 5412316"/>
                  <a:gd name="connsiteX649" fmla="*/ 3104316 w 7968555"/>
                  <a:gd name="connsiteY649" fmla="*/ 4070755 h 5412316"/>
                  <a:gd name="connsiteX650" fmla="*/ 3109099 w 7968555"/>
                  <a:gd name="connsiteY650" fmla="*/ 4070755 h 5412316"/>
                  <a:gd name="connsiteX651" fmla="*/ 3113881 w 7968555"/>
                  <a:gd name="connsiteY651" fmla="*/ 4042352 h 5412316"/>
                  <a:gd name="connsiteX652" fmla="*/ 3118664 w 7968555"/>
                  <a:gd name="connsiteY652" fmla="*/ 4042352 h 5412316"/>
                  <a:gd name="connsiteX653" fmla="*/ 3123446 w 7968555"/>
                  <a:gd name="connsiteY653" fmla="*/ 4042352 h 5412316"/>
                  <a:gd name="connsiteX654" fmla="*/ 3128229 w 7968555"/>
                  <a:gd name="connsiteY654" fmla="*/ 4042352 h 5412316"/>
                  <a:gd name="connsiteX655" fmla="*/ 3133012 w 7968555"/>
                  <a:gd name="connsiteY655" fmla="*/ 4042352 h 5412316"/>
                  <a:gd name="connsiteX656" fmla="*/ 3137795 w 7968555"/>
                  <a:gd name="connsiteY656" fmla="*/ 4042352 h 5412316"/>
                  <a:gd name="connsiteX657" fmla="*/ 3142577 w 7968555"/>
                  <a:gd name="connsiteY657" fmla="*/ 4042352 h 5412316"/>
                  <a:gd name="connsiteX658" fmla="*/ 3147360 w 7968555"/>
                  <a:gd name="connsiteY658" fmla="*/ 4011587 h 5412316"/>
                  <a:gd name="connsiteX659" fmla="*/ 3152142 w 7968555"/>
                  <a:gd name="connsiteY659" fmla="*/ 4011587 h 5412316"/>
                  <a:gd name="connsiteX660" fmla="*/ 3156925 w 7968555"/>
                  <a:gd name="connsiteY660" fmla="*/ 4011587 h 5412316"/>
                  <a:gd name="connsiteX661" fmla="*/ 3161708 w 7968555"/>
                  <a:gd name="connsiteY661" fmla="*/ 4011587 h 5412316"/>
                  <a:gd name="connsiteX662" fmla="*/ 3166490 w 7968555"/>
                  <a:gd name="connsiteY662" fmla="*/ 4011587 h 5412316"/>
                  <a:gd name="connsiteX663" fmla="*/ 3171273 w 7968555"/>
                  <a:gd name="connsiteY663" fmla="*/ 4011587 h 5412316"/>
                  <a:gd name="connsiteX664" fmla="*/ 3176056 w 7968555"/>
                  <a:gd name="connsiteY664" fmla="*/ 4011587 h 5412316"/>
                  <a:gd name="connsiteX665" fmla="*/ 3180838 w 7968555"/>
                  <a:gd name="connsiteY665" fmla="*/ 3980202 h 5412316"/>
                  <a:gd name="connsiteX666" fmla="*/ 3185621 w 7968555"/>
                  <a:gd name="connsiteY666" fmla="*/ 3980202 h 5412316"/>
                  <a:gd name="connsiteX667" fmla="*/ 3190404 w 7968555"/>
                  <a:gd name="connsiteY667" fmla="*/ 3980202 h 5412316"/>
                  <a:gd name="connsiteX668" fmla="*/ 3195194 w 7968555"/>
                  <a:gd name="connsiteY668" fmla="*/ 3980202 h 5412316"/>
                  <a:gd name="connsiteX669" fmla="*/ 3199977 w 7968555"/>
                  <a:gd name="connsiteY669" fmla="*/ 3980202 h 5412316"/>
                  <a:gd name="connsiteX670" fmla="*/ 3204760 w 7968555"/>
                  <a:gd name="connsiteY670" fmla="*/ 3980202 h 5412316"/>
                  <a:gd name="connsiteX671" fmla="*/ 3209542 w 7968555"/>
                  <a:gd name="connsiteY671" fmla="*/ 3980202 h 5412316"/>
                  <a:gd name="connsiteX672" fmla="*/ 3214325 w 7968555"/>
                  <a:gd name="connsiteY672" fmla="*/ 3946936 h 5412316"/>
                  <a:gd name="connsiteX673" fmla="*/ 3219108 w 7968555"/>
                  <a:gd name="connsiteY673" fmla="*/ 3946936 h 5412316"/>
                  <a:gd name="connsiteX674" fmla="*/ 3223890 w 7968555"/>
                  <a:gd name="connsiteY674" fmla="*/ 3946936 h 5412316"/>
                  <a:gd name="connsiteX675" fmla="*/ 3228673 w 7968555"/>
                  <a:gd name="connsiteY675" fmla="*/ 3946936 h 5412316"/>
                  <a:gd name="connsiteX676" fmla="*/ 3233456 w 7968555"/>
                  <a:gd name="connsiteY676" fmla="*/ 3946936 h 5412316"/>
                  <a:gd name="connsiteX677" fmla="*/ 3238238 w 7968555"/>
                  <a:gd name="connsiteY677" fmla="*/ 3946936 h 5412316"/>
                  <a:gd name="connsiteX678" fmla="*/ 3243021 w 7968555"/>
                  <a:gd name="connsiteY678" fmla="*/ 3946936 h 5412316"/>
                  <a:gd name="connsiteX679" fmla="*/ 3247803 w 7968555"/>
                  <a:gd name="connsiteY679" fmla="*/ 3907909 h 5412316"/>
                  <a:gd name="connsiteX680" fmla="*/ 3252586 w 7968555"/>
                  <a:gd name="connsiteY680" fmla="*/ 3907909 h 5412316"/>
                  <a:gd name="connsiteX681" fmla="*/ 3257369 w 7968555"/>
                  <a:gd name="connsiteY681" fmla="*/ 3907909 h 5412316"/>
                  <a:gd name="connsiteX682" fmla="*/ 3262152 w 7968555"/>
                  <a:gd name="connsiteY682" fmla="*/ 3907909 h 5412316"/>
                  <a:gd name="connsiteX683" fmla="*/ 3266934 w 7968555"/>
                  <a:gd name="connsiteY683" fmla="*/ 3907909 h 5412316"/>
                  <a:gd name="connsiteX684" fmla="*/ 3271717 w 7968555"/>
                  <a:gd name="connsiteY684" fmla="*/ 3907909 h 5412316"/>
                  <a:gd name="connsiteX685" fmla="*/ 3276499 w 7968555"/>
                  <a:gd name="connsiteY685" fmla="*/ 3907909 h 5412316"/>
                  <a:gd name="connsiteX686" fmla="*/ 3281282 w 7968555"/>
                  <a:gd name="connsiteY686" fmla="*/ 3868327 h 5412316"/>
                  <a:gd name="connsiteX687" fmla="*/ 3286073 w 7968555"/>
                  <a:gd name="connsiteY687" fmla="*/ 3868327 h 5412316"/>
                  <a:gd name="connsiteX688" fmla="*/ 3290855 w 7968555"/>
                  <a:gd name="connsiteY688" fmla="*/ 3868327 h 5412316"/>
                  <a:gd name="connsiteX689" fmla="*/ 3295638 w 7968555"/>
                  <a:gd name="connsiteY689" fmla="*/ 3868327 h 5412316"/>
                  <a:gd name="connsiteX690" fmla="*/ 3300421 w 7968555"/>
                  <a:gd name="connsiteY690" fmla="*/ 3868327 h 5412316"/>
                  <a:gd name="connsiteX691" fmla="*/ 3305203 w 7968555"/>
                  <a:gd name="connsiteY691" fmla="*/ 3868327 h 5412316"/>
                  <a:gd name="connsiteX692" fmla="*/ 3309986 w 7968555"/>
                  <a:gd name="connsiteY692" fmla="*/ 3868327 h 5412316"/>
                  <a:gd name="connsiteX693" fmla="*/ 3314769 w 7968555"/>
                  <a:gd name="connsiteY693" fmla="*/ 3828494 h 5412316"/>
                  <a:gd name="connsiteX694" fmla="*/ 3319551 w 7968555"/>
                  <a:gd name="connsiteY694" fmla="*/ 3828494 h 5412316"/>
                  <a:gd name="connsiteX695" fmla="*/ 3324334 w 7968555"/>
                  <a:gd name="connsiteY695" fmla="*/ 3828494 h 5412316"/>
                  <a:gd name="connsiteX696" fmla="*/ 3329117 w 7968555"/>
                  <a:gd name="connsiteY696" fmla="*/ 3828494 h 5412316"/>
                  <a:gd name="connsiteX697" fmla="*/ 3333899 w 7968555"/>
                  <a:gd name="connsiteY697" fmla="*/ 3828494 h 5412316"/>
                  <a:gd name="connsiteX698" fmla="*/ 3338682 w 7968555"/>
                  <a:gd name="connsiteY698" fmla="*/ 3828494 h 5412316"/>
                  <a:gd name="connsiteX699" fmla="*/ 3343465 w 7968555"/>
                  <a:gd name="connsiteY699" fmla="*/ 3828494 h 5412316"/>
                  <a:gd name="connsiteX700" fmla="*/ 3348247 w 7968555"/>
                  <a:gd name="connsiteY700" fmla="*/ 3790005 h 5412316"/>
                  <a:gd name="connsiteX701" fmla="*/ 3353030 w 7968555"/>
                  <a:gd name="connsiteY701" fmla="*/ 3790005 h 5412316"/>
                  <a:gd name="connsiteX702" fmla="*/ 3357813 w 7968555"/>
                  <a:gd name="connsiteY702" fmla="*/ 3790005 h 5412316"/>
                  <a:gd name="connsiteX703" fmla="*/ 3362595 w 7968555"/>
                  <a:gd name="connsiteY703" fmla="*/ 3790005 h 5412316"/>
                  <a:gd name="connsiteX704" fmla="*/ 3367378 w 7968555"/>
                  <a:gd name="connsiteY704" fmla="*/ 3790005 h 5412316"/>
                  <a:gd name="connsiteX705" fmla="*/ 3372160 w 7968555"/>
                  <a:gd name="connsiteY705" fmla="*/ 3790005 h 5412316"/>
                  <a:gd name="connsiteX706" fmla="*/ 3376951 w 7968555"/>
                  <a:gd name="connsiteY706" fmla="*/ 3790005 h 5412316"/>
                  <a:gd name="connsiteX707" fmla="*/ 3381734 w 7968555"/>
                  <a:gd name="connsiteY707" fmla="*/ 3751173 h 5412316"/>
                  <a:gd name="connsiteX708" fmla="*/ 3386516 w 7968555"/>
                  <a:gd name="connsiteY708" fmla="*/ 3751173 h 5412316"/>
                  <a:gd name="connsiteX709" fmla="*/ 3391299 w 7968555"/>
                  <a:gd name="connsiteY709" fmla="*/ 3751173 h 5412316"/>
                  <a:gd name="connsiteX710" fmla="*/ 3396082 w 7968555"/>
                  <a:gd name="connsiteY710" fmla="*/ 3751173 h 5412316"/>
                  <a:gd name="connsiteX711" fmla="*/ 3400865 w 7968555"/>
                  <a:gd name="connsiteY711" fmla="*/ 3751173 h 5412316"/>
                  <a:gd name="connsiteX712" fmla="*/ 3405647 w 7968555"/>
                  <a:gd name="connsiteY712" fmla="*/ 3751173 h 5412316"/>
                  <a:gd name="connsiteX713" fmla="*/ 3410430 w 7968555"/>
                  <a:gd name="connsiteY713" fmla="*/ 3751173 h 5412316"/>
                  <a:gd name="connsiteX714" fmla="*/ 3415212 w 7968555"/>
                  <a:gd name="connsiteY714" fmla="*/ 3702727 h 5412316"/>
                  <a:gd name="connsiteX715" fmla="*/ 3419995 w 7968555"/>
                  <a:gd name="connsiteY715" fmla="*/ 3702727 h 5412316"/>
                  <a:gd name="connsiteX716" fmla="*/ 3424778 w 7968555"/>
                  <a:gd name="connsiteY716" fmla="*/ 3702727 h 5412316"/>
                  <a:gd name="connsiteX717" fmla="*/ 3429560 w 7968555"/>
                  <a:gd name="connsiteY717" fmla="*/ 3702727 h 5412316"/>
                  <a:gd name="connsiteX718" fmla="*/ 3434343 w 7968555"/>
                  <a:gd name="connsiteY718" fmla="*/ 3702727 h 5412316"/>
                  <a:gd name="connsiteX719" fmla="*/ 3439126 w 7968555"/>
                  <a:gd name="connsiteY719" fmla="*/ 3702727 h 5412316"/>
                  <a:gd name="connsiteX720" fmla="*/ 3443908 w 7968555"/>
                  <a:gd name="connsiteY720" fmla="*/ 3702727 h 5412316"/>
                  <a:gd name="connsiteX721" fmla="*/ 3448691 w 7968555"/>
                  <a:gd name="connsiteY721" fmla="*/ 3607914 h 5412316"/>
                  <a:gd name="connsiteX722" fmla="*/ 3453474 w 7968555"/>
                  <a:gd name="connsiteY722" fmla="*/ 3607914 h 5412316"/>
                  <a:gd name="connsiteX723" fmla="*/ 3458256 w 7968555"/>
                  <a:gd name="connsiteY723" fmla="*/ 3607914 h 5412316"/>
                  <a:gd name="connsiteX724" fmla="*/ 3463039 w 7968555"/>
                  <a:gd name="connsiteY724" fmla="*/ 3607914 h 5412316"/>
                  <a:gd name="connsiteX725" fmla="*/ 3467822 w 7968555"/>
                  <a:gd name="connsiteY725" fmla="*/ 3607914 h 5412316"/>
                  <a:gd name="connsiteX726" fmla="*/ 3472612 w 7968555"/>
                  <a:gd name="connsiteY726" fmla="*/ 3607914 h 5412316"/>
                  <a:gd name="connsiteX727" fmla="*/ 3477395 w 7968555"/>
                  <a:gd name="connsiteY727" fmla="*/ 3607914 h 5412316"/>
                  <a:gd name="connsiteX728" fmla="*/ 3482178 w 7968555"/>
                  <a:gd name="connsiteY728" fmla="*/ 3444978 h 5412316"/>
                  <a:gd name="connsiteX729" fmla="*/ 3486960 w 7968555"/>
                  <a:gd name="connsiteY729" fmla="*/ 3444978 h 5412316"/>
                  <a:gd name="connsiteX730" fmla="*/ 3491743 w 7968555"/>
                  <a:gd name="connsiteY730" fmla="*/ 3444978 h 5412316"/>
                  <a:gd name="connsiteX731" fmla="*/ 3496526 w 7968555"/>
                  <a:gd name="connsiteY731" fmla="*/ 3444978 h 5412316"/>
                  <a:gd name="connsiteX732" fmla="*/ 3501308 w 7968555"/>
                  <a:gd name="connsiteY732" fmla="*/ 3444978 h 5412316"/>
                  <a:gd name="connsiteX733" fmla="*/ 3506091 w 7968555"/>
                  <a:gd name="connsiteY733" fmla="*/ 3444978 h 5412316"/>
                  <a:gd name="connsiteX734" fmla="*/ 3510873 w 7968555"/>
                  <a:gd name="connsiteY734" fmla="*/ 3444978 h 5412316"/>
                  <a:gd name="connsiteX735" fmla="*/ 3515656 w 7968555"/>
                  <a:gd name="connsiteY735" fmla="*/ 3240872 h 5412316"/>
                  <a:gd name="connsiteX736" fmla="*/ 3520439 w 7968555"/>
                  <a:gd name="connsiteY736" fmla="*/ 3240872 h 5412316"/>
                  <a:gd name="connsiteX737" fmla="*/ 3525222 w 7968555"/>
                  <a:gd name="connsiteY737" fmla="*/ 3240872 h 5412316"/>
                  <a:gd name="connsiteX738" fmla="*/ 3530004 w 7968555"/>
                  <a:gd name="connsiteY738" fmla="*/ 3240872 h 5412316"/>
                  <a:gd name="connsiteX739" fmla="*/ 3534787 w 7968555"/>
                  <a:gd name="connsiteY739" fmla="*/ 3240872 h 5412316"/>
                  <a:gd name="connsiteX740" fmla="*/ 3539569 w 7968555"/>
                  <a:gd name="connsiteY740" fmla="*/ 3240872 h 5412316"/>
                  <a:gd name="connsiteX741" fmla="*/ 3544352 w 7968555"/>
                  <a:gd name="connsiteY741" fmla="*/ 3240872 h 5412316"/>
                  <a:gd name="connsiteX742" fmla="*/ 3549135 w 7968555"/>
                  <a:gd name="connsiteY742" fmla="*/ 3028993 h 5412316"/>
                  <a:gd name="connsiteX743" fmla="*/ 3553917 w 7968555"/>
                  <a:gd name="connsiteY743" fmla="*/ 3028993 h 5412316"/>
                  <a:gd name="connsiteX744" fmla="*/ 3558700 w 7968555"/>
                  <a:gd name="connsiteY744" fmla="*/ 3028993 h 5412316"/>
                  <a:gd name="connsiteX745" fmla="*/ 3563491 w 7968555"/>
                  <a:gd name="connsiteY745" fmla="*/ 3028993 h 5412316"/>
                  <a:gd name="connsiteX746" fmla="*/ 3568273 w 7968555"/>
                  <a:gd name="connsiteY746" fmla="*/ 3028993 h 5412316"/>
                  <a:gd name="connsiteX747" fmla="*/ 3573056 w 7968555"/>
                  <a:gd name="connsiteY747" fmla="*/ 3028993 h 5412316"/>
                  <a:gd name="connsiteX748" fmla="*/ 3577839 w 7968555"/>
                  <a:gd name="connsiteY748" fmla="*/ 3028993 h 5412316"/>
                  <a:gd name="connsiteX749" fmla="*/ 3582621 w 7968555"/>
                  <a:gd name="connsiteY749" fmla="*/ 2813359 h 5412316"/>
                  <a:gd name="connsiteX750" fmla="*/ 3587404 w 7968555"/>
                  <a:gd name="connsiteY750" fmla="*/ 2813359 h 5412316"/>
                  <a:gd name="connsiteX751" fmla="*/ 3592187 w 7968555"/>
                  <a:gd name="connsiteY751" fmla="*/ 2813359 h 5412316"/>
                  <a:gd name="connsiteX752" fmla="*/ 3596969 w 7968555"/>
                  <a:gd name="connsiteY752" fmla="*/ 2813359 h 5412316"/>
                  <a:gd name="connsiteX753" fmla="*/ 3601752 w 7968555"/>
                  <a:gd name="connsiteY753" fmla="*/ 2813359 h 5412316"/>
                  <a:gd name="connsiteX754" fmla="*/ 3606535 w 7968555"/>
                  <a:gd name="connsiteY754" fmla="*/ 2813359 h 5412316"/>
                  <a:gd name="connsiteX755" fmla="*/ 3611317 w 7968555"/>
                  <a:gd name="connsiteY755" fmla="*/ 2813359 h 5412316"/>
                  <a:gd name="connsiteX756" fmla="*/ 3616100 w 7968555"/>
                  <a:gd name="connsiteY756" fmla="*/ 2618329 h 5412316"/>
                  <a:gd name="connsiteX757" fmla="*/ 3620883 w 7968555"/>
                  <a:gd name="connsiteY757" fmla="*/ 2618329 h 5412316"/>
                  <a:gd name="connsiteX758" fmla="*/ 3625665 w 7968555"/>
                  <a:gd name="connsiteY758" fmla="*/ 2618329 h 5412316"/>
                  <a:gd name="connsiteX759" fmla="*/ 3630448 w 7968555"/>
                  <a:gd name="connsiteY759" fmla="*/ 2618329 h 5412316"/>
                  <a:gd name="connsiteX760" fmla="*/ 3635230 w 7968555"/>
                  <a:gd name="connsiteY760" fmla="*/ 2618329 h 5412316"/>
                  <a:gd name="connsiteX761" fmla="*/ 3640013 w 7968555"/>
                  <a:gd name="connsiteY761" fmla="*/ 2618329 h 5412316"/>
                  <a:gd name="connsiteX762" fmla="*/ 3644796 w 7968555"/>
                  <a:gd name="connsiteY762" fmla="*/ 2618329 h 5412316"/>
                  <a:gd name="connsiteX763" fmla="*/ 3649579 w 7968555"/>
                  <a:gd name="connsiteY763" fmla="*/ 2452232 h 5412316"/>
                  <a:gd name="connsiteX764" fmla="*/ 3654361 w 7968555"/>
                  <a:gd name="connsiteY764" fmla="*/ 2452232 h 5412316"/>
                  <a:gd name="connsiteX765" fmla="*/ 3659152 w 7968555"/>
                  <a:gd name="connsiteY765" fmla="*/ 2452232 h 5412316"/>
                  <a:gd name="connsiteX766" fmla="*/ 3663935 w 7968555"/>
                  <a:gd name="connsiteY766" fmla="*/ 2452232 h 5412316"/>
                  <a:gd name="connsiteX767" fmla="*/ 3668717 w 7968555"/>
                  <a:gd name="connsiteY767" fmla="*/ 2452232 h 5412316"/>
                  <a:gd name="connsiteX768" fmla="*/ 3673500 w 7968555"/>
                  <a:gd name="connsiteY768" fmla="*/ 2452232 h 5412316"/>
                  <a:gd name="connsiteX769" fmla="*/ 3678282 w 7968555"/>
                  <a:gd name="connsiteY769" fmla="*/ 2452232 h 5412316"/>
                  <a:gd name="connsiteX770" fmla="*/ 3683065 w 7968555"/>
                  <a:gd name="connsiteY770" fmla="*/ 2325048 h 5412316"/>
                  <a:gd name="connsiteX771" fmla="*/ 3687848 w 7968555"/>
                  <a:gd name="connsiteY771" fmla="*/ 2325048 h 5412316"/>
                  <a:gd name="connsiteX772" fmla="*/ 3692630 w 7968555"/>
                  <a:gd name="connsiteY772" fmla="*/ 2325048 h 5412316"/>
                  <a:gd name="connsiteX773" fmla="*/ 3697413 w 7968555"/>
                  <a:gd name="connsiteY773" fmla="*/ 2325048 h 5412316"/>
                  <a:gd name="connsiteX774" fmla="*/ 3702196 w 7968555"/>
                  <a:gd name="connsiteY774" fmla="*/ 2325048 h 5412316"/>
                  <a:gd name="connsiteX775" fmla="*/ 3706978 w 7968555"/>
                  <a:gd name="connsiteY775" fmla="*/ 2325048 h 5412316"/>
                  <a:gd name="connsiteX776" fmla="*/ 3711761 w 7968555"/>
                  <a:gd name="connsiteY776" fmla="*/ 2325048 h 5412316"/>
                  <a:gd name="connsiteX777" fmla="*/ 3716544 w 7968555"/>
                  <a:gd name="connsiteY777" fmla="*/ 2219178 h 5412316"/>
                  <a:gd name="connsiteX778" fmla="*/ 3721326 w 7968555"/>
                  <a:gd name="connsiteY778" fmla="*/ 2219178 h 5412316"/>
                  <a:gd name="connsiteX779" fmla="*/ 3726109 w 7968555"/>
                  <a:gd name="connsiteY779" fmla="*/ 2219178 h 5412316"/>
                  <a:gd name="connsiteX780" fmla="*/ 3730892 w 7968555"/>
                  <a:gd name="connsiteY780" fmla="*/ 2219178 h 5412316"/>
                  <a:gd name="connsiteX781" fmla="*/ 3735674 w 7968555"/>
                  <a:gd name="connsiteY781" fmla="*/ 2219178 h 5412316"/>
                  <a:gd name="connsiteX782" fmla="*/ 3740457 w 7968555"/>
                  <a:gd name="connsiteY782" fmla="*/ 2219178 h 5412316"/>
                  <a:gd name="connsiteX783" fmla="*/ 3745240 w 7968555"/>
                  <a:gd name="connsiteY783" fmla="*/ 2219178 h 5412316"/>
                  <a:gd name="connsiteX784" fmla="*/ 3750022 w 7968555"/>
                  <a:gd name="connsiteY784" fmla="*/ 2126140 h 5412316"/>
                  <a:gd name="connsiteX785" fmla="*/ 3754813 w 7968555"/>
                  <a:gd name="connsiteY785" fmla="*/ 2126140 h 5412316"/>
                  <a:gd name="connsiteX786" fmla="*/ 3759596 w 7968555"/>
                  <a:gd name="connsiteY786" fmla="*/ 2126140 h 5412316"/>
                  <a:gd name="connsiteX787" fmla="*/ 3764378 w 7968555"/>
                  <a:gd name="connsiteY787" fmla="*/ 2126140 h 5412316"/>
                  <a:gd name="connsiteX788" fmla="*/ 3769161 w 7968555"/>
                  <a:gd name="connsiteY788" fmla="*/ 2126140 h 5412316"/>
                  <a:gd name="connsiteX789" fmla="*/ 3773943 w 7968555"/>
                  <a:gd name="connsiteY789" fmla="*/ 2126140 h 5412316"/>
                  <a:gd name="connsiteX790" fmla="*/ 3778726 w 7968555"/>
                  <a:gd name="connsiteY790" fmla="*/ 2126140 h 5412316"/>
                  <a:gd name="connsiteX791" fmla="*/ 3783509 w 7968555"/>
                  <a:gd name="connsiteY791" fmla="*/ 2029958 h 5412316"/>
                  <a:gd name="connsiteX792" fmla="*/ 3788292 w 7968555"/>
                  <a:gd name="connsiteY792" fmla="*/ 2029958 h 5412316"/>
                  <a:gd name="connsiteX793" fmla="*/ 3793074 w 7968555"/>
                  <a:gd name="connsiteY793" fmla="*/ 2029958 h 5412316"/>
                  <a:gd name="connsiteX794" fmla="*/ 3797857 w 7968555"/>
                  <a:gd name="connsiteY794" fmla="*/ 2029958 h 5412316"/>
                  <a:gd name="connsiteX795" fmla="*/ 3802640 w 7968555"/>
                  <a:gd name="connsiteY795" fmla="*/ 2029958 h 5412316"/>
                  <a:gd name="connsiteX796" fmla="*/ 3807422 w 7968555"/>
                  <a:gd name="connsiteY796" fmla="*/ 2029958 h 5412316"/>
                  <a:gd name="connsiteX797" fmla="*/ 3812205 w 7968555"/>
                  <a:gd name="connsiteY797" fmla="*/ 2029958 h 5412316"/>
                  <a:gd name="connsiteX798" fmla="*/ 3816987 w 7968555"/>
                  <a:gd name="connsiteY798" fmla="*/ 1929351 h 5412316"/>
                  <a:gd name="connsiteX799" fmla="*/ 3821770 w 7968555"/>
                  <a:gd name="connsiteY799" fmla="*/ 1929351 h 5412316"/>
                  <a:gd name="connsiteX800" fmla="*/ 3826553 w 7968555"/>
                  <a:gd name="connsiteY800" fmla="*/ 1929351 h 5412316"/>
                  <a:gd name="connsiteX801" fmla="*/ 3831335 w 7968555"/>
                  <a:gd name="connsiteY801" fmla="*/ 1929351 h 5412316"/>
                  <a:gd name="connsiteX802" fmla="*/ 3836118 w 7968555"/>
                  <a:gd name="connsiteY802" fmla="*/ 1929351 h 5412316"/>
                  <a:gd name="connsiteX803" fmla="*/ 3840901 w 7968555"/>
                  <a:gd name="connsiteY803" fmla="*/ 1929351 h 5412316"/>
                  <a:gd name="connsiteX804" fmla="*/ 3845692 w 7968555"/>
                  <a:gd name="connsiteY804" fmla="*/ 1929351 h 5412316"/>
                  <a:gd name="connsiteX805" fmla="*/ 3850474 w 7968555"/>
                  <a:gd name="connsiteY805" fmla="*/ 1824768 h 5412316"/>
                  <a:gd name="connsiteX806" fmla="*/ 3855257 w 7968555"/>
                  <a:gd name="connsiteY806" fmla="*/ 1824768 h 5412316"/>
                  <a:gd name="connsiteX807" fmla="*/ 3860039 w 7968555"/>
                  <a:gd name="connsiteY807" fmla="*/ 1824768 h 5412316"/>
                  <a:gd name="connsiteX808" fmla="*/ 3864822 w 7968555"/>
                  <a:gd name="connsiteY808" fmla="*/ 1824768 h 5412316"/>
                  <a:gd name="connsiteX809" fmla="*/ 3869605 w 7968555"/>
                  <a:gd name="connsiteY809" fmla="*/ 1824768 h 5412316"/>
                  <a:gd name="connsiteX810" fmla="*/ 3874387 w 7968555"/>
                  <a:gd name="connsiteY810" fmla="*/ 1824768 h 5412316"/>
                  <a:gd name="connsiteX811" fmla="*/ 3879170 w 7968555"/>
                  <a:gd name="connsiteY811" fmla="*/ 1824768 h 5412316"/>
                  <a:gd name="connsiteX812" fmla="*/ 3883953 w 7968555"/>
                  <a:gd name="connsiteY812" fmla="*/ 1740799 h 5412316"/>
                  <a:gd name="connsiteX813" fmla="*/ 3888735 w 7968555"/>
                  <a:gd name="connsiteY813" fmla="*/ 1740799 h 5412316"/>
                  <a:gd name="connsiteX814" fmla="*/ 3893518 w 7968555"/>
                  <a:gd name="connsiteY814" fmla="*/ 1740799 h 5412316"/>
                  <a:gd name="connsiteX815" fmla="*/ 3898300 w 7968555"/>
                  <a:gd name="connsiteY815" fmla="*/ 1740799 h 5412316"/>
                  <a:gd name="connsiteX816" fmla="*/ 3903083 w 7968555"/>
                  <a:gd name="connsiteY816" fmla="*/ 1740799 h 5412316"/>
                  <a:gd name="connsiteX817" fmla="*/ 3907866 w 7968555"/>
                  <a:gd name="connsiteY817" fmla="*/ 1740799 h 5412316"/>
                  <a:gd name="connsiteX818" fmla="*/ 3912648 w 7968555"/>
                  <a:gd name="connsiteY818" fmla="*/ 1740799 h 5412316"/>
                  <a:gd name="connsiteX819" fmla="*/ 3917431 w 7968555"/>
                  <a:gd name="connsiteY819" fmla="*/ 1674095 h 5412316"/>
                  <a:gd name="connsiteX820" fmla="*/ 3922214 w 7968555"/>
                  <a:gd name="connsiteY820" fmla="*/ 1674095 h 5412316"/>
                  <a:gd name="connsiteX821" fmla="*/ 3926997 w 7968555"/>
                  <a:gd name="connsiteY821" fmla="*/ 1674095 h 5412316"/>
                  <a:gd name="connsiteX822" fmla="*/ 3931779 w 7968555"/>
                  <a:gd name="connsiteY822" fmla="*/ 1674095 h 5412316"/>
                  <a:gd name="connsiteX823" fmla="*/ 3936570 w 7968555"/>
                  <a:gd name="connsiteY823" fmla="*/ 1674095 h 5412316"/>
                  <a:gd name="connsiteX824" fmla="*/ 3941352 w 7968555"/>
                  <a:gd name="connsiteY824" fmla="*/ 1674095 h 5412316"/>
                  <a:gd name="connsiteX825" fmla="*/ 3946135 w 7968555"/>
                  <a:gd name="connsiteY825" fmla="*/ 1674095 h 5412316"/>
                  <a:gd name="connsiteX826" fmla="*/ 3950918 w 7968555"/>
                  <a:gd name="connsiteY826" fmla="*/ 1627824 h 5412316"/>
                  <a:gd name="connsiteX827" fmla="*/ 3955701 w 7968555"/>
                  <a:gd name="connsiteY827" fmla="*/ 1627824 h 5412316"/>
                  <a:gd name="connsiteX828" fmla="*/ 3960483 w 7968555"/>
                  <a:gd name="connsiteY828" fmla="*/ 1627824 h 5412316"/>
                  <a:gd name="connsiteX829" fmla="*/ 3965266 w 7968555"/>
                  <a:gd name="connsiteY829" fmla="*/ 1627824 h 5412316"/>
                  <a:gd name="connsiteX830" fmla="*/ 3970049 w 7968555"/>
                  <a:gd name="connsiteY830" fmla="*/ 1627824 h 5412316"/>
                  <a:gd name="connsiteX831" fmla="*/ 3974831 w 7968555"/>
                  <a:gd name="connsiteY831" fmla="*/ 1627824 h 5412316"/>
                  <a:gd name="connsiteX832" fmla="*/ 3979614 w 7968555"/>
                  <a:gd name="connsiteY832" fmla="*/ 1627824 h 5412316"/>
                  <a:gd name="connsiteX833" fmla="*/ 3984396 w 7968555"/>
                  <a:gd name="connsiteY833" fmla="*/ 1574718 h 5412316"/>
                  <a:gd name="connsiteX834" fmla="*/ 3989179 w 7968555"/>
                  <a:gd name="connsiteY834" fmla="*/ 1574718 h 5412316"/>
                  <a:gd name="connsiteX835" fmla="*/ 3993962 w 7968555"/>
                  <a:gd name="connsiteY835" fmla="*/ 1574718 h 5412316"/>
                  <a:gd name="connsiteX836" fmla="*/ 3998744 w 7968555"/>
                  <a:gd name="connsiteY836" fmla="*/ 1574718 h 5412316"/>
                  <a:gd name="connsiteX837" fmla="*/ 4003527 w 7968555"/>
                  <a:gd name="connsiteY837" fmla="*/ 1574718 h 5412316"/>
                  <a:gd name="connsiteX838" fmla="*/ 4008310 w 7968555"/>
                  <a:gd name="connsiteY838" fmla="*/ 1574718 h 5412316"/>
                  <a:gd name="connsiteX839" fmla="*/ 4013092 w 7968555"/>
                  <a:gd name="connsiteY839" fmla="*/ 1574718 h 5412316"/>
                  <a:gd name="connsiteX840" fmla="*/ 4017875 w 7968555"/>
                  <a:gd name="connsiteY840" fmla="*/ 1533760 h 5412316"/>
                  <a:gd name="connsiteX841" fmla="*/ 4022657 w 7968555"/>
                  <a:gd name="connsiteY841" fmla="*/ 1533760 h 5412316"/>
                  <a:gd name="connsiteX842" fmla="*/ 4027440 w 7968555"/>
                  <a:gd name="connsiteY842" fmla="*/ 1533760 h 5412316"/>
                  <a:gd name="connsiteX843" fmla="*/ 4032223 w 7968555"/>
                  <a:gd name="connsiteY843" fmla="*/ 1533760 h 5412316"/>
                  <a:gd name="connsiteX844" fmla="*/ 4037014 w 7968555"/>
                  <a:gd name="connsiteY844" fmla="*/ 1533760 h 5412316"/>
                  <a:gd name="connsiteX845" fmla="*/ 4041796 w 7968555"/>
                  <a:gd name="connsiteY845" fmla="*/ 1533760 h 5412316"/>
                  <a:gd name="connsiteX846" fmla="*/ 4046579 w 7968555"/>
                  <a:gd name="connsiteY846" fmla="*/ 1533760 h 5412316"/>
                  <a:gd name="connsiteX847" fmla="*/ 4051362 w 7968555"/>
                  <a:gd name="connsiteY847" fmla="*/ 1488736 h 5412316"/>
                  <a:gd name="connsiteX848" fmla="*/ 4056144 w 7968555"/>
                  <a:gd name="connsiteY848" fmla="*/ 1488736 h 5412316"/>
                  <a:gd name="connsiteX849" fmla="*/ 4060927 w 7968555"/>
                  <a:gd name="connsiteY849" fmla="*/ 1488736 h 5412316"/>
                  <a:gd name="connsiteX850" fmla="*/ 4065709 w 7968555"/>
                  <a:gd name="connsiteY850" fmla="*/ 1488736 h 5412316"/>
                  <a:gd name="connsiteX851" fmla="*/ 4070492 w 7968555"/>
                  <a:gd name="connsiteY851" fmla="*/ 1488736 h 5412316"/>
                  <a:gd name="connsiteX852" fmla="*/ 4075275 w 7968555"/>
                  <a:gd name="connsiteY852" fmla="*/ 1488736 h 5412316"/>
                  <a:gd name="connsiteX853" fmla="*/ 4080058 w 7968555"/>
                  <a:gd name="connsiteY853" fmla="*/ 1488736 h 5412316"/>
                  <a:gd name="connsiteX854" fmla="*/ 4084840 w 7968555"/>
                  <a:gd name="connsiteY854" fmla="*/ 1421665 h 5412316"/>
                  <a:gd name="connsiteX855" fmla="*/ 4089623 w 7968555"/>
                  <a:gd name="connsiteY855" fmla="*/ 1421665 h 5412316"/>
                  <a:gd name="connsiteX856" fmla="*/ 4094406 w 7968555"/>
                  <a:gd name="connsiteY856" fmla="*/ 1421665 h 5412316"/>
                  <a:gd name="connsiteX857" fmla="*/ 4099188 w 7968555"/>
                  <a:gd name="connsiteY857" fmla="*/ 1421665 h 5412316"/>
                  <a:gd name="connsiteX858" fmla="*/ 4103971 w 7968555"/>
                  <a:gd name="connsiteY858" fmla="*/ 1421665 h 5412316"/>
                  <a:gd name="connsiteX859" fmla="*/ 4108753 w 7968555"/>
                  <a:gd name="connsiteY859" fmla="*/ 1421665 h 5412316"/>
                  <a:gd name="connsiteX860" fmla="*/ 4113536 w 7968555"/>
                  <a:gd name="connsiteY860" fmla="*/ 1421665 h 5412316"/>
                  <a:gd name="connsiteX861" fmla="*/ 4118319 w 7968555"/>
                  <a:gd name="connsiteY861" fmla="*/ 1383152 h 5412316"/>
                  <a:gd name="connsiteX862" fmla="*/ 4123101 w 7968555"/>
                  <a:gd name="connsiteY862" fmla="*/ 1383152 h 5412316"/>
                  <a:gd name="connsiteX863" fmla="*/ 4127892 w 7968555"/>
                  <a:gd name="connsiteY863" fmla="*/ 1383152 h 5412316"/>
                  <a:gd name="connsiteX864" fmla="*/ 4132675 w 7968555"/>
                  <a:gd name="connsiteY864" fmla="*/ 1383152 h 5412316"/>
                  <a:gd name="connsiteX865" fmla="*/ 4137457 w 7968555"/>
                  <a:gd name="connsiteY865" fmla="*/ 1383152 h 5412316"/>
                  <a:gd name="connsiteX866" fmla="*/ 4142240 w 7968555"/>
                  <a:gd name="connsiteY866" fmla="*/ 1383152 h 5412316"/>
                  <a:gd name="connsiteX867" fmla="*/ 4147023 w 7968555"/>
                  <a:gd name="connsiteY867" fmla="*/ 1383152 h 5412316"/>
                  <a:gd name="connsiteX868" fmla="*/ 4151805 w 7968555"/>
                  <a:gd name="connsiteY868" fmla="*/ 1336995 h 5412316"/>
                  <a:gd name="connsiteX869" fmla="*/ 4156588 w 7968555"/>
                  <a:gd name="connsiteY869" fmla="*/ 1336995 h 5412316"/>
                  <a:gd name="connsiteX870" fmla="*/ 4161371 w 7968555"/>
                  <a:gd name="connsiteY870" fmla="*/ 1336995 h 5412316"/>
                  <a:gd name="connsiteX871" fmla="*/ 4166153 w 7968555"/>
                  <a:gd name="connsiteY871" fmla="*/ 1336995 h 5412316"/>
                  <a:gd name="connsiteX872" fmla="*/ 4170936 w 7968555"/>
                  <a:gd name="connsiteY872" fmla="*/ 1336995 h 5412316"/>
                  <a:gd name="connsiteX873" fmla="*/ 4175719 w 7968555"/>
                  <a:gd name="connsiteY873" fmla="*/ 1336995 h 5412316"/>
                  <a:gd name="connsiteX874" fmla="*/ 4180501 w 7968555"/>
                  <a:gd name="connsiteY874" fmla="*/ 1336995 h 5412316"/>
                  <a:gd name="connsiteX875" fmla="*/ 4185284 w 7968555"/>
                  <a:gd name="connsiteY875" fmla="*/ 1303998 h 5412316"/>
                  <a:gd name="connsiteX876" fmla="*/ 4190066 w 7968555"/>
                  <a:gd name="connsiteY876" fmla="*/ 1303998 h 5412316"/>
                  <a:gd name="connsiteX877" fmla="*/ 4194849 w 7968555"/>
                  <a:gd name="connsiteY877" fmla="*/ 1303998 h 5412316"/>
                  <a:gd name="connsiteX878" fmla="*/ 4199632 w 7968555"/>
                  <a:gd name="connsiteY878" fmla="*/ 1303998 h 5412316"/>
                  <a:gd name="connsiteX879" fmla="*/ 4204415 w 7968555"/>
                  <a:gd name="connsiteY879" fmla="*/ 1303998 h 5412316"/>
                  <a:gd name="connsiteX880" fmla="*/ 4209197 w 7968555"/>
                  <a:gd name="connsiteY880" fmla="*/ 1303998 h 5412316"/>
                  <a:gd name="connsiteX881" fmla="*/ 4213980 w 7968555"/>
                  <a:gd name="connsiteY881" fmla="*/ 1303998 h 5412316"/>
                  <a:gd name="connsiteX882" fmla="*/ 4218771 w 7968555"/>
                  <a:gd name="connsiteY882" fmla="*/ 1272776 h 5412316"/>
                  <a:gd name="connsiteX883" fmla="*/ 4223554 w 7968555"/>
                  <a:gd name="connsiteY883" fmla="*/ 1272776 h 5412316"/>
                  <a:gd name="connsiteX884" fmla="*/ 4228336 w 7968555"/>
                  <a:gd name="connsiteY884" fmla="*/ 1272776 h 5412316"/>
                  <a:gd name="connsiteX885" fmla="*/ 4233118 w 7968555"/>
                  <a:gd name="connsiteY885" fmla="*/ 1272776 h 5412316"/>
                  <a:gd name="connsiteX886" fmla="*/ 4237901 w 7968555"/>
                  <a:gd name="connsiteY886" fmla="*/ 1272776 h 5412316"/>
                  <a:gd name="connsiteX887" fmla="*/ 4242684 w 7968555"/>
                  <a:gd name="connsiteY887" fmla="*/ 1272776 h 5412316"/>
                  <a:gd name="connsiteX888" fmla="*/ 4247467 w 7968555"/>
                  <a:gd name="connsiteY888" fmla="*/ 1272776 h 5412316"/>
                  <a:gd name="connsiteX889" fmla="*/ 4252249 w 7968555"/>
                  <a:gd name="connsiteY889" fmla="*/ 1236332 h 5412316"/>
                  <a:gd name="connsiteX890" fmla="*/ 4257032 w 7968555"/>
                  <a:gd name="connsiteY890" fmla="*/ 1236332 h 5412316"/>
                  <a:gd name="connsiteX891" fmla="*/ 4261815 w 7968555"/>
                  <a:gd name="connsiteY891" fmla="*/ 1236332 h 5412316"/>
                  <a:gd name="connsiteX892" fmla="*/ 4266597 w 7968555"/>
                  <a:gd name="connsiteY892" fmla="*/ 1236332 h 5412316"/>
                  <a:gd name="connsiteX893" fmla="*/ 4271380 w 7968555"/>
                  <a:gd name="connsiteY893" fmla="*/ 1236332 h 5412316"/>
                  <a:gd name="connsiteX894" fmla="*/ 4276162 w 7968555"/>
                  <a:gd name="connsiteY894" fmla="*/ 1236332 h 5412316"/>
                  <a:gd name="connsiteX895" fmla="*/ 4280945 w 7968555"/>
                  <a:gd name="connsiteY895" fmla="*/ 1236332 h 5412316"/>
                  <a:gd name="connsiteX896" fmla="*/ 4285728 w 7968555"/>
                  <a:gd name="connsiteY896" fmla="*/ 1180333 h 5412316"/>
                  <a:gd name="connsiteX897" fmla="*/ 4290510 w 7968555"/>
                  <a:gd name="connsiteY897" fmla="*/ 1180333 h 5412316"/>
                  <a:gd name="connsiteX898" fmla="*/ 4295293 w 7968555"/>
                  <a:gd name="connsiteY898" fmla="*/ 1180333 h 5412316"/>
                  <a:gd name="connsiteX899" fmla="*/ 4300076 w 7968555"/>
                  <a:gd name="connsiteY899" fmla="*/ 1180333 h 5412316"/>
                  <a:gd name="connsiteX900" fmla="*/ 4304858 w 7968555"/>
                  <a:gd name="connsiteY900" fmla="*/ 1180333 h 5412316"/>
                  <a:gd name="connsiteX901" fmla="*/ 4309641 w 7968555"/>
                  <a:gd name="connsiteY901" fmla="*/ 1180333 h 5412316"/>
                  <a:gd name="connsiteX902" fmla="*/ 4314432 w 7968555"/>
                  <a:gd name="connsiteY902" fmla="*/ 1180333 h 5412316"/>
                  <a:gd name="connsiteX903" fmla="*/ 4319214 w 7968555"/>
                  <a:gd name="connsiteY903" fmla="*/ 1118778 h 5412316"/>
                  <a:gd name="connsiteX904" fmla="*/ 4323997 w 7968555"/>
                  <a:gd name="connsiteY904" fmla="*/ 1118778 h 5412316"/>
                  <a:gd name="connsiteX905" fmla="*/ 4328780 w 7968555"/>
                  <a:gd name="connsiteY905" fmla="*/ 1118778 h 5412316"/>
                  <a:gd name="connsiteX906" fmla="*/ 4333562 w 7968555"/>
                  <a:gd name="connsiteY906" fmla="*/ 1118778 h 5412316"/>
                  <a:gd name="connsiteX907" fmla="*/ 4338345 w 7968555"/>
                  <a:gd name="connsiteY907" fmla="*/ 1118778 h 5412316"/>
                  <a:gd name="connsiteX908" fmla="*/ 4343128 w 7968555"/>
                  <a:gd name="connsiteY908" fmla="*/ 1118778 h 5412316"/>
                  <a:gd name="connsiteX909" fmla="*/ 4347910 w 7968555"/>
                  <a:gd name="connsiteY909" fmla="*/ 1118778 h 5412316"/>
                  <a:gd name="connsiteX910" fmla="*/ 4352693 w 7968555"/>
                  <a:gd name="connsiteY910" fmla="*/ 1063504 h 5412316"/>
                  <a:gd name="connsiteX911" fmla="*/ 4357475 w 7968555"/>
                  <a:gd name="connsiteY911" fmla="*/ 1063504 h 5412316"/>
                  <a:gd name="connsiteX912" fmla="*/ 4362258 w 7968555"/>
                  <a:gd name="connsiteY912" fmla="*/ 1063504 h 5412316"/>
                  <a:gd name="connsiteX913" fmla="*/ 4367041 w 7968555"/>
                  <a:gd name="connsiteY913" fmla="*/ 1063504 h 5412316"/>
                  <a:gd name="connsiteX914" fmla="*/ 4371824 w 7968555"/>
                  <a:gd name="connsiteY914" fmla="*/ 1063504 h 5412316"/>
                  <a:gd name="connsiteX915" fmla="*/ 4376606 w 7968555"/>
                  <a:gd name="connsiteY915" fmla="*/ 1063504 h 5412316"/>
                  <a:gd name="connsiteX916" fmla="*/ 4381389 w 7968555"/>
                  <a:gd name="connsiteY916" fmla="*/ 1063504 h 5412316"/>
                  <a:gd name="connsiteX917" fmla="*/ 4386172 w 7968555"/>
                  <a:gd name="connsiteY917" fmla="*/ 1006528 h 5412316"/>
                  <a:gd name="connsiteX918" fmla="*/ 4390954 w 7968555"/>
                  <a:gd name="connsiteY918" fmla="*/ 1006528 h 5412316"/>
                  <a:gd name="connsiteX919" fmla="*/ 4395737 w 7968555"/>
                  <a:gd name="connsiteY919" fmla="*/ 1006528 h 5412316"/>
                  <a:gd name="connsiteX920" fmla="*/ 4400519 w 7968555"/>
                  <a:gd name="connsiteY920" fmla="*/ 1006528 h 5412316"/>
                  <a:gd name="connsiteX921" fmla="*/ 4405310 w 7968555"/>
                  <a:gd name="connsiteY921" fmla="*/ 1006528 h 5412316"/>
                  <a:gd name="connsiteX922" fmla="*/ 4410093 w 7968555"/>
                  <a:gd name="connsiteY922" fmla="*/ 1006528 h 5412316"/>
                  <a:gd name="connsiteX923" fmla="*/ 4414876 w 7968555"/>
                  <a:gd name="connsiteY923" fmla="*/ 1006528 h 5412316"/>
                  <a:gd name="connsiteX924" fmla="*/ 4419658 w 7968555"/>
                  <a:gd name="connsiteY924" fmla="*/ 945372 h 5412316"/>
                  <a:gd name="connsiteX925" fmla="*/ 4424441 w 7968555"/>
                  <a:gd name="connsiteY925" fmla="*/ 945372 h 5412316"/>
                  <a:gd name="connsiteX926" fmla="*/ 4429223 w 7968555"/>
                  <a:gd name="connsiteY926" fmla="*/ 945372 h 5412316"/>
                  <a:gd name="connsiteX927" fmla="*/ 4434006 w 7968555"/>
                  <a:gd name="connsiteY927" fmla="*/ 945372 h 5412316"/>
                  <a:gd name="connsiteX928" fmla="*/ 4438789 w 7968555"/>
                  <a:gd name="connsiteY928" fmla="*/ 945372 h 5412316"/>
                  <a:gd name="connsiteX929" fmla="*/ 4443571 w 7968555"/>
                  <a:gd name="connsiteY929" fmla="*/ 945372 h 5412316"/>
                  <a:gd name="connsiteX930" fmla="*/ 4448354 w 7968555"/>
                  <a:gd name="connsiteY930" fmla="*/ 945372 h 5412316"/>
                  <a:gd name="connsiteX931" fmla="*/ 4453137 w 7968555"/>
                  <a:gd name="connsiteY931" fmla="*/ 890384 h 5412316"/>
                  <a:gd name="connsiteX932" fmla="*/ 4457919 w 7968555"/>
                  <a:gd name="connsiteY932" fmla="*/ 890384 h 5412316"/>
                  <a:gd name="connsiteX933" fmla="*/ 4462702 w 7968555"/>
                  <a:gd name="connsiteY933" fmla="*/ 890384 h 5412316"/>
                  <a:gd name="connsiteX934" fmla="*/ 4467485 w 7968555"/>
                  <a:gd name="connsiteY934" fmla="*/ 890384 h 5412316"/>
                  <a:gd name="connsiteX935" fmla="*/ 4472267 w 7968555"/>
                  <a:gd name="connsiteY935" fmla="*/ 890384 h 5412316"/>
                  <a:gd name="connsiteX936" fmla="*/ 4477050 w 7968555"/>
                  <a:gd name="connsiteY936" fmla="*/ 890384 h 5412316"/>
                  <a:gd name="connsiteX937" fmla="*/ 4481832 w 7968555"/>
                  <a:gd name="connsiteY937" fmla="*/ 890384 h 5412316"/>
                  <a:gd name="connsiteX938" fmla="*/ 4486615 w 7968555"/>
                  <a:gd name="connsiteY938" fmla="*/ 848799 h 5412316"/>
                  <a:gd name="connsiteX939" fmla="*/ 4491398 w 7968555"/>
                  <a:gd name="connsiteY939" fmla="*/ 848799 h 5412316"/>
                  <a:gd name="connsiteX940" fmla="*/ 4496181 w 7968555"/>
                  <a:gd name="connsiteY940" fmla="*/ 848799 h 5412316"/>
                  <a:gd name="connsiteX941" fmla="*/ 4500971 w 7968555"/>
                  <a:gd name="connsiteY941" fmla="*/ 848799 h 5412316"/>
                  <a:gd name="connsiteX942" fmla="*/ 4505754 w 7968555"/>
                  <a:gd name="connsiteY942" fmla="*/ 848799 h 5412316"/>
                  <a:gd name="connsiteX943" fmla="*/ 4510536 w 7968555"/>
                  <a:gd name="connsiteY943" fmla="*/ 848799 h 5412316"/>
                  <a:gd name="connsiteX944" fmla="*/ 4515319 w 7968555"/>
                  <a:gd name="connsiteY944" fmla="*/ 848799 h 5412316"/>
                  <a:gd name="connsiteX945" fmla="*/ 4520102 w 7968555"/>
                  <a:gd name="connsiteY945" fmla="*/ 810708 h 5412316"/>
                  <a:gd name="connsiteX946" fmla="*/ 4524884 w 7968555"/>
                  <a:gd name="connsiteY946" fmla="*/ 810708 h 5412316"/>
                  <a:gd name="connsiteX947" fmla="*/ 4529667 w 7968555"/>
                  <a:gd name="connsiteY947" fmla="*/ 810708 h 5412316"/>
                  <a:gd name="connsiteX948" fmla="*/ 4534450 w 7968555"/>
                  <a:gd name="connsiteY948" fmla="*/ 810708 h 5412316"/>
                  <a:gd name="connsiteX949" fmla="*/ 4539233 w 7968555"/>
                  <a:gd name="connsiteY949" fmla="*/ 810708 h 5412316"/>
                  <a:gd name="connsiteX950" fmla="*/ 4544015 w 7968555"/>
                  <a:gd name="connsiteY950" fmla="*/ 810708 h 5412316"/>
                  <a:gd name="connsiteX951" fmla="*/ 4548798 w 7968555"/>
                  <a:gd name="connsiteY951" fmla="*/ 810708 h 5412316"/>
                  <a:gd name="connsiteX952" fmla="*/ 4553580 w 7968555"/>
                  <a:gd name="connsiteY952" fmla="*/ 757301 h 5412316"/>
                  <a:gd name="connsiteX953" fmla="*/ 4558363 w 7968555"/>
                  <a:gd name="connsiteY953" fmla="*/ 757301 h 5412316"/>
                  <a:gd name="connsiteX954" fmla="*/ 4563146 w 7968555"/>
                  <a:gd name="connsiteY954" fmla="*/ 757301 h 5412316"/>
                  <a:gd name="connsiteX955" fmla="*/ 4567928 w 7968555"/>
                  <a:gd name="connsiteY955" fmla="*/ 757301 h 5412316"/>
                  <a:gd name="connsiteX956" fmla="*/ 4572711 w 7968555"/>
                  <a:gd name="connsiteY956" fmla="*/ 757301 h 5412316"/>
                  <a:gd name="connsiteX957" fmla="*/ 4577494 w 7968555"/>
                  <a:gd name="connsiteY957" fmla="*/ 757301 h 5412316"/>
                  <a:gd name="connsiteX958" fmla="*/ 4582276 w 7968555"/>
                  <a:gd name="connsiteY958" fmla="*/ 757301 h 5412316"/>
                  <a:gd name="connsiteX959" fmla="*/ 4587059 w 7968555"/>
                  <a:gd name="connsiteY959" fmla="*/ 718543 h 5412316"/>
                  <a:gd name="connsiteX960" fmla="*/ 4591842 w 7968555"/>
                  <a:gd name="connsiteY960" fmla="*/ 718543 h 5412316"/>
                  <a:gd name="connsiteX961" fmla="*/ 4596632 w 7968555"/>
                  <a:gd name="connsiteY961" fmla="*/ 718543 h 5412316"/>
                  <a:gd name="connsiteX962" fmla="*/ 4601415 w 7968555"/>
                  <a:gd name="connsiteY962" fmla="*/ 718543 h 5412316"/>
                  <a:gd name="connsiteX963" fmla="*/ 4606198 w 7968555"/>
                  <a:gd name="connsiteY963" fmla="*/ 718543 h 5412316"/>
                  <a:gd name="connsiteX964" fmla="*/ 4610980 w 7968555"/>
                  <a:gd name="connsiteY964" fmla="*/ 718543 h 5412316"/>
                  <a:gd name="connsiteX965" fmla="*/ 4615763 w 7968555"/>
                  <a:gd name="connsiteY965" fmla="*/ 718543 h 5412316"/>
                  <a:gd name="connsiteX966" fmla="*/ 4620546 w 7968555"/>
                  <a:gd name="connsiteY966" fmla="*/ 692739 h 5412316"/>
                  <a:gd name="connsiteX967" fmla="*/ 4625328 w 7968555"/>
                  <a:gd name="connsiteY967" fmla="*/ 692739 h 5412316"/>
                  <a:gd name="connsiteX968" fmla="*/ 4630111 w 7968555"/>
                  <a:gd name="connsiteY968" fmla="*/ 692739 h 5412316"/>
                  <a:gd name="connsiteX969" fmla="*/ 4634893 w 7968555"/>
                  <a:gd name="connsiteY969" fmla="*/ 692739 h 5412316"/>
                  <a:gd name="connsiteX970" fmla="*/ 4639676 w 7968555"/>
                  <a:gd name="connsiteY970" fmla="*/ 692739 h 5412316"/>
                  <a:gd name="connsiteX971" fmla="*/ 4644459 w 7968555"/>
                  <a:gd name="connsiteY971" fmla="*/ 692739 h 5412316"/>
                  <a:gd name="connsiteX972" fmla="*/ 4649241 w 7968555"/>
                  <a:gd name="connsiteY972" fmla="*/ 692739 h 5412316"/>
                  <a:gd name="connsiteX973" fmla="*/ 4654024 w 7968555"/>
                  <a:gd name="connsiteY973" fmla="*/ 671490 h 5412316"/>
                  <a:gd name="connsiteX974" fmla="*/ 4658807 w 7968555"/>
                  <a:gd name="connsiteY974" fmla="*/ 671490 h 5412316"/>
                  <a:gd name="connsiteX975" fmla="*/ 4663590 w 7968555"/>
                  <a:gd name="connsiteY975" fmla="*/ 671490 h 5412316"/>
                  <a:gd name="connsiteX976" fmla="*/ 4668372 w 7968555"/>
                  <a:gd name="connsiteY976" fmla="*/ 671490 h 5412316"/>
                  <a:gd name="connsiteX977" fmla="*/ 4673155 w 7968555"/>
                  <a:gd name="connsiteY977" fmla="*/ 671490 h 5412316"/>
                  <a:gd name="connsiteX978" fmla="*/ 4677937 w 7968555"/>
                  <a:gd name="connsiteY978" fmla="*/ 671490 h 5412316"/>
                  <a:gd name="connsiteX979" fmla="*/ 4682720 w 7968555"/>
                  <a:gd name="connsiteY979" fmla="*/ 671490 h 5412316"/>
                  <a:gd name="connsiteX980" fmla="*/ 4687511 w 7968555"/>
                  <a:gd name="connsiteY980" fmla="*/ 651879 h 5412316"/>
                  <a:gd name="connsiteX981" fmla="*/ 4692293 w 7968555"/>
                  <a:gd name="connsiteY981" fmla="*/ 651879 h 5412316"/>
                  <a:gd name="connsiteX982" fmla="*/ 4697076 w 7968555"/>
                  <a:gd name="connsiteY982" fmla="*/ 651879 h 5412316"/>
                  <a:gd name="connsiteX983" fmla="*/ 4701859 w 7968555"/>
                  <a:gd name="connsiteY983" fmla="*/ 651879 h 5412316"/>
                  <a:gd name="connsiteX984" fmla="*/ 4706642 w 7968555"/>
                  <a:gd name="connsiteY984" fmla="*/ 651879 h 5412316"/>
                  <a:gd name="connsiteX985" fmla="*/ 4711424 w 7968555"/>
                  <a:gd name="connsiteY985" fmla="*/ 651879 h 5412316"/>
                  <a:gd name="connsiteX986" fmla="*/ 4716206 w 7968555"/>
                  <a:gd name="connsiteY986" fmla="*/ 651879 h 5412316"/>
                  <a:gd name="connsiteX987" fmla="*/ 4720989 w 7968555"/>
                  <a:gd name="connsiteY987" fmla="*/ 608721 h 5412316"/>
                  <a:gd name="connsiteX988" fmla="*/ 4725772 w 7968555"/>
                  <a:gd name="connsiteY988" fmla="*/ 608721 h 5412316"/>
                  <a:gd name="connsiteX989" fmla="*/ 4730555 w 7968555"/>
                  <a:gd name="connsiteY989" fmla="*/ 608721 h 5412316"/>
                  <a:gd name="connsiteX990" fmla="*/ 4735337 w 7968555"/>
                  <a:gd name="connsiteY990" fmla="*/ 608721 h 5412316"/>
                  <a:gd name="connsiteX991" fmla="*/ 4740120 w 7968555"/>
                  <a:gd name="connsiteY991" fmla="*/ 608721 h 5412316"/>
                  <a:gd name="connsiteX992" fmla="*/ 4744903 w 7968555"/>
                  <a:gd name="connsiteY992" fmla="*/ 608721 h 5412316"/>
                  <a:gd name="connsiteX993" fmla="*/ 4749685 w 7968555"/>
                  <a:gd name="connsiteY993" fmla="*/ 608721 h 5412316"/>
                  <a:gd name="connsiteX994" fmla="*/ 4754468 w 7968555"/>
                  <a:gd name="connsiteY994" fmla="*/ 573189 h 5412316"/>
                  <a:gd name="connsiteX995" fmla="*/ 4759250 w 7968555"/>
                  <a:gd name="connsiteY995" fmla="*/ 573189 h 5412316"/>
                  <a:gd name="connsiteX996" fmla="*/ 4764033 w 7968555"/>
                  <a:gd name="connsiteY996" fmla="*/ 573189 h 5412316"/>
                  <a:gd name="connsiteX997" fmla="*/ 4768816 w 7968555"/>
                  <a:gd name="connsiteY997" fmla="*/ 573189 h 5412316"/>
                  <a:gd name="connsiteX998" fmla="*/ 4773598 w 7968555"/>
                  <a:gd name="connsiteY998" fmla="*/ 573189 h 5412316"/>
                  <a:gd name="connsiteX999" fmla="*/ 4778389 w 7968555"/>
                  <a:gd name="connsiteY999" fmla="*/ 573189 h 5412316"/>
                  <a:gd name="connsiteX1000" fmla="*/ 4783172 w 7968555"/>
                  <a:gd name="connsiteY1000" fmla="*/ 573189 h 5412316"/>
                  <a:gd name="connsiteX1001" fmla="*/ 4787955 w 7968555"/>
                  <a:gd name="connsiteY1001" fmla="*/ 547386 h 5412316"/>
                  <a:gd name="connsiteX1002" fmla="*/ 4792737 w 7968555"/>
                  <a:gd name="connsiteY1002" fmla="*/ 547386 h 5412316"/>
                  <a:gd name="connsiteX1003" fmla="*/ 4797520 w 7968555"/>
                  <a:gd name="connsiteY1003" fmla="*/ 547386 h 5412316"/>
                  <a:gd name="connsiteX1004" fmla="*/ 4802302 w 7968555"/>
                  <a:gd name="connsiteY1004" fmla="*/ 547386 h 5412316"/>
                  <a:gd name="connsiteX1005" fmla="*/ 4807085 w 7968555"/>
                  <a:gd name="connsiteY1005" fmla="*/ 547386 h 5412316"/>
                  <a:gd name="connsiteX1006" fmla="*/ 4811868 w 7968555"/>
                  <a:gd name="connsiteY1006" fmla="*/ 547386 h 5412316"/>
                  <a:gd name="connsiteX1007" fmla="*/ 4816650 w 7968555"/>
                  <a:gd name="connsiteY1007" fmla="*/ 547386 h 5412316"/>
                  <a:gd name="connsiteX1008" fmla="*/ 4821433 w 7968555"/>
                  <a:gd name="connsiteY1008" fmla="*/ 500814 h 5412316"/>
                  <a:gd name="connsiteX1009" fmla="*/ 4826216 w 7968555"/>
                  <a:gd name="connsiteY1009" fmla="*/ 500814 h 5412316"/>
                  <a:gd name="connsiteX1010" fmla="*/ 4830999 w 7968555"/>
                  <a:gd name="connsiteY1010" fmla="*/ 500814 h 5412316"/>
                  <a:gd name="connsiteX1011" fmla="*/ 4835781 w 7968555"/>
                  <a:gd name="connsiteY1011" fmla="*/ 500814 h 5412316"/>
                  <a:gd name="connsiteX1012" fmla="*/ 4840563 w 7968555"/>
                  <a:gd name="connsiteY1012" fmla="*/ 500814 h 5412316"/>
                  <a:gd name="connsiteX1013" fmla="*/ 4845346 w 7968555"/>
                  <a:gd name="connsiteY1013" fmla="*/ 500814 h 5412316"/>
                  <a:gd name="connsiteX1014" fmla="*/ 4850129 w 7968555"/>
                  <a:gd name="connsiteY1014" fmla="*/ 500814 h 5412316"/>
                  <a:gd name="connsiteX1015" fmla="*/ 4854912 w 7968555"/>
                  <a:gd name="connsiteY1015" fmla="*/ 483604 h 5412316"/>
                  <a:gd name="connsiteX1016" fmla="*/ 4859694 w 7968555"/>
                  <a:gd name="connsiteY1016" fmla="*/ 483604 h 5412316"/>
                  <a:gd name="connsiteX1017" fmla="*/ 4864477 w 7968555"/>
                  <a:gd name="connsiteY1017" fmla="*/ 483604 h 5412316"/>
                  <a:gd name="connsiteX1018" fmla="*/ 4869260 w 7968555"/>
                  <a:gd name="connsiteY1018" fmla="*/ 483604 h 5412316"/>
                  <a:gd name="connsiteX1019" fmla="*/ 4874050 w 7968555"/>
                  <a:gd name="connsiteY1019" fmla="*/ 483604 h 5412316"/>
                  <a:gd name="connsiteX1020" fmla="*/ 4878833 w 7968555"/>
                  <a:gd name="connsiteY1020" fmla="*/ 483604 h 5412316"/>
                  <a:gd name="connsiteX1021" fmla="*/ 4883616 w 7968555"/>
                  <a:gd name="connsiteY1021" fmla="*/ 483604 h 5412316"/>
                  <a:gd name="connsiteX1022" fmla="*/ 4888398 w 7968555"/>
                  <a:gd name="connsiteY1022" fmla="*/ 469431 h 5412316"/>
                  <a:gd name="connsiteX1023" fmla="*/ 4893181 w 7968555"/>
                  <a:gd name="connsiteY1023" fmla="*/ 469431 h 5412316"/>
                  <a:gd name="connsiteX1024" fmla="*/ 4897964 w 7968555"/>
                  <a:gd name="connsiteY1024" fmla="*/ 469431 h 5412316"/>
                  <a:gd name="connsiteX1025" fmla="*/ 4902746 w 7968555"/>
                  <a:gd name="connsiteY1025" fmla="*/ 469431 h 5412316"/>
                  <a:gd name="connsiteX1026" fmla="*/ 4907529 w 7968555"/>
                  <a:gd name="connsiteY1026" fmla="*/ 469431 h 5412316"/>
                  <a:gd name="connsiteX1027" fmla="*/ 4912312 w 7968555"/>
                  <a:gd name="connsiteY1027" fmla="*/ 469431 h 5412316"/>
                  <a:gd name="connsiteX1028" fmla="*/ 4917094 w 7968555"/>
                  <a:gd name="connsiteY1028" fmla="*/ 469431 h 5412316"/>
                  <a:gd name="connsiteX1029" fmla="*/ 4921877 w 7968555"/>
                  <a:gd name="connsiteY1029" fmla="*/ 456527 h 5412316"/>
                  <a:gd name="connsiteX1030" fmla="*/ 4926659 w 7968555"/>
                  <a:gd name="connsiteY1030" fmla="*/ 456527 h 5412316"/>
                  <a:gd name="connsiteX1031" fmla="*/ 4931442 w 7968555"/>
                  <a:gd name="connsiteY1031" fmla="*/ 456527 h 5412316"/>
                  <a:gd name="connsiteX1032" fmla="*/ 4936225 w 7968555"/>
                  <a:gd name="connsiteY1032" fmla="*/ 456527 h 5412316"/>
                  <a:gd name="connsiteX1033" fmla="*/ 4941007 w 7968555"/>
                  <a:gd name="connsiteY1033" fmla="*/ 456527 h 5412316"/>
                  <a:gd name="connsiteX1034" fmla="*/ 4945790 w 7968555"/>
                  <a:gd name="connsiteY1034" fmla="*/ 456527 h 5412316"/>
                  <a:gd name="connsiteX1035" fmla="*/ 4950573 w 7968555"/>
                  <a:gd name="connsiteY1035" fmla="*/ 456527 h 5412316"/>
                  <a:gd name="connsiteX1036" fmla="*/ 4955356 w 7968555"/>
                  <a:gd name="connsiteY1036" fmla="*/ 430653 h 5412316"/>
                  <a:gd name="connsiteX1037" fmla="*/ 4960138 w 7968555"/>
                  <a:gd name="connsiteY1037" fmla="*/ 430653 h 5412316"/>
                  <a:gd name="connsiteX1038" fmla="*/ 4964920 w 7968555"/>
                  <a:gd name="connsiteY1038" fmla="*/ 430653 h 5412316"/>
                  <a:gd name="connsiteX1039" fmla="*/ 4969711 w 7968555"/>
                  <a:gd name="connsiteY1039" fmla="*/ 430653 h 5412316"/>
                  <a:gd name="connsiteX1040" fmla="*/ 4974494 w 7968555"/>
                  <a:gd name="connsiteY1040" fmla="*/ 430653 h 5412316"/>
                  <a:gd name="connsiteX1041" fmla="*/ 4979277 w 7968555"/>
                  <a:gd name="connsiteY1041" fmla="*/ 430653 h 5412316"/>
                  <a:gd name="connsiteX1042" fmla="*/ 4984059 w 7968555"/>
                  <a:gd name="connsiteY1042" fmla="*/ 430653 h 5412316"/>
                  <a:gd name="connsiteX1043" fmla="*/ 4988842 w 7968555"/>
                  <a:gd name="connsiteY1043" fmla="*/ 404453 h 5412316"/>
                  <a:gd name="connsiteX1044" fmla="*/ 4993625 w 7968555"/>
                  <a:gd name="connsiteY1044" fmla="*/ 404453 h 5412316"/>
                  <a:gd name="connsiteX1045" fmla="*/ 4998407 w 7968555"/>
                  <a:gd name="connsiteY1045" fmla="*/ 404453 h 5412316"/>
                  <a:gd name="connsiteX1046" fmla="*/ 5003190 w 7968555"/>
                  <a:gd name="connsiteY1046" fmla="*/ 404453 h 5412316"/>
                  <a:gd name="connsiteX1047" fmla="*/ 5007973 w 7968555"/>
                  <a:gd name="connsiteY1047" fmla="*/ 404453 h 5412316"/>
                  <a:gd name="connsiteX1048" fmla="*/ 5012755 w 7968555"/>
                  <a:gd name="connsiteY1048" fmla="*/ 404453 h 5412316"/>
                  <a:gd name="connsiteX1049" fmla="*/ 5017538 w 7968555"/>
                  <a:gd name="connsiteY1049" fmla="*/ 404453 h 5412316"/>
                  <a:gd name="connsiteX1050" fmla="*/ 5022321 w 7968555"/>
                  <a:gd name="connsiteY1050" fmla="*/ 383657 h 5412316"/>
                  <a:gd name="connsiteX1051" fmla="*/ 5027103 w 7968555"/>
                  <a:gd name="connsiteY1051" fmla="*/ 383657 h 5412316"/>
                  <a:gd name="connsiteX1052" fmla="*/ 5031886 w 7968555"/>
                  <a:gd name="connsiteY1052" fmla="*/ 383657 h 5412316"/>
                  <a:gd name="connsiteX1053" fmla="*/ 5036669 w 7968555"/>
                  <a:gd name="connsiteY1053" fmla="*/ 383657 h 5412316"/>
                  <a:gd name="connsiteX1054" fmla="*/ 5041451 w 7968555"/>
                  <a:gd name="connsiteY1054" fmla="*/ 383657 h 5412316"/>
                  <a:gd name="connsiteX1055" fmla="*/ 5046234 w 7968555"/>
                  <a:gd name="connsiteY1055" fmla="*/ 383657 h 5412316"/>
                  <a:gd name="connsiteX1056" fmla="*/ 5051016 w 7968555"/>
                  <a:gd name="connsiteY1056" fmla="*/ 383657 h 5412316"/>
                  <a:gd name="connsiteX1057" fmla="*/ 5055799 w 7968555"/>
                  <a:gd name="connsiteY1057" fmla="*/ 361606 h 5412316"/>
                  <a:gd name="connsiteX1058" fmla="*/ 5060582 w 7968555"/>
                  <a:gd name="connsiteY1058" fmla="*/ 361606 h 5412316"/>
                  <a:gd name="connsiteX1059" fmla="*/ 5065373 w 7968555"/>
                  <a:gd name="connsiteY1059" fmla="*/ 361606 h 5412316"/>
                  <a:gd name="connsiteX1060" fmla="*/ 5070155 w 7968555"/>
                  <a:gd name="connsiteY1060" fmla="*/ 361606 h 5412316"/>
                  <a:gd name="connsiteX1061" fmla="*/ 5074938 w 7968555"/>
                  <a:gd name="connsiteY1061" fmla="*/ 361606 h 5412316"/>
                  <a:gd name="connsiteX1062" fmla="*/ 5079720 w 7968555"/>
                  <a:gd name="connsiteY1062" fmla="*/ 361606 h 5412316"/>
                  <a:gd name="connsiteX1063" fmla="*/ 5084503 w 7968555"/>
                  <a:gd name="connsiteY1063" fmla="*/ 361606 h 5412316"/>
                  <a:gd name="connsiteX1064" fmla="*/ 5089286 w 7968555"/>
                  <a:gd name="connsiteY1064" fmla="*/ 342214 h 5412316"/>
                  <a:gd name="connsiteX1065" fmla="*/ 5094068 w 7968555"/>
                  <a:gd name="connsiteY1065" fmla="*/ 342214 h 5412316"/>
                  <a:gd name="connsiteX1066" fmla="*/ 5098851 w 7968555"/>
                  <a:gd name="connsiteY1066" fmla="*/ 342214 h 5412316"/>
                  <a:gd name="connsiteX1067" fmla="*/ 5103634 w 7968555"/>
                  <a:gd name="connsiteY1067" fmla="*/ 342214 h 5412316"/>
                  <a:gd name="connsiteX1068" fmla="*/ 5108416 w 7968555"/>
                  <a:gd name="connsiteY1068" fmla="*/ 342214 h 5412316"/>
                  <a:gd name="connsiteX1069" fmla="*/ 5113199 w 7968555"/>
                  <a:gd name="connsiteY1069" fmla="*/ 342214 h 5412316"/>
                  <a:gd name="connsiteX1070" fmla="*/ 5117982 w 7968555"/>
                  <a:gd name="connsiteY1070" fmla="*/ 342214 h 5412316"/>
                  <a:gd name="connsiteX1071" fmla="*/ 5122764 w 7968555"/>
                  <a:gd name="connsiteY1071" fmla="*/ 318616 h 5412316"/>
                  <a:gd name="connsiteX1072" fmla="*/ 5127547 w 7968555"/>
                  <a:gd name="connsiteY1072" fmla="*/ 318616 h 5412316"/>
                  <a:gd name="connsiteX1073" fmla="*/ 5132330 w 7968555"/>
                  <a:gd name="connsiteY1073" fmla="*/ 318616 h 5412316"/>
                  <a:gd name="connsiteX1074" fmla="*/ 5137112 w 7968555"/>
                  <a:gd name="connsiteY1074" fmla="*/ 318616 h 5412316"/>
                  <a:gd name="connsiteX1075" fmla="*/ 5141895 w 7968555"/>
                  <a:gd name="connsiteY1075" fmla="*/ 318616 h 5412316"/>
                  <a:gd name="connsiteX1076" fmla="*/ 5146678 w 7968555"/>
                  <a:gd name="connsiteY1076" fmla="*/ 318616 h 5412316"/>
                  <a:gd name="connsiteX1077" fmla="*/ 5151460 w 7968555"/>
                  <a:gd name="connsiteY1077" fmla="*/ 318616 h 5412316"/>
                  <a:gd name="connsiteX1078" fmla="*/ 5156251 w 7968555"/>
                  <a:gd name="connsiteY1078" fmla="*/ 293506 h 5412316"/>
                  <a:gd name="connsiteX1079" fmla="*/ 5161033 w 7968555"/>
                  <a:gd name="connsiteY1079" fmla="*/ 293506 h 5412316"/>
                  <a:gd name="connsiteX1080" fmla="*/ 5165816 w 7968555"/>
                  <a:gd name="connsiteY1080" fmla="*/ 293506 h 5412316"/>
                  <a:gd name="connsiteX1081" fmla="*/ 5170599 w 7968555"/>
                  <a:gd name="connsiteY1081" fmla="*/ 293506 h 5412316"/>
                  <a:gd name="connsiteX1082" fmla="*/ 5175382 w 7968555"/>
                  <a:gd name="connsiteY1082" fmla="*/ 293506 h 5412316"/>
                  <a:gd name="connsiteX1083" fmla="*/ 5180164 w 7968555"/>
                  <a:gd name="connsiteY1083" fmla="*/ 293506 h 5412316"/>
                  <a:gd name="connsiteX1084" fmla="*/ 5184947 w 7968555"/>
                  <a:gd name="connsiteY1084" fmla="*/ 293506 h 5412316"/>
                  <a:gd name="connsiteX1085" fmla="*/ 5189730 w 7968555"/>
                  <a:gd name="connsiteY1085" fmla="*/ 269645 h 5412316"/>
                  <a:gd name="connsiteX1086" fmla="*/ 5194512 w 7968555"/>
                  <a:gd name="connsiteY1086" fmla="*/ 269645 h 5412316"/>
                  <a:gd name="connsiteX1087" fmla="*/ 5199295 w 7968555"/>
                  <a:gd name="connsiteY1087" fmla="*/ 269645 h 5412316"/>
                  <a:gd name="connsiteX1088" fmla="*/ 5204077 w 7968555"/>
                  <a:gd name="connsiteY1088" fmla="*/ 269645 h 5412316"/>
                  <a:gd name="connsiteX1089" fmla="*/ 5208860 w 7968555"/>
                  <a:gd name="connsiteY1089" fmla="*/ 269645 h 5412316"/>
                  <a:gd name="connsiteX1090" fmla="*/ 5213643 w 7968555"/>
                  <a:gd name="connsiteY1090" fmla="*/ 269645 h 5412316"/>
                  <a:gd name="connsiteX1091" fmla="*/ 5218425 w 7968555"/>
                  <a:gd name="connsiteY1091" fmla="*/ 269645 h 5412316"/>
                  <a:gd name="connsiteX1092" fmla="*/ 5223208 w 7968555"/>
                  <a:gd name="connsiteY1092" fmla="*/ 247399 h 5412316"/>
                  <a:gd name="connsiteX1093" fmla="*/ 5227991 w 7968555"/>
                  <a:gd name="connsiteY1093" fmla="*/ 247399 h 5412316"/>
                  <a:gd name="connsiteX1094" fmla="*/ 5232773 w 7968555"/>
                  <a:gd name="connsiteY1094" fmla="*/ 247399 h 5412316"/>
                  <a:gd name="connsiteX1095" fmla="*/ 5237556 w 7968555"/>
                  <a:gd name="connsiteY1095" fmla="*/ 247399 h 5412316"/>
                  <a:gd name="connsiteX1096" fmla="*/ 5242338 w 7968555"/>
                  <a:gd name="connsiteY1096" fmla="*/ 247399 h 5412316"/>
                  <a:gd name="connsiteX1097" fmla="*/ 5247129 w 7968555"/>
                  <a:gd name="connsiteY1097" fmla="*/ 247399 h 5412316"/>
                  <a:gd name="connsiteX1098" fmla="*/ 5251912 w 7968555"/>
                  <a:gd name="connsiteY1098" fmla="*/ 247399 h 5412316"/>
                  <a:gd name="connsiteX1099" fmla="*/ 5256695 w 7968555"/>
                  <a:gd name="connsiteY1099" fmla="*/ 228954 h 5412316"/>
                  <a:gd name="connsiteX1100" fmla="*/ 5261477 w 7968555"/>
                  <a:gd name="connsiteY1100" fmla="*/ 228954 h 5412316"/>
                  <a:gd name="connsiteX1101" fmla="*/ 5266260 w 7968555"/>
                  <a:gd name="connsiteY1101" fmla="*/ 228954 h 5412316"/>
                  <a:gd name="connsiteX1102" fmla="*/ 5271043 w 7968555"/>
                  <a:gd name="connsiteY1102" fmla="*/ 228954 h 5412316"/>
                  <a:gd name="connsiteX1103" fmla="*/ 5275826 w 7968555"/>
                  <a:gd name="connsiteY1103" fmla="*/ 228954 h 5412316"/>
                  <a:gd name="connsiteX1104" fmla="*/ 5280608 w 7968555"/>
                  <a:gd name="connsiteY1104" fmla="*/ 228954 h 5412316"/>
                  <a:gd name="connsiteX1105" fmla="*/ 5285390 w 7968555"/>
                  <a:gd name="connsiteY1105" fmla="*/ 228954 h 5412316"/>
                  <a:gd name="connsiteX1106" fmla="*/ 5290173 w 7968555"/>
                  <a:gd name="connsiteY1106" fmla="*/ 220610 h 5412316"/>
                  <a:gd name="connsiteX1107" fmla="*/ 5294956 w 7968555"/>
                  <a:gd name="connsiteY1107" fmla="*/ 220610 h 5412316"/>
                  <a:gd name="connsiteX1108" fmla="*/ 5299739 w 7968555"/>
                  <a:gd name="connsiteY1108" fmla="*/ 220610 h 5412316"/>
                  <a:gd name="connsiteX1109" fmla="*/ 5304521 w 7968555"/>
                  <a:gd name="connsiteY1109" fmla="*/ 220610 h 5412316"/>
                  <a:gd name="connsiteX1110" fmla="*/ 5309304 w 7968555"/>
                  <a:gd name="connsiteY1110" fmla="*/ 220610 h 5412316"/>
                  <a:gd name="connsiteX1111" fmla="*/ 5314087 w 7968555"/>
                  <a:gd name="connsiteY1111" fmla="*/ 220610 h 5412316"/>
                  <a:gd name="connsiteX1112" fmla="*/ 5318869 w 7968555"/>
                  <a:gd name="connsiteY1112" fmla="*/ 220610 h 5412316"/>
                  <a:gd name="connsiteX1113" fmla="*/ 5323652 w 7968555"/>
                  <a:gd name="connsiteY1113" fmla="*/ 213404 h 5412316"/>
                  <a:gd name="connsiteX1114" fmla="*/ 5328434 w 7968555"/>
                  <a:gd name="connsiteY1114" fmla="*/ 213404 h 5412316"/>
                  <a:gd name="connsiteX1115" fmla="*/ 5333217 w 7968555"/>
                  <a:gd name="connsiteY1115" fmla="*/ 213404 h 5412316"/>
                  <a:gd name="connsiteX1116" fmla="*/ 5338000 w 7968555"/>
                  <a:gd name="connsiteY1116" fmla="*/ 213404 h 5412316"/>
                  <a:gd name="connsiteX1117" fmla="*/ 5342791 w 7968555"/>
                  <a:gd name="connsiteY1117" fmla="*/ 213404 h 5412316"/>
                  <a:gd name="connsiteX1118" fmla="*/ 5347573 w 7968555"/>
                  <a:gd name="connsiteY1118" fmla="*/ 213404 h 5412316"/>
                  <a:gd name="connsiteX1119" fmla="*/ 5352356 w 7968555"/>
                  <a:gd name="connsiteY1119" fmla="*/ 213404 h 5412316"/>
                  <a:gd name="connsiteX1120" fmla="*/ 5357139 w 7968555"/>
                  <a:gd name="connsiteY1120" fmla="*/ 207872 h 5412316"/>
                  <a:gd name="connsiteX1121" fmla="*/ 5361921 w 7968555"/>
                  <a:gd name="connsiteY1121" fmla="*/ 207872 h 5412316"/>
                  <a:gd name="connsiteX1122" fmla="*/ 5366704 w 7968555"/>
                  <a:gd name="connsiteY1122" fmla="*/ 207872 h 5412316"/>
                  <a:gd name="connsiteX1123" fmla="*/ 5371486 w 7968555"/>
                  <a:gd name="connsiteY1123" fmla="*/ 207872 h 5412316"/>
                  <a:gd name="connsiteX1124" fmla="*/ 5376269 w 7968555"/>
                  <a:gd name="connsiteY1124" fmla="*/ 207872 h 5412316"/>
                  <a:gd name="connsiteX1125" fmla="*/ 5381052 w 7968555"/>
                  <a:gd name="connsiteY1125" fmla="*/ 207872 h 5412316"/>
                  <a:gd name="connsiteX1126" fmla="*/ 5385834 w 7968555"/>
                  <a:gd name="connsiteY1126" fmla="*/ 207872 h 5412316"/>
                  <a:gd name="connsiteX1127" fmla="*/ 5390617 w 7968555"/>
                  <a:gd name="connsiteY1127" fmla="*/ 202071 h 5412316"/>
                  <a:gd name="connsiteX1128" fmla="*/ 5395400 w 7968555"/>
                  <a:gd name="connsiteY1128" fmla="*/ 202071 h 5412316"/>
                  <a:gd name="connsiteX1129" fmla="*/ 5400183 w 7968555"/>
                  <a:gd name="connsiteY1129" fmla="*/ 202071 h 5412316"/>
                  <a:gd name="connsiteX1130" fmla="*/ 5404965 w 7968555"/>
                  <a:gd name="connsiteY1130" fmla="*/ 202071 h 5412316"/>
                  <a:gd name="connsiteX1131" fmla="*/ 5409747 w 7968555"/>
                  <a:gd name="connsiteY1131" fmla="*/ 202071 h 5412316"/>
                  <a:gd name="connsiteX1132" fmla="*/ 5414530 w 7968555"/>
                  <a:gd name="connsiteY1132" fmla="*/ 202071 h 5412316"/>
                  <a:gd name="connsiteX1133" fmla="*/ 5419313 w 7968555"/>
                  <a:gd name="connsiteY1133" fmla="*/ 202071 h 5412316"/>
                  <a:gd name="connsiteX1134" fmla="*/ 5424096 w 7968555"/>
                  <a:gd name="connsiteY1134" fmla="*/ 194830 h 5412316"/>
                  <a:gd name="connsiteX1135" fmla="*/ 5428878 w 7968555"/>
                  <a:gd name="connsiteY1135" fmla="*/ 194830 h 5412316"/>
                  <a:gd name="connsiteX1136" fmla="*/ 5433669 w 7968555"/>
                  <a:gd name="connsiteY1136" fmla="*/ 194830 h 5412316"/>
                  <a:gd name="connsiteX1137" fmla="*/ 5438452 w 7968555"/>
                  <a:gd name="connsiteY1137" fmla="*/ 194830 h 5412316"/>
                  <a:gd name="connsiteX1138" fmla="*/ 5443234 w 7968555"/>
                  <a:gd name="connsiteY1138" fmla="*/ 194830 h 5412316"/>
                  <a:gd name="connsiteX1139" fmla="*/ 5448017 w 7968555"/>
                  <a:gd name="connsiteY1139" fmla="*/ 194830 h 5412316"/>
                  <a:gd name="connsiteX1140" fmla="*/ 5452799 w 7968555"/>
                  <a:gd name="connsiteY1140" fmla="*/ 194830 h 5412316"/>
                  <a:gd name="connsiteX1141" fmla="*/ 5457582 w 7968555"/>
                  <a:gd name="connsiteY1141" fmla="*/ 188330 h 5412316"/>
                  <a:gd name="connsiteX1142" fmla="*/ 5462365 w 7968555"/>
                  <a:gd name="connsiteY1142" fmla="*/ 188330 h 5412316"/>
                  <a:gd name="connsiteX1143" fmla="*/ 5467148 w 7968555"/>
                  <a:gd name="connsiteY1143" fmla="*/ 188330 h 5412316"/>
                  <a:gd name="connsiteX1144" fmla="*/ 5471930 w 7968555"/>
                  <a:gd name="connsiteY1144" fmla="*/ 188330 h 5412316"/>
                  <a:gd name="connsiteX1145" fmla="*/ 5476713 w 7968555"/>
                  <a:gd name="connsiteY1145" fmla="*/ 188330 h 5412316"/>
                  <a:gd name="connsiteX1146" fmla="*/ 5481496 w 7968555"/>
                  <a:gd name="connsiteY1146" fmla="*/ 188330 h 5412316"/>
                  <a:gd name="connsiteX1147" fmla="*/ 5486278 w 7968555"/>
                  <a:gd name="connsiteY1147" fmla="*/ 188330 h 5412316"/>
                  <a:gd name="connsiteX1148" fmla="*/ 5491061 w 7968555"/>
                  <a:gd name="connsiteY1148" fmla="*/ 182511 h 5412316"/>
                  <a:gd name="connsiteX1149" fmla="*/ 5495843 w 7968555"/>
                  <a:gd name="connsiteY1149" fmla="*/ 182511 h 5412316"/>
                  <a:gd name="connsiteX1150" fmla="*/ 5500626 w 7968555"/>
                  <a:gd name="connsiteY1150" fmla="*/ 182511 h 5412316"/>
                  <a:gd name="connsiteX1151" fmla="*/ 5505409 w 7968555"/>
                  <a:gd name="connsiteY1151" fmla="*/ 182511 h 5412316"/>
                  <a:gd name="connsiteX1152" fmla="*/ 5510191 w 7968555"/>
                  <a:gd name="connsiteY1152" fmla="*/ 182511 h 5412316"/>
                  <a:gd name="connsiteX1153" fmla="*/ 5514974 w 7968555"/>
                  <a:gd name="connsiteY1153" fmla="*/ 182511 h 5412316"/>
                  <a:gd name="connsiteX1154" fmla="*/ 5519757 w 7968555"/>
                  <a:gd name="connsiteY1154" fmla="*/ 182511 h 5412316"/>
                  <a:gd name="connsiteX1155" fmla="*/ 5524539 w 7968555"/>
                  <a:gd name="connsiteY1155" fmla="*/ 176643 h 5412316"/>
                  <a:gd name="connsiteX1156" fmla="*/ 5529322 w 7968555"/>
                  <a:gd name="connsiteY1156" fmla="*/ 176643 h 5412316"/>
                  <a:gd name="connsiteX1157" fmla="*/ 5534113 w 7968555"/>
                  <a:gd name="connsiteY1157" fmla="*/ 176643 h 5412316"/>
                  <a:gd name="connsiteX1158" fmla="*/ 5538895 w 7968555"/>
                  <a:gd name="connsiteY1158" fmla="*/ 176643 h 5412316"/>
                  <a:gd name="connsiteX1159" fmla="*/ 5543678 w 7968555"/>
                  <a:gd name="connsiteY1159" fmla="*/ 176643 h 5412316"/>
                  <a:gd name="connsiteX1160" fmla="*/ 5548461 w 7968555"/>
                  <a:gd name="connsiteY1160" fmla="*/ 176643 h 5412316"/>
                  <a:gd name="connsiteX1161" fmla="*/ 5553243 w 7968555"/>
                  <a:gd name="connsiteY1161" fmla="*/ 176643 h 5412316"/>
                  <a:gd name="connsiteX1162" fmla="*/ 5558026 w 7968555"/>
                  <a:gd name="connsiteY1162" fmla="*/ 169747 h 5412316"/>
                  <a:gd name="connsiteX1163" fmla="*/ 5562809 w 7968555"/>
                  <a:gd name="connsiteY1163" fmla="*/ 169747 h 5412316"/>
                  <a:gd name="connsiteX1164" fmla="*/ 5567591 w 7968555"/>
                  <a:gd name="connsiteY1164" fmla="*/ 169747 h 5412316"/>
                  <a:gd name="connsiteX1165" fmla="*/ 5572374 w 7968555"/>
                  <a:gd name="connsiteY1165" fmla="*/ 169747 h 5412316"/>
                  <a:gd name="connsiteX1166" fmla="*/ 5577156 w 7968555"/>
                  <a:gd name="connsiteY1166" fmla="*/ 169747 h 5412316"/>
                  <a:gd name="connsiteX1167" fmla="*/ 5581939 w 7968555"/>
                  <a:gd name="connsiteY1167" fmla="*/ 169747 h 5412316"/>
                  <a:gd name="connsiteX1168" fmla="*/ 5586722 w 7968555"/>
                  <a:gd name="connsiteY1168" fmla="*/ 169747 h 5412316"/>
                  <a:gd name="connsiteX1169" fmla="*/ 5591505 w 7968555"/>
                  <a:gd name="connsiteY1169" fmla="*/ 164281 h 5412316"/>
                  <a:gd name="connsiteX1170" fmla="*/ 5596287 w 7968555"/>
                  <a:gd name="connsiteY1170" fmla="*/ 164281 h 5412316"/>
                  <a:gd name="connsiteX1171" fmla="*/ 5601070 w 7968555"/>
                  <a:gd name="connsiteY1171" fmla="*/ 164281 h 5412316"/>
                  <a:gd name="connsiteX1172" fmla="*/ 5605852 w 7968555"/>
                  <a:gd name="connsiteY1172" fmla="*/ 164281 h 5412316"/>
                  <a:gd name="connsiteX1173" fmla="*/ 5610635 w 7968555"/>
                  <a:gd name="connsiteY1173" fmla="*/ 164281 h 5412316"/>
                  <a:gd name="connsiteX1174" fmla="*/ 5615418 w 7968555"/>
                  <a:gd name="connsiteY1174" fmla="*/ 164281 h 5412316"/>
                  <a:gd name="connsiteX1175" fmla="*/ 5620200 w 7968555"/>
                  <a:gd name="connsiteY1175" fmla="*/ 164281 h 5412316"/>
                  <a:gd name="connsiteX1176" fmla="*/ 5624991 w 7968555"/>
                  <a:gd name="connsiteY1176" fmla="*/ 159005 h 5412316"/>
                  <a:gd name="connsiteX1177" fmla="*/ 5629774 w 7968555"/>
                  <a:gd name="connsiteY1177" fmla="*/ 159005 h 5412316"/>
                  <a:gd name="connsiteX1178" fmla="*/ 5634557 w 7968555"/>
                  <a:gd name="connsiteY1178" fmla="*/ 159005 h 5412316"/>
                  <a:gd name="connsiteX1179" fmla="*/ 5639339 w 7968555"/>
                  <a:gd name="connsiteY1179" fmla="*/ 159005 h 5412316"/>
                  <a:gd name="connsiteX1180" fmla="*/ 5644121 w 7968555"/>
                  <a:gd name="connsiteY1180" fmla="*/ 159005 h 5412316"/>
                  <a:gd name="connsiteX1181" fmla="*/ 5648904 w 7968555"/>
                  <a:gd name="connsiteY1181" fmla="*/ 159005 h 5412316"/>
                  <a:gd name="connsiteX1182" fmla="*/ 5653687 w 7968555"/>
                  <a:gd name="connsiteY1182" fmla="*/ 159005 h 5412316"/>
                  <a:gd name="connsiteX1183" fmla="*/ 5658470 w 7968555"/>
                  <a:gd name="connsiteY1183" fmla="*/ 154548 h 5412316"/>
                  <a:gd name="connsiteX1184" fmla="*/ 5663252 w 7968555"/>
                  <a:gd name="connsiteY1184" fmla="*/ 154548 h 5412316"/>
                  <a:gd name="connsiteX1185" fmla="*/ 5668035 w 7968555"/>
                  <a:gd name="connsiteY1185" fmla="*/ 154548 h 5412316"/>
                  <a:gd name="connsiteX1186" fmla="*/ 5672818 w 7968555"/>
                  <a:gd name="connsiteY1186" fmla="*/ 154548 h 5412316"/>
                  <a:gd name="connsiteX1187" fmla="*/ 5677600 w 7968555"/>
                  <a:gd name="connsiteY1187" fmla="*/ 154548 h 5412316"/>
                  <a:gd name="connsiteX1188" fmla="*/ 5682383 w 7968555"/>
                  <a:gd name="connsiteY1188" fmla="*/ 154548 h 5412316"/>
                  <a:gd name="connsiteX1189" fmla="*/ 5687165 w 7968555"/>
                  <a:gd name="connsiteY1189" fmla="*/ 154548 h 5412316"/>
                  <a:gd name="connsiteX1190" fmla="*/ 5691948 w 7968555"/>
                  <a:gd name="connsiteY1190" fmla="*/ 150442 h 5412316"/>
                  <a:gd name="connsiteX1191" fmla="*/ 5696731 w 7968555"/>
                  <a:gd name="connsiteY1191" fmla="*/ 150442 h 5412316"/>
                  <a:gd name="connsiteX1192" fmla="*/ 5701513 w 7968555"/>
                  <a:gd name="connsiteY1192" fmla="*/ 150442 h 5412316"/>
                  <a:gd name="connsiteX1193" fmla="*/ 5706296 w 7968555"/>
                  <a:gd name="connsiteY1193" fmla="*/ 150442 h 5412316"/>
                  <a:gd name="connsiteX1194" fmla="*/ 5711079 w 7968555"/>
                  <a:gd name="connsiteY1194" fmla="*/ 150442 h 5412316"/>
                  <a:gd name="connsiteX1195" fmla="*/ 5715870 w 7968555"/>
                  <a:gd name="connsiteY1195" fmla="*/ 150442 h 5412316"/>
                  <a:gd name="connsiteX1196" fmla="*/ 5720652 w 7968555"/>
                  <a:gd name="connsiteY1196" fmla="*/ 150442 h 5412316"/>
                  <a:gd name="connsiteX1197" fmla="*/ 5725435 w 7968555"/>
                  <a:gd name="connsiteY1197" fmla="*/ 146417 h 5412316"/>
                  <a:gd name="connsiteX1198" fmla="*/ 5730217 w 7968555"/>
                  <a:gd name="connsiteY1198" fmla="*/ 146417 h 5412316"/>
                  <a:gd name="connsiteX1199" fmla="*/ 5735000 w 7968555"/>
                  <a:gd name="connsiteY1199" fmla="*/ 146417 h 5412316"/>
                  <a:gd name="connsiteX1200" fmla="*/ 5739783 w 7968555"/>
                  <a:gd name="connsiteY1200" fmla="*/ 146417 h 5412316"/>
                  <a:gd name="connsiteX1201" fmla="*/ 5744565 w 7968555"/>
                  <a:gd name="connsiteY1201" fmla="*/ 146417 h 5412316"/>
                  <a:gd name="connsiteX1202" fmla="*/ 5749348 w 7968555"/>
                  <a:gd name="connsiteY1202" fmla="*/ 146417 h 5412316"/>
                  <a:gd name="connsiteX1203" fmla="*/ 5754131 w 7968555"/>
                  <a:gd name="connsiteY1203" fmla="*/ 146417 h 5412316"/>
                  <a:gd name="connsiteX1204" fmla="*/ 5758914 w 7968555"/>
                  <a:gd name="connsiteY1204" fmla="*/ 142749 h 5412316"/>
                  <a:gd name="connsiteX1205" fmla="*/ 5763696 w 7968555"/>
                  <a:gd name="connsiteY1205" fmla="*/ 142749 h 5412316"/>
                  <a:gd name="connsiteX1206" fmla="*/ 5768478 w 7968555"/>
                  <a:gd name="connsiteY1206" fmla="*/ 142749 h 5412316"/>
                  <a:gd name="connsiteX1207" fmla="*/ 5773261 w 7968555"/>
                  <a:gd name="connsiteY1207" fmla="*/ 142749 h 5412316"/>
                  <a:gd name="connsiteX1208" fmla="*/ 5778044 w 7968555"/>
                  <a:gd name="connsiteY1208" fmla="*/ 142749 h 5412316"/>
                  <a:gd name="connsiteX1209" fmla="*/ 5782827 w 7968555"/>
                  <a:gd name="connsiteY1209" fmla="*/ 142749 h 5412316"/>
                  <a:gd name="connsiteX1210" fmla="*/ 5787609 w 7968555"/>
                  <a:gd name="connsiteY1210" fmla="*/ 142749 h 5412316"/>
                  <a:gd name="connsiteX1211" fmla="*/ 5792392 w 7968555"/>
                  <a:gd name="connsiteY1211" fmla="*/ 137642 h 5412316"/>
                  <a:gd name="connsiteX1212" fmla="*/ 5797175 w 7968555"/>
                  <a:gd name="connsiteY1212" fmla="*/ 137642 h 5412316"/>
                  <a:gd name="connsiteX1213" fmla="*/ 5801957 w 7968555"/>
                  <a:gd name="connsiteY1213" fmla="*/ 137642 h 5412316"/>
                  <a:gd name="connsiteX1214" fmla="*/ 5806748 w 7968555"/>
                  <a:gd name="connsiteY1214" fmla="*/ 137642 h 5412316"/>
                  <a:gd name="connsiteX1215" fmla="*/ 5811531 w 7968555"/>
                  <a:gd name="connsiteY1215" fmla="*/ 137642 h 5412316"/>
                  <a:gd name="connsiteX1216" fmla="*/ 5816313 w 7968555"/>
                  <a:gd name="connsiteY1216" fmla="*/ 137642 h 5412316"/>
                  <a:gd name="connsiteX1217" fmla="*/ 5821096 w 7968555"/>
                  <a:gd name="connsiteY1217" fmla="*/ 137642 h 5412316"/>
                  <a:gd name="connsiteX1218" fmla="*/ 5825879 w 7968555"/>
                  <a:gd name="connsiteY1218" fmla="*/ 129785 h 5412316"/>
                  <a:gd name="connsiteX1219" fmla="*/ 5830661 w 7968555"/>
                  <a:gd name="connsiteY1219" fmla="*/ 129785 h 5412316"/>
                  <a:gd name="connsiteX1220" fmla="*/ 5835444 w 7968555"/>
                  <a:gd name="connsiteY1220" fmla="*/ 129785 h 5412316"/>
                  <a:gd name="connsiteX1221" fmla="*/ 5840227 w 7968555"/>
                  <a:gd name="connsiteY1221" fmla="*/ 129785 h 5412316"/>
                  <a:gd name="connsiteX1222" fmla="*/ 5845009 w 7968555"/>
                  <a:gd name="connsiteY1222" fmla="*/ 129785 h 5412316"/>
                  <a:gd name="connsiteX1223" fmla="*/ 5849792 w 7968555"/>
                  <a:gd name="connsiteY1223" fmla="*/ 129785 h 5412316"/>
                  <a:gd name="connsiteX1224" fmla="*/ 5854574 w 7968555"/>
                  <a:gd name="connsiteY1224" fmla="*/ 129785 h 5412316"/>
                  <a:gd name="connsiteX1225" fmla="*/ 5859357 w 7968555"/>
                  <a:gd name="connsiteY1225" fmla="*/ 124921 h 5412316"/>
                  <a:gd name="connsiteX1226" fmla="*/ 5864140 w 7968555"/>
                  <a:gd name="connsiteY1226" fmla="*/ 124921 h 5412316"/>
                  <a:gd name="connsiteX1227" fmla="*/ 5868922 w 7968555"/>
                  <a:gd name="connsiteY1227" fmla="*/ 124921 h 5412316"/>
                  <a:gd name="connsiteX1228" fmla="*/ 5873705 w 7968555"/>
                  <a:gd name="connsiteY1228" fmla="*/ 124921 h 5412316"/>
                  <a:gd name="connsiteX1229" fmla="*/ 5878488 w 7968555"/>
                  <a:gd name="connsiteY1229" fmla="*/ 124921 h 5412316"/>
                  <a:gd name="connsiteX1230" fmla="*/ 5883271 w 7968555"/>
                  <a:gd name="connsiteY1230" fmla="*/ 124921 h 5412316"/>
                  <a:gd name="connsiteX1231" fmla="*/ 5888053 w 7968555"/>
                  <a:gd name="connsiteY1231" fmla="*/ 124921 h 5412316"/>
                  <a:gd name="connsiteX1232" fmla="*/ 5892835 w 7968555"/>
                  <a:gd name="connsiteY1232" fmla="*/ 121571 h 5412316"/>
                  <a:gd name="connsiteX1233" fmla="*/ 5897618 w 7968555"/>
                  <a:gd name="connsiteY1233" fmla="*/ 121571 h 5412316"/>
                  <a:gd name="connsiteX1234" fmla="*/ 5902409 w 7968555"/>
                  <a:gd name="connsiteY1234" fmla="*/ 121571 h 5412316"/>
                  <a:gd name="connsiteX1235" fmla="*/ 5907192 w 7968555"/>
                  <a:gd name="connsiteY1235" fmla="*/ 121571 h 5412316"/>
                  <a:gd name="connsiteX1236" fmla="*/ 5911974 w 7968555"/>
                  <a:gd name="connsiteY1236" fmla="*/ 121571 h 5412316"/>
                  <a:gd name="connsiteX1237" fmla="*/ 5916757 w 7968555"/>
                  <a:gd name="connsiteY1237" fmla="*/ 121571 h 5412316"/>
                  <a:gd name="connsiteX1238" fmla="*/ 5921540 w 7968555"/>
                  <a:gd name="connsiteY1238" fmla="*/ 121571 h 5412316"/>
                  <a:gd name="connsiteX1239" fmla="*/ 5926323 w 7968555"/>
                  <a:gd name="connsiteY1239" fmla="*/ 118220 h 5412316"/>
                  <a:gd name="connsiteX1240" fmla="*/ 5931105 w 7968555"/>
                  <a:gd name="connsiteY1240" fmla="*/ 118220 h 5412316"/>
                  <a:gd name="connsiteX1241" fmla="*/ 5935888 w 7968555"/>
                  <a:gd name="connsiteY1241" fmla="*/ 118220 h 5412316"/>
                  <a:gd name="connsiteX1242" fmla="*/ 5940670 w 7968555"/>
                  <a:gd name="connsiteY1242" fmla="*/ 118220 h 5412316"/>
                  <a:gd name="connsiteX1243" fmla="*/ 5945453 w 7968555"/>
                  <a:gd name="connsiteY1243" fmla="*/ 118220 h 5412316"/>
                  <a:gd name="connsiteX1244" fmla="*/ 5950236 w 7968555"/>
                  <a:gd name="connsiteY1244" fmla="*/ 118220 h 5412316"/>
                  <a:gd name="connsiteX1245" fmla="*/ 5955018 w 7968555"/>
                  <a:gd name="connsiteY1245" fmla="*/ 118220 h 5412316"/>
                  <a:gd name="connsiteX1246" fmla="*/ 5959801 w 7968555"/>
                  <a:gd name="connsiteY1246" fmla="*/ 114652 h 5412316"/>
                  <a:gd name="connsiteX1247" fmla="*/ 5964584 w 7968555"/>
                  <a:gd name="connsiteY1247" fmla="*/ 114652 h 5412316"/>
                  <a:gd name="connsiteX1248" fmla="*/ 5969366 w 7968555"/>
                  <a:gd name="connsiteY1248" fmla="*/ 114652 h 5412316"/>
                  <a:gd name="connsiteX1249" fmla="*/ 5974149 w 7968555"/>
                  <a:gd name="connsiteY1249" fmla="*/ 114652 h 5412316"/>
                  <a:gd name="connsiteX1250" fmla="*/ 5978931 w 7968555"/>
                  <a:gd name="connsiteY1250" fmla="*/ 114652 h 5412316"/>
                  <a:gd name="connsiteX1251" fmla="*/ 5983714 w 7968555"/>
                  <a:gd name="connsiteY1251" fmla="*/ 114652 h 5412316"/>
                  <a:gd name="connsiteX1252" fmla="*/ 5988497 w 7968555"/>
                  <a:gd name="connsiteY1252" fmla="*/ 114652 h 5412316"/>
                  <a:gd name="connsiteX1253" fmla="*/ 5993279 w 7968555"/>
                  <a:gd name="connsiteY1253" fmla="*/ 113072 h 5412316"/>
                  <a:gd name="connsiteX1254" fmla="*/ 5998070 w 7968555"/>
                  <a:gd name="connsiteY1254" fmla="*/ 113072 h 5412316"/>
                  <a:gd name="connsiteX1255" fmla="*/ 6002853 w 7968555"/>
                  <a:gd name="connsiteY1255" fmla="*/ 113072 h 5412316"/>
                  <a:gd name="connsiteX1256" fmla="*/ 6007636 w 7968555"/>
                  <a:gd name="connsiteY1256" fmla="*/ 113072 h 5412316"/>
                  <a:gd name="connsiteX1257" fmla="*/ 6012418 w 7968555"/>
                  <a:gd name="connsiteY1257" fmla="*/ 113072 h 5412316"/>
                  <a:gd name="connsiteX1258" fmla="*/ 6017201 w 7968555"/>
                  <a:gd name="connsiteY1258" fmla="*/ 113072 h 5412316"/>
                  <a:gd name="connsiteX1259" fmla="*/ 6021983 w 7968555"/>
                  <a:gd name="connsiteY1259" fmla="*/ 113072 h 5412316"/>
                  <a:gd name="connsiteX1260" fmla="*/ 6026766 w 7968555"/>
                  <a:gd name="connsiteY1260" fmla="*/ 110527 h 5412316"/>
                  <a:gd name="connsiteX1261" fmla="*/ 6031549 w 7968555"/>
                  <a:gd name="connsiteY1261" fmla="*/ 110527 h 5412316"/>
                  <a:gd name="connsiteX1262" fmla="*/ 6036331 w 7968555"/>
                  <a:gd name="connsiteY1262" fmla="*/ 110527 h 5412316"/>
                  <a:gd name="connsiteX1263" fmla="*/ 6041114 w 7968555"/>
                  <a:gd name="connsiteY1263" fmla="*/ 110527 h 5412316"/>
                  <a:gd name="connsiteX1264" fmla="*/ 6045897 w 7968555"/>
                  <a:gd name="connsiteY1264" fmla="*/ 110527 h 5412316"/>
                  <a:gd name="connsiteX1265" fmla="*/ 6050679 w 7968555"/>
                  <a:gd name="connsiteY1265" fmla="*/ 110527 h 5412316"/>
                  <a:gd name="connsiteX1266" fmla="*/ 6055462 w 7968555"/>
                  <a:gd name="connsiteY1266" fmla="*/ 110527 h 5412316"/>
                  <a:gd name="connsiteX1267" fmla="*/ 6060245 w 7968555"/>
                  <a:gd name="connsiteY1267" fmla="*/ 109177 h 5412316"/>
                  <a:gd name="connsiteX1268" fmla="*/ 6065027 w 7968555"/>
                  <a:gd name="connsiteY1268" fmla="*/ 109177 h 5412316"/>
                  <a:gd name="connsiteX1269" fmla="*/ 6069810 w 7968555"/>
                  <a:gd name="connsiteY1269" fmla="*/ 109177 h 5412316"/>
                  <a:gd name="connsiteX1270" fmla="*/ 6074593 w 7968555"/>
                  <a:gd name="connsiteY1270" fmla="*/ 109177 h 5412316"/>
                  <a:gd name="connsiteX1271" fmla="*/ 6079375 w 7968555"/>
                  <a:gd name="connsiteY1271" fmla="*/ 109177 h 5412316"/>
                  <a:gd name="connsiteX1272" fmla="*/ 6084158 w 7968555"/>
                  <a:gd name="connsiteY1272" fmla="*/ 109177 h 5412316"/>
                  <a:gd name="connsiteX1273" fmla="*/ 6088941 w 7968555"/>
                  <a:gd name="connsiteY1273" fmla="*/ 109177 h 5412316"/>
                  <a:gd name="connsiteX1274" fmla="*/ 6093731 w 7968555"/>
                  <a:gd name="connsiteY1274" fmla="*/ 106603 h 5412316"/>
                  <a:gd name="connsiteX1275" fmla="*/ 6098514 w 7968555"/>
                  <a:gd name="connsiteY1275" fmla="*/ 106603 h 5412316"/>
                  <a:gd name="connsiteX1276" fmla="*/ 6103297 w 7968555"/>
                  <a:gd name="connsiteY1276" fmla="*/ 106603 h 5412316"/>
                  <a:gd name="connsiteX1277" fmla="*/ 6108079 w 7968555"/>
                  <a:gd name="connsiteY1277" fmla="*/ 106603 h 5412316"/>
                  <a:gd name="connsiteX1278" fmla="*/ 6112862 w 7968555"/>
                  <a:gd name="connsiteY1278" fmla="*/ 106603 h 5412316"/>
                  <a:gd name="connsiteX1279" fmla="*/ 6117645 w 7968555"/>
                  <a:gd name="connsiteY1279" fmla="*/ 106603 h 5412316"/>
                  <a:gd name="connsiteX1280" fmla="*/ 6122427 w 7968555"/>
                  <a:gd name="connsiteY1280" fmla="*/ 106603 h 5412316"/>
                  <a:gd name="connsiteX1281" fmla="*/ 6127210 w 7968555"/>
                  <a:gd name="connsiteY1281" fmla="*/ 103033 h 5412316"/>
                  <a:gd name="connsiteX1282" fmla="*/ 6131992 w 7968555"/>
                  <a:gd name="connsiteY1282" fmla="*/ 103033 h 5412316"/>
                  <a:gd name="connsiteX1283" fmla="*/ 6136775 w 7968555"/>
                  <a:gd name="connsiteY1283" fmla="*/ 103033 h 5412316"/>
                  <a:gd name="connsiteX1284" fmla="*/ 6141558 w 7968555"/>
                  <a:gd name="connsiteY1284" fmla="*/ 103033 h 5412316"/>
                  <a:gd name="connsiteX1285" fmla="*/ 6146340 w 7968555"/>
                  <a:gd name="connsiteY1285" fmla="*/ 103033 h 5412316"/>
                  <a:gd name="connsiteX1286" fmla="*/ 6151123 w 7968555"/>
                  <a:gd name="connsiteY1286" fmla="*/ 103033 h 5412316"/>
                  <a:gd name="connsiteX1287" fmla="*/ 6155906 w 7968555"/>
                  <a:gd name="connsiteY1287" fmla="*/ 103033 h 5412316"/>
                  <a:gd name="connsiteX1288" fmla="*/ 6160688 w 7968555"/>
                  <a:gd name="connsiteY1288" fmla="*/ 101912 h 5412316"/>
                  <a:gd name="connsiteX1289" fmla="*/ 6165471 w 7968555"/>
                  <a:gd name="connsiteY1289" fmla="*/ 101912 h 5412316"/>
                  <a:gd name="connsiteX1290" fmla="*/ 6170254 w 7968555"/>
                  <a:gd name="connsiteY1290" fmla="*/ 101912 h 5412316"/>
                  <a:gd name="connsiteX1291" fmla="*/ 6175036 w 7968555"/>
                  <a:gd name="connsiteY1291" fmla="*/ 101912 h 5412316"/>
                  <a:gd name="connsiteX1292" fmla="*/ 6179819 w 7968555"/>
                  <a:gd name="connsiteY1292" fmla="*/ 101912 h 5412316"/>
                  <a:gd name="connsiteX1293" fmla="*/ 6184610 w 7968555"/>
                  <a:gd name="connsiteY1293" fmla="*/ 101912 h 5412316"/>
                  <a:gd name="connsiteX1294" fmla="*/ 6189392 w 7968555"/>
                  <a:gd name="connsiteY1294" fmla="*/ 101912 h 5412316"/>
                  <a:gd name="connsiteX1295" fmla="*/ 6194175 w 7968555"/>
                  <a:gd name="connsiteY1295" fmla="*/ 100302 h 5412316"/>
                  <a:gd name="connsiteX1296" fmla="*/ 6198958 w 7968555"/>
                  <a:gd name="connsiteY1296" fmla="*/ 100302 h 5412316"/>
                  <a:gd name="connsiteX1297" fmla="*/ 6203741 w 7968555"/>
                  <a:gd name="connsiteY1297" fmla="*/ 100302 h 5412316"/>
                  <a:gd name="connsiteX1298" fmla="*/ 6208523 w 7968555"/>
                  <a:gd name="connsiteY1298" fmla="*/ 100302 h 5412316"/>
                  <a:gd name="connsiteX1299" fmla="*/ 6213305 w 7968555"/>
                  <a:gd name="connsiteY1299" fmla="*/ 100302 h 5412316"/>
                  <a:gd name="connsiteX1300" fmla="*/ 6218088 w 7968555"/>
                  <a:gd name="connsiteY1300" fmla="*/ 100302 h 5412316"/>
                  <a:gd name="connsiteX1301" fmla="*/ 6222871 w 7968555"/>
                  <a:gd name="connsiteY1301" fmla="*/ 100302 h 5412316"/>
                  <a:gd name="connsiteX1302" fmla="*/ 6227654 w 7968555"/>
                  <a:gd name="connsiteY1302" fmla="*/ 97639 h 5412316"/>
                  <a:gd name="connsiteX1303" fmla="*/ 6232436 w 7968555"/>
                  <a:gd name="connsiteY1303" fmla="*/ 97639 h 5412316"/>
                  <a:gd name="connsiteX1304" fmla="*/ 6237219 w 7968555"/>
                  <a:gd name="connsiteY1304" fmla="*/ 97639 h 5412316"/>
                  <a:gd name="connsiteX1305" fmla="*/ 6242002 w 7968555"/>
                  <a:gd name="connsiteY1305" fmla="*/ 97639 h 5412316"/>
                  <a:gd name="connsiteX1306" fmla="*/ 6246784 w 7968555"/>
                  <a:gd name="connsiteY1306" fmla="*/ 97639 h 5412316"/>
                  <a:gd name="connsiteX1307" fmla="*/ 6251567 w 7968555"/>
                  <a:gd name="connsiteY1307" fmla="*/ 97639 h 5412316"/>
                  <a:gd name="connsiteX1308" fmla="*/ 6256349 w 7968555"/>
                  <a:gd name="connsiteY1308" fmla="*/ 97639 h 5412316"/>
                  <a:gd name="connsiteX1309" fmla="*/ 6261132 w 7968555"/>
                  <a:gd name="connsiteY1309" fmla="*/ 96204 h 5412316"/>
                  <a:gd name="connsiteX1310" fmla="*/ 6265915 w 7968555"/>
                  <a:gd name="connsiteY1310" fmla="*/ 96204 h 5412316"/>
                  <a:gd name="connsiteX1311" fmla="*/ 6270697 w 7968555"/>
                  <a:gd name="connsiteY1311" fmla="*/ 96204 h 5412316"/>
                  <a:gd name="connsiteX1312" fmla="*/ 6275488 w 7968555"/>
                  <a:gd name="connsiteY1312" fmla="*/ 96204 h 5412316"/>
                  <a:gd name="connsiteX1313" fmla="*/ 6280271 w 7968555"/>
                  <a:gd name="connsiteY1313" fmla="*/ 96204 h 5412316"/>
                  <a:gd name="connsiteX1314" fmla="*/ 6285054 w 7968555"/>
                  <a:gd name="connsiteY1314" fmla="*/ 96204 h 5412316"/>
                  <a:gd name="connsiteX1315" fmla="*/ 6289836 w 7968555"/>
                  <a:gd name="connsiteY1315" fmla="*/ 96204 h 5412316"/>
                  <a:gd name="connsiteX1316" fmla="*/ 6294619 w 7968555"/>
                  <a:gd name="connsiteY1316" fmla="*/ 94764 h 5412316"/>
                  <a:gd name="connsiteX1317" fmla="*/ 6299401 w 7968555"/>
                  <a:gd name="connsiteY1317" fmla="*/ 94764 h 5412316"/>
                  <a:gd name="connsiteX1318" fmla="*/ 6304184 w 7968555"/>
                  <a:gd name="connsiteY1318" fmla="*/ 94764 h 5412316"/>
                  <a:gd name="connsiteX1319" fmla="*/ 6308967 w 7968555"/>
                  <a:gd name="connsiteY1319" fmla="*/ 94764 h 5412316"/>
                  <a:gd name="connsiteX1320" fmla="*/ 6313749 w 7968555"/>
                  <a:gd name="connsiteY1320" fmla="*/ 94764 h 5412316"/>
                  <a:gd name="connsiteX1321" fmla="*/ 6318532 w 7968555"/>
                  <a:gd name="connsiteY1321" fmla="*/ 94764 h 5412316"/>
                  <a:gd name="connsiteX1322" fmla="*/ 6323315 w 7968555"/>
                  <a:gd name="connsiteY1322" fmla="*/ 94764 h 5412316"/>
                  <a:gd name="connsiteX1323" fmla="*/ 6328098 w 7968555"/>
                  <a:gd name="connsiteY1323" fmla="*/ 91589 h 5412316"/>
                  <a:gd name="connsiteX1324" fmla="*/ 6332880 w 7968555"/>
                  <a:gd name="connsiteY1324" fmla="*/ 91589 h 5412316"/>
                  <a:gd name="connsiteX1325" fmla="*/ 6337662 w 7968555"/>
                  <a:gd name="connsiteY1325" fmla="*/ 91589 h 5412316"/>
                  <a:gd name="connsiteX1326" fmla="*/ 6342445 w 7968555"/>
                  <a:gd name="connsiteY1326" fmla="*/ 91589 h 5412316"/>
                  <a:gd name="connsiteX1327" fmla="*/ 6347228 w 7968555"/>
                  <a:gd name="connsiteY1327" fmla="*/ 91589 h 5412316"/>
                  <a:gd name="connsiteX1328" fmla="*/ 6352011 w 7968555"/>
                  <a:gd name="connsiteY1328" fmla="*/ 91589 h 5412316"/>
                  <a:gd name="connsiteX1329" fmla="*/ 6356793 w 7968555"/>
                  <a:gd name="connsiteY1329" fmla="*/ 91589 h 5412316"/>
                  <a:gd name="connsiteX1330" fmla="*/ 6361576 w 7968555"/>
                  <a:gd name="connsiteY1330" fmla="*/ 89182 h 5412316"/>
                  <a:gd name="connsiteX1331" fmla="*/ 6366359 w 7968555"/>
                  <a:gd name="connsiteY1331" fmla="*/ 89182 h 5412316"/>
                  <a:gd name="connsiteX1332" fmla="*/ 6371150 w 7968555"/>
                  <a:gd name="connsiteY1332" fmla="*/ 89182 h 5412316"/>
                  <a:gd name="connsiteX1333" fmla="*/ 6375932 w 7968555"/>
                  <a:gd name="connsiteY1333" fmla="*/ 89182 h 5412316"/>
                  <a:gd name="connsiteX1334" fmla="*/ 6380714 w 7968555"/>
                  <a:gd name="connsiteY1334" fmla="*/ 89182 h 5412316"/>
                  <a:gd name="connsiteX1335" fmla="*/ 6385497 w 7968555"/>
                  <a:gd name="connsiteY1335" fmla="*/ 89182 h 5412316"/>
                  <a:gd name="connsiteX1336" fmla="*/ 6390280 w 7968555"/>
                  <a:gd name="connsiteY1336" fmla="*/ 89182 h 5412316"/>
                  <a:gd name="connsiteX1337" fmla="*/ 6395063 w 7968555"/>
                  <a:gd name="connsiteY1337" fmla="*/ 86531 h 5412316"/>
                  <a:gd name="connsiteX1338" fmla="*/ 6399845 w 7968555"/>
                  <a:gd name="connsiteY1338" fmla="*/ 86531 h 5412316"/>
                  <a:gd name="connsiteX1339" fmla="*/ 6404628 w 7968555"/>
                  <a:gd name="connsiteY1339" fmla="*/ 86531 h 5412316"/>
                  <a:gd name="connsiteX1340" fmla="*/ 6409411 w 7968555"/>
                  <a:gd name="connsiteY1340" fmla="*/ 86531 h 5412316"/>
                  <a:gd name="connsiteX1341" fmla="*/ 6414193 w 7968555"/>
                  <a:gd name="connsiteY1341" fmla="*/ 86531 h 5412316"/>
                  <a:gd name="connsiteX1342" fmla="*/ 6418976 w 7968555"/>
                  <a:gd name="connsiteY1342" fmla="*/ 86531 h 5412316"/>
                  <a:gd name="connsiteX1343" fmla="*/ 6423758 w 7968555"/>
                  <a:gd name="connsiteY1343" fmla="*/ 86531 h 5412316"/>
                  <a:gd name="connsiteX1344" fmla="*/ 6428541 w 7968555"/>
                  <a:gd name="connsiteY1344" fmla="*/ 85125 h 5412316"/>
                  <a:gd name="connsiteX1345" fmla="*/ 6433324 w 7968555"/>
                  <a:gd name="connsiteY1345" fmla="*/ 85125 h 5412316"/>
                  <a:gd name="connsiteX1346" fmla="*/ 6438106 w 7968555"/>
                  <a:gd name="connsiteY1346" fmla="*/ 85125 h 5412316"/>
                  <a:gd name="connsiteX1347" fmla="*/ 6442889 w 7968555"/>
                  <a:gd name="connsiteY1347" fmla="*/ 85125 h 5412316"/>
                  <a:gd name="connsiteX1348" fmla="*/ 6447672 w 7968555"/>
                  <a:gd name="connsiteY1348" fmla="*/ 85125 h 5412316"/>
                  <a:gd name="connsiteX1349" fmla="*/ 6452455 w 7968555"/>
                  <a:gd name="connsiteY1349" fmla="*/ 85125 h 5412316"/>
                  <a:gd name="connsiteX1350" fmla="*/ 6457237 w 7968555"/>
                  <a:gd name="connsiteY1350" fmla="*/ 85125 h 5412316"/>
                  <a:gd name="connsiteX1351" fmla="*/ 6462019 w 7968555"/>
                  <a:gd name="connsiteY1351" fmla="*/ 83566 h 5412316"/>
                  <a:gd name="connsiteX1352" fmla="*/ 6466810 w 7968555"/>
                  <a:gd name="connsiteY1352" fmla="*/ 83566 h 5412316"/>
                  <a:gd name="connsiteX1353" fmla="*/ 6471593 w 7968555"/>
                  <a:gd name="connsiteY1353" fmla="*/ 83566 h 5412316"/>
                  <a:gd name="connsiteX1354" fmla="*/ 6476376 w 7968555"/>
                  <a:gd name="connsiteY1354" fmla="*/ 83566 h 5412316"/>
                  <a:gd name="connsiteX1355" fmla="*/ 6481158 w 7968555"/>
                  <a:gd name="connsiteY1355" fmla="*/ 83566 h 5412316"/>
                  <a:gd name="connsiteX1356" fmla="*/ 6485941 w 7968555"/>
                  <a:gd name="connsiteY1356" fmla="*/ 83566 h 5412316"/>
                  <a:gd name="connsiteX1357" fmla="*/ 6490724 w 7968555"/>
                  <a:gd name="connsiteY1357" fmla="*/ 83566 h 5412316"/>
                  <a:gd name="connsiteX1358" fmla="*/ 6495506 w 7968555"/>
                  <a:gd name="connsiteY1358" fmla="*/ 81899 h 5412316"/>
                  <a:gd name="connsiteX1359" fmla="*/ 6500289 w 7968555"/>
                  <a:gd name="connsiteY1359" fmla="*/ 81899 h 5412316"/>
                  <a:gd name="connsiteX1360" fmla="*/ 6505071 w 7968555"/>
                  <a:gd name="connsiteY1360" fmla="*/ 81899 h 5412316"/>
                  <a:gd name="connsiteX1361" fmla="*/ 6509854 w 7968555"/>
                  <a:gd name="connsiteY1361" fmla="*/ 81899 h 5412316"/>
                  <a:gd name="connsiteX1362" fmla="*/ 6514637 w 7968555"/>
                  <a:gd name="connsiteY1362" fmla="*/ 81899 h 5412316"/>
                  <a:gd name="connsiteX1363" fmla="*/ 6519420 w 7968555"/>
                  <a:gd name="connsiteY1363" fmla="*/ 81899 h 5412316"/>
                  <a:gd name="connsiteX1364" fmla="*/ 6524202 w 7968555"/>
                  <a:gd name="connsiteY1364" fmla="*/ 81899 h 5412316"/>
                  <a:gd name="connsiteX1365" fmla="*/ 6528985 w 7968555"/>
                  <a:gd name="connsiteY1365" fmla="*/ 79552 h 5412316"/>
                  <a:gd name="connsiteX1366" fmla="*/ 6533768 w 7968555"/>
                  <a:gd name="connsiteY1366" fmla="*/ 79552 h 5412316"/>
                  <a:gd name="connsiteX1367" fmla="*/ 6538550 w 7968555"/>
                  <a:gd name="connsiteY1367" fmla="*/ 79552 h 5412316"/>
                  <a:gd name="connsiteX1368" fmla="*/ 6543333 w 7968555"/>
                  <a:gd name="connsiteY1368" fmla="*/ 79552 h 5412316"/>
                  <a:gd name="connsiteX1369" fmla="*/ 6548115 w 7968555"/>
                  <a:gd name="connsiteY1369" fmla="*/ 79552 h 5412316"/>
                  <a:gd name="connsiteX1370" fmla="*/ 6552898 w 7968555"/>
                  <a:gd name="connsiteY1370" fmla="*/ 79552 h 5412316"/>
                  <a:gd name="connsiteX1371" fmla="*/ 6557681 w 7968555"/>
                  <a:gd name="connsiteY1371" fmla="*/ 79552 h 5412316"/>
                  <a:gd name="connsiteX1372" fmla="*/ 6562472 w 7968555"/>
                  <a:gd name="connsiteY1372" fmla="*/ 78005 h 5412316"/>
                  <a:gd name="connsiteX1373" fmla="*/ 6567254 w 7968555"/>
                  <a:gd name="connsiteY1373" fmla="*/ 78005 h 5412316"/>
                  <a:gd name="connsiteX1374" fmla="*/ 6572037 w 7968555"/>
                  <a:gd name="connsiteY1374" fmla="*/ 78005 h 5412316"/>
                  <a:gd name="connsiteX1375" fmla="*/ 6576819 w 7968555"/>
                  <a:gd name="connsiteY1375" fmla="*/ 78005 h 5412316"/>
                  <a:gd name="connsiteX1376" fmla="*/ 6581602 w 7968555"/>
                  <a:gd name="connsiteY1376" fmla="*/ 78005 h 5412316"/>
                  <a:gd name="connsiteX1377" fmla="*/ 6586385 w 7968555"/>
                  <a:gd name="connsiteY1377" fmla="*/ 78005 h 5412316"/>
                  <a:gd name="connsiteX1378" fmla="*/ 6591167 w 7968555"/>
                  <a:gd name="connsiteY1378" fmla="*/ 78005 h 5412316"/>
                  <a:gd name="connsiteX1379" fmla="*/ 6595950 w 7968555"/>
                  <a:gd name="connsiteY1379" fmla="*/ 76524 h 5412316"/>
                  <a:gd name="connsiteX1380" fmla="*/ 6600733 w 7968555"/>
                  <a:gd name="connsiteY1380" fmla="*/ 76524 h 5412316"/>
                  <a:gd name="connsiteX1381" fmla="*/ 6605515 w 7968555"/>
                  <a:gd name="connsiteY1381" fmla="*/ 76524 h 5412316"/>
                  <a:gd name="connsiteX1382" fmla="*/ 6610298 w 7968555"/>
                  <a:gd name="connsiteY1382" fmla="*/ 76524 h 5412316"/>
                  <a:gd name="connsiteX1383" fmla="*/ 6615081 w 7968555"/>
                  <a:gd name="connsiteY1383" fmla="*/ 76524 h 5412316"/>
                  <a:gd name="connsiteX1384" fmla="*/ 6619863 w 7968555"/>
                  <a:gd name="connsiteY1384" fmla="*/ 76524 h 5412316"/>
                  <a:gd name="connsiteX1385" fmla="*/ 6624646 w 7968555"/>
                  <a:gd name="connsiteY1385" fmla="*/ 76524 h 5412316"/>
                  <a:gd name="connsiteX1386" fmla="*/ 6629428 w 7968555"/>
                  <a:gd name="connsiteY1386" fmla="*/ 74800 h 5412316"/>
                  <a:gd name="connsiteX1387" fmla="*/ 6634211 w 7968555"/>
                  <a:gd name="connsiteY1387" fmla="*/ 74800 h 5412316"/>
                  <a:gd name="connsiteX1388" fmla="*/ 6638994 w 7968555"/>
                  <a:gd name="connsiteY1388" fmla="*/ 74800 h 5412316"/>
                  <a:gd name="connsiteX1389" fmla="*/ 6643777 w 7968555"/>
                  <a:gd name="connsiteY1389" fmla="*/ 74800 h 5412316"/>
                  <a:gd name="connsiteX1390" fmla="*/ 6648559 w 7968555"/>
                  <a:gd name="connsiteY1390" fmla="*/ 74800 h 5412316"/>
                  <a:gd name="connsiteX1391" fmla="*/ 6653350 w 7968555"/>
                  <a:gd name="connsiteY1391" fmla="*/ 74800 h 5412316"/>
                  <a:gd name="connsiteX1392" fmla="*/ 6658132 w 7968555"/>
                  <a:gd name="connsiteY1392" fmla="*/ 74800 h 5412316"/>
                  <a:gd name="connsiteX1393" fmla="*/ 6662915 w 7968555"/>
                  <a:gd name="connsiteY1393" fmla="*/ 72788 h 5412316"/>
                  <a:gd name="connsiteX1394" fmla="*/ 6667698 w 7968555"/>
                  <a:gd name="connsiteY1394" fmla="*/ 72788 h 5412316"/>
                  <a:gd name="connsiteX1395" fmla="*/ 6672480 w 7968555"/>
                  <a:gd name="connsiteY1395" fmla="*/ 72788 h 5412316"/>
                  <a:gd name="connsiteX1396" fmla="*/ 6677263 w 7968555"/>
                  <a:gd name="connsiteY1396" fmla="*/ 72788 h 5412316"/>
                  <a:gd name="connsiteX1397" fmla="*/ 6682046 w 7968555"/>
                  <a:gd name="connsiteY1397" fmla="*/ 72788 h 5412316"/>
                  <a:gd name="connsiteX1398" fmla="*/ 6686829 w 7968555"/>
                  <a:gd name="connsiteY1398" fmla="*/ 72788 h 5412316"/>
                  <a:gd name="connsiteX1399" fmla="*/ 6691611 w 7968555"/>
                  <a:gd name="connsiteY1399" fmla="*/ 72788 h 5412316"/>
                  <a:gd name="connsiteX1400" fmla="*/ 6696394 w 7968555"/>
                  <a:gd name="connsiteY1400" fmla="*/ 70714 h 5412316"/>
                  <a:gd name="connsiteX1401" fmla="*/ 6701176 w 7968555"/>
                  <a:gd name="connsiteY1401" fmla="*/ 70714 h 5412316"/>
                  <a:gd name="connsiteX1402" fmla="*/ 6705959 w 7968555"/>
                  <a:gd name="connsiteY1402" fmla="*/ 70714 h 5412316"/>
                  <a:gd name="connsiteX1403" fmla="*/ 6710742 w 7968555"/>
                  <a:gd name="connsiteY1403" fmla="*/ 70714 h 5412316"/>
                  <a:gd name="connsiteX1404" fmla="*/ 6715524 w 7968555"/>
                  <a:gd name="connsiteY1404" fmla="*/ 70714 h 5412316"/>
                  <a:gd name="connsiteX1405" fmla="*/ 6720307 w 7968555"/>
                  <a:gd name="connsiteY1405" fmla="*/ 70714 h 5412316"/>
                  <a:gd name="connsiteX1406" fmla="*/ 6725090 w 7968555"/>
                  <a:gd name="connsiteY1406" fmla="*/ 70714 h 5412316"/>
                  <a:gd name="connsiteX1407" fmla="*/ 6729872 w 7968555"/>
                  <a:gd name="connsiteY1407" fmla="*/ 67602 h 5412316"/>
                  <a:gd name="connsiteX1408" fmla="*/ 6734655 w 7968555"/>
                  <a:gd name="connsiteY1408" fmla="*/ 67602 h 5412316"/>
                  <a:gd name="connsiteX1409" fmla="*/ 6739438 w 7968555"/>
                  <a:gd name="connsiteY1409" fmla="*/ 67602 h 5412316"/>
                  <a:gd name="connsiteX1410" fmla="*/ 6744228 w 7968555"/>
                  <a:gd name="connsiteY1410" fmla="*/ 67602 h 5412316"/>
                  <a:gd name="connsiteX1411" fmla="*/ 6749011 w 7968555"/>
                  <a:gd name="connsiteY1411" fmla="*/ 67602 h 5412316"/>
                  <a:gd name="connsiteX1412" fmla="*/ 6753794 w 7968555"/>
                  <a:gd name="connsiteY1412" fmla="*/ 67602 h 5412316"/>
                  <a:gd name="connsiteX1413" fmla="*/ 6758576 w 7968555"/>
                  <a:gd name="connsiteY1413" fmla="*/ 67602 h 5412316"/>
                  <a:gd name="connsiteX1414" fmla="*/ 6763359 w 7968555"/>
                  <a:gd name="connsiteY1414" fmla="*/ 64520 h 5412316"/>
                  <a:gd name="connsiteX1415" fmla="*/ 6768142 w 7968555"/>
                  <a:gd name="connsiteY1415" fmla="*/ 64520 h 5412316"/>
                  <a:gd name="connsiteX1416" fmla="*/ 6772924 w 7968555"/>
                  <a:gd name="connsiteY1416" fmla="*/ 64520 h 5412316"/>
                  <a:gd name="connsiteX1417" fmla="*/ 6777707 w 7968555"/>
                  <a:gd name="connsiteY1417" fmla="*/ 64520 h 5412316"/>
                  <a:gd name="connsiteX1418" fmla="*/ 6782489 w 7968555"/>
                  <a:gd name="connsiteY1418" fmla="*/ 64520 h 5412316"/>
                  <a:gd name="connsiteX1419" fmla="*/ 6787272 w 7968555"/>
                  <a:gd name="connsiteY1419" fmla="*/ 64520 h 5412316"/>
                  <a:gd name="connsiteX1420" fmla="*/ 6792055 w 7968555"/>
                  <a:gd name="connsiteY1420" fmla="*/ 64520 h 5412316"/>
                  <a:gd name="connsiteX1421" fmla="*/ 6796837 w 7968555"/>
                  <a:gd name="connsiteY1421" fmla="*/ 62006 h 5412316"/>
                  <a:gd name="connsiteX1422" fmla="*/ 6801620 w 7968555"/>
                  <a:gd name="connsiteY1422" fmla="*/ 62006 h 5412316"/>
                  <a:gd name="connsiteX1423" fmla="*/ 6806403 w 7968555"/>
                  <a:gd name="connsiteY1423" fmla="*/ 62006 h 5412316"/>
                  <a:gd name="connsiteX1424" fmla="*/ 6811186 w 7968555"/>
                  <a:gd name="connsiteY1424" fmla="*/ 62006 h 5412316"/>
                  <a:gd name="connsiteX1425" fmla="*/ 6815968 w 7968555"/>
                  <a:gd name="connsiteY1425" fmla="*/ 62006 h 5412316"/>
                  <a:gd name="connsiteX1426" fmla="*/ 6820750 w 7968555"/>
                  <a:gd name="connsiteY1426" fmla="*/ 62006 h 5412316"/>
                  <a:gd name="connsiteX1427" fmla="*/ 6825533 w 7968555"/>
                  <a:gd name="connsiteY1427" fmla="*/ 62006 h 5412316"/>
                  <a:gd name="connsiteX1428" fmla="*/ 6830316 w 7968555"/>
                  <a:gd name="connsiteY1428" fmla="*/ 58467 h 5412316"/>
                  <a:gd name="connsiteX1429" fmla="*/ 6835107 w 7968555"/>
                  <a:gd name="connsiteY1429" fmla="*/ 58467 h 5412316"/>
                  <a:gd name="connsiteX1430" fmla="*/ 6839889 w 7968555"/>
                  <a:gd name="connsiteY1430" fmla="*/ 58467 h 5412316"/>
                  <a:gd name="connsiteX1431" fmla="*/ 6844672 w 7968555"/>
                  <a:gd name="connsiteY1431" fmla="*/ 58467 h 5412316"/>
                  <a:gd name="connsiteX1432" fmla="*/ 6849455 w 7968555"/>
                  <a:gd name="connsiteY1432" fmla="*/ 58467 h 5412316"/>
                  <a:gd name="connsiteX1433" fmla="*/ 6854238 w 7968555"/>
                  <a:gd name="connsiteY1433" fmla="*/ 58467 h 5412316"/>
                  <a:gd name="connsiteX1434" fmla="*/ 6859020 w 7968555"/>
                  <a:gd name="connsiteY1434" fmla="*/ 58467 h 5412316"/>
                  <a:gd name="connsiteX1435" fmla="*/ 6863803 w 7968555"/>
                  <a:gd name="connsiteY1435" fmla="*/ 53792 h 5412316"/>
                  <a:gd name="connsiteX1436" fmla="*/ 6868585 w 7968555"/>
                  <a:gd name="connsiteY1436" fmla="*/ 53792 h 5412316"/>
                  <a:gd name="connsiteX1437" fmla="*/ 6873368 w 7968555"/>
                  <a:gd name="connsiteY1437" fmla="*/ 53792 h 5412316"/>
                  <a:gd name="connsiteX1438" fmla="*/ 6878151 w 7968555"/>
                  <a:gd name="connsiteY1438" fmla="*/ 53792 h 5412316"/>
                  <a:gd name="connsiteX1439" fmla="*/ 6882933 w 7968555"/>
                  <a:gd name="connsiteY1439" fmla="*/ 53792 h 5412316"/>
                  <a:gd name="connsiteX1440" fmla="*/ 6887716 w 7968555"/>
                  <a:gd name="connsiteY1440" fmla="*/ 53792 h 5412316"/>
                  <a:gd name="connsiteX1441" fmla="*/ 6892499 w 7968555"/>
                  <a:gd name="connsiteY1441" fmla="*/ 53792 h 5412316"/>
                  <a:gd name="connsiteX1442" fmla="*/ 6897281 w 7968555"/>
                  <a:gd name="connsiteY1442" fmla="*/ 46688 h 5412316"/>
                  <a:gd name="connsiteX1443" fmla="*/ 6902064 w 7968555"/>
                  <a:gd name="connsiteY1443" fmla="*/ 46688 h 5412316"/>
                  <a:gd name="connsiteX1444" fmla="*/ 6906846 w 7968555"/>
                  <a:gd name="connsiteY1444" fmla="*/ 46688 h 5412316"/>
                  <a:gd name="connsiteX1445" fmla="*/ 6911629 w 7968555"/>
                  <a:gd name="connsiteY1445" fmla="*/ 46688 h 5412316"/>
                  <a:gd name="connsiteX1446" fmla="*/ 6916412 w 7968555"/>
                  <a:gd name="connsiteY1446" fmla="*/ 46688 h 5412316"/>
                  <a:gd name="connsiteX1447" fmla="*/ 6921194 w 7968555"/>
                  <a:gd name="connsiteY1447" fmla="*/ 46688 h 5412316"/>
                  <a:gd name="connsiteX1448" fmla="*/ 6925977 w 7968555"/>
                  <a:gd name="connsiteY1448" fmla="*/ 46688 h 5412316"/>
                  <a:gd name="connsiteX1449" fmla="*/ 6930760 w 7968555"/>
                  <a:gd name="connsiteY1449" fmla="*/ 39688 h 5412316"/>
                  <a:gd name="connsiteX1450" fmla="*/ 6935551 w 7968555"/>
                  <a:gd name="connsiteY1450" fmla="*/ 39688 h 5412316"/>
                  <a:gd name="connsiteX1451" fmla="*/ 6940333 w 7968555"/>
                  <a:gd name="connsiteY1451" fmla="*/ 39688 h 5412316"/>
                  <a:gd name="connsiteX1452" fmla="*/ 6945116 w 7968555"/>
                  <a:gd name="connsiteY1452" fmla="*/ 39688 h 5412316"/>
                  <a:gd name="connsiteX1453" fmla="*/ 6949898 w 7968555"/>
                  <a:gd name="connsiteY1453" fmla="*/ 39688 h 5412316"/>
                  <a:gd name="connsiteX1454" fmla="*/ 6954681 w 7968555"/>
                  <a:gd name="connsiteY1454" fmla="*/ 39688 h 5412316"/>
                  <a:gd name="connsiteX1455" fmla="*/ 6959464 w 7968555"/>
                  <a:gd name="connsiteY1455" fmla="*/ 39688 h 5412316"/>
                  <a:gd name="connsiteX1456" fmla="*/ 6964246 w 7968555"/>
                  <a:gd name="connsiteY1456" fmla="*/ 35899 h 5412316"/>
                  <a:gd name="connsiteX1457" fmla="*/ 6969029 w 7968555"/>
                  <a:gd name="connsiteY1457" fmla="*/ 35899 h 5412316"/>
                  <a:gd name="connsiteX1458" fmla="*/ 6973812 w 7968555"/>
                  <a:gd name="connsiteY1458" fmla="*/ 35899 h 5412316"/>
                  <a:gd name="connsiteX1459" fmla="*/ 6978595 w 7968555"/>
                  <a:gd name="connsiteY1459" fmla="*/ 35899 h 5412316"/>
                  <a:gd name="connsiteX1460" fmla="*/ 6983377 w 7968555"/>
                  <a:gd name="connsiteY1460" fmla="*/ 35899 h 5412316"/>
                  <a:gd name="connsiteX1461" fmla="*/ 6988160 w 7968555"/>
                  <a:gd name="connsiteY1461" fmla="*/ 35899 h 5412316"/>
                  <a:gd name="connsiteX1462" fmla="*/ 6992942 w 7968555"/>
                  <a:gd name="connsiteY1462" fmla="*/ 35899 h 5412316"/>
                  <a:gd name="connsiteX1463" fmla="*/ 6997725 w 7968555"/>
                  <a:gd name="connsiteY1463" fmla="*/ 32626 h 5412316"/>
                  <a:gd name="connsiteX1464" fmla="*/ 7002508 w 7968555"/>
                  <a:gd name="connsiteY1464" fmla="*/ 32626 h 5412316"/>
                  <a:gd name="connsiteX1465" fmla="*/ 7007290 w 7968555"/>
                  <a:gd name="connsiteY1465" fmla="*/ 32626 h 5412316"/>
                  <a:gd name="connsiteX1466" fmla="*/ 7012073 w 7968555"/>
                  <a:gd name="connsiteY1466" fmla="*/ 32626 h 5412316"/>
                  <a:gd name="connsiteX1467" fmla="*/ 7016856 w 7968555"/>
                  <a:gd name="connsiteY1467" fmla="*/ 32626 h 5412316"/>
                  <a:gd name="connsiteX1468" fmla="*/ 7021638 w 7968555"/>
                  <a:gd name="connsiteY1468" fmla="*/ 32626 h 5412316"/>
                  <a:gd name="connsiteX1469" fmla="*/ 7026429 w 7968555"/>
                  <a:gd name="connsiteY1469" fmla="*/ 32626 h 5412316"/>
                  <a:gd name="connsiteX1470" fmla="*/ 7031212 w 7968555"/>
                  <a:gd name="connsiteY1470" fmla="*/ 30610 h 5412316"/>
                  <a:gd name="connsiteX1471" fmla="*/ 7035994 w 7968555"/>
                  <a:gd name="connsiteY1471" fmla="*/ 30610 h 5412316"/>
                  <a:gd name="connsiteX1472" fmla="*/ 7040777 w 7968555"/>
                  <a:gd name="connsiteY1472" fmla="*/ 30610 h 5412316"/>
                  <a:gd name="connsiteX1473" fmla="*/ 7045560 w 7968555"/>
                  <a:gd name="connsiteY1473" fmla="*/ 30610 h 5412316"/>
                  <a:gd name="connsiteX1474" fmla="*/ 7050342 w 7968555"/>
                  <a:gd name="connsiteY1474" fmla="*/ 30610 h 5412316"/>
                  <a:gd name="connsiteX1475" fmla="*/ 7055125 w 7968555"/>
                  <a:gd name="connsiteY1475" fmla="*/ 30610 h 5412316"/>
                  <a:gd name="connsiteX1476" fmla="*/ 7059908 w 7968555"/>
                  <a:gd name="connsiteY1476" fmla="*/ 30610 h 5412316"/>
                  <a:gd name="connsiteX1477" fmla="*/ 7064690 w 7968555"/>
                  <a:gd name="connsiteY1477" fmla="*/ 29002 h 5412316"/>
                  <a:gd name="connsiteX1478" fmla="*/ 7069473 w 7968555"/>
                  <a:gd name="connsiteY1478" fmla="*/ 29002 h 5412316"/>
                  <a:gd name="connsiteX1479" fmla="*/ 7074255 w 7968555"/>
                  <a:gd name="connsiteY1479" fmla="*/ 29002 h 5412316"/>
                  <a:gd name="connsiteX1480" fmla="*/ 7079038 w 7968555"/>
                  <a:gd name="connsiteY1480" fmla="*/ 29002 h 5412316"/>
                  <a:gd name="connsiteX1481" fmla="*/ 7083821 w 7968555"/>
                  <a:gd name="connsiteY1481" fmla="*/ 29002 h 5412316"/>
                  <a:gd name="connsiteX1482" fmla="*/ 7088603 w 7968555"/>
                  <a:gd name="connsiteY1482" fmla="*/ 29002 h 5412316"/>
                  <a:gd name="connsiteX1483" fmla="*/ 7093386 w 7968555"/>
                  <a:gd name="connsiteY1483" fmla="*/ 29002 h 5412316"/>
                  <a:gd name="connsiteX1484" fmla="*/ 7098169 w 7968555"/>
                  <a:gd name="connsiteY1484" fmla="*/ 27854 h 5412316"/>
                  <a:gd name="connsiteX1485" fmla="*/ 7102952 w 7968555"/>
                  <a:gd name="connsiteY1485" fmla="*/ 27854 h 5412316"/>
                  <a:gd name="connsiteX1486" fmla="*/ 7107734 w 7968555"/>
                  <a:gd name="connsiteY1486" fmla="*/ 27854 h 5412316"/>
                  <a:gd name="connsiteX1487" fmla="*/ 7112517 w 7968555"/>
                  <a:gd name="connsiteY1487" fmla="*/ 27854 h 5412316"/>
                  <a:gd name="connsiteX1488" fmla="*/ 7117299 w 7968555"/>
                  <a:gd name="connsiteY1488" fmla="*/ 27854 h 5412316"/>
                  <a:gd name="connsiteX1489" fmla="*/ 7122090 w 7968555"/>
                  <a:gd name="connsiteY1489" fmla="*/ 27854 h 5412316"/>
                  <a:gd name="connsiteX1490" fmla="*/ 7126873 w 7968555"/>
                  <a:gd name="connsiteY1490" fmla="*/ 27854 h 5412316"/>
                  <a:gd name="connsiteX1491" fmla="*/ 7131656 w 7968555"/>
                  <a:gd name="connsiteY1491" fmla="*/ 26962 h 5412316"/>
                  <a:gd name="connsiteX1492" fmla="*/ 7136438 w 7968555"/>
                  <a:gd name="connsiteY1492" fmla="*/ 26962 h 5412316"/>
                  <a:gd name="connsiteX1493" fmla="*/ 7141221 w 7968555"/>
                  <a:gd name="connsiteY1493" fmla="*/ 26962 h 5412316"/>
                  <a:gd name="connsiteX1494" fmla="*/ 7146003 w 7968555"/>
                  <a:gd name="connsiteY1494" fmla="*/ 26962 h 5412316"/>
                  <a:gd name="connsiteX1495" fmla="*/ 7150786 w 7968555"/>
                  <a:gd name="connsiteY1495" fmla="*/ 26962 h 5412316"/>
                  <a:gd name="connsiteX1496" fmla="*/ 7155569 w 7968555"/>
                  <a:gd name="connsiteY1496" fmla="*/ 26962 h 5412316"/>
                  <a:gd name="connsiteX1497" fmla="*/ 7160351 w 7968555"/>
                  <a:gd name="connsiteY1497" fmla="*/ 26962 h 5412316"/>
                  <a:gd name="connsiteX1498" fmla="*/ 7165134 w 7968555"/>
                  <a:gd name="connsiteY1498" fmla="*/ 26169 h 5412316"/>
                  <a:gd name="connsiteX1499" fmla="*/ 7169917 w 7968555"/>
                  <a:gd name="connsiteY1499" fmla="*/ 26169 h 5412316"/>
                  <a:gd name="connsiteX1500" fmla="*/ 7174699 w 7968555"/>
                  <a:gd name="connsiteY1500" fmla="*/ 26169 h 5412316"/>
                  <a:gd name="connsiteX1501" fmla="*/ 7179482 w 7968555"/>
                  <a:gd name="connsiteY1501" fmla="*/ 26169 h 5412316"/>
                  <a:gd name="connsiteX1502" fmla="*/ 7184265 w 7968555"/>
                  <a:gd name="connsiteY1502" fmla="*/ 26169 h 5412316"/>
                  <a:gd name="connsiteX1503" fmla="*/ 7189047 w 7968555"/>
                  <a:gd name="connsiteY1503" fmla="*/ 26169 h 5412316"/>
                  <a:gd name="connsiteX1504" fmla="*/ 7193830 w 7968555"/>
                  <a:gd name="connsiteY1504" fmla="*/ 26169 h 5412316"/>
                  <a:gd name="connsiteX1505" fmla="*/ 7198612 w 7968555"/>
                  <a:gd name="connsiteY1505" fmla="*/ 21660 h 5412316"/>
                  <a:gd name="connsiteX1506" fmla="*/ 7203395 w 7968555"/>
                  <a:gd name="connsiteY1506" fmla="*/ 21660 h 5412316"/>
                  <a:gd name="connsiteX1507" fmla="*/ 7208178 w 7968555"/>
                  <a:gd name="connsiteY1507" fmla="*/ 21660 h 5412316"/>
                  <a:gd name="connsiteX1508" fmla="*/ 7212969 w 7968555"/>
                  <a:gd name="connsiteY1508" fmla="*/ 21660 h 5412316"/>
                  <a:gd name="connsiteX1509" fmla="*/ 7217751 w 7968555"/>
                  <a:gd name="connsiteY1509" fmla="*/ 21660 h 5412316"/>
                  <a:gd name="connsiteX1510" fmla="*/ 7222534 w 7968555"/>
                  <a:gd name="connsiteY1510" fmla="*/ 21660 h 5412316"/>
                  <a:gd name="connsiteX1511" fmla="*/ 7227316 w 7968555"/>
                  <a:gd name="connsiteY1511" fmla="*/ 21660 h 5412316"/>
                  <a:gd name="connsiteX1512" fmla="*/ 7232099 w 7968555"/>
                  <a:gd name="connsiteY1512" fmla="*/ 19003 h 5412316"/>
                  <a:gd name="connsiteX1513" fmla="*/ 7236882 w 7968555"/>
                  <a:gd name="connsiteY1513" fmla="*/ 19003 h 5412316"/>
                  <a:gd name="connsiteX1514" fmla="*/ 7241664 w 7968555"/>
                  <a:gd name="connsiteY1514" fmla="*/ 19003 h 5412316"/>
                  <a:gd name="connsiteX1515" fmla="*/ 7246447 w 7968555"/>
                  <a:gd name="connsiteY1515" fmla="*/ 19003 h 5412316"/>
                  <a:gd name="connsiteX1516" fmla="*/ 7251230 w 7968555"/>
                  <a:gd name="connsiteY1516" fmla="*/ 19003 h 5412316"/>
                  <a:gd name="connsiteX1517" fmla="*/ 7256013 w 7968555"/>
                  <a:gd name="connsiteY1517" fmla="*/ 19003 h 5412316"/>
                  <a:gd name="connsiteX1518" fmla="*/ 7260795 w 7968555"/>
                  <a:gd name="connsiteY1518" fmla="*/ 19003 h 5412316"/>
                  <a:gd name="connsiteX1519" fmla="*/ 7265577 w 7968555"/>
                  <a:gd name="connsiteY1519" fmla="*/ 18528 h 5412316"/>
                  <a:gd name="connsiteX1520" fmla="*/ 7270360 w 7968555"/>
                  <a:gd name="connsiteY1520" fmla="*/ 18528 h 5412316"/>
                  <a:gd name="connsiteX1521" fmla="*/ 7275143 w 7968555"/>
                  <a:gd name="connsiteY1521" fmla="*/ 18528 h 5412316"/>
                  <a:gd name="connsiteX1522" fmla="*/ 7279926 w 7968555"/>
                  <a:gd name="connsiteY1522" fmla="*/ 18528 h 5412316"/>
                  <a:gd name="connsiteX1523" fmla="*/ 7284708 w 7968555"/>
                  <a:gd name="connsiteY1523" fmla="*/ 18528 h 5412316"/>
                  <a:gd name="connsiteX1524" fmla="*/ 7289491 w 7968555"/>
                  <a:gd name="connsiteY1524" fmla="*/ 18528 h 5412316"/>
                  <a:gd name="connsiteX1525" fmla="*/ 7294274 w 7968555"/>
                  <a:gd name="connsiteY1525" fmla="*/ 18528 h 5412316"/>
                  <a:gd name="connsiteX1526" fmla="*/ 7299056 w 7968555"/>
                  <a:gd name="connsiteY1526" fmla="*/ 18008 h 5412316"/>
                  <a:gd name="connsiteX1527" fmla="*/ 7303847 w 7968555"/>
                  <a:gd name="connsiteY1527" fmla="*/ 18008 h 5412316"/>
                  <a:gd name="connsiteX1528" fmla="*/ 7308629 w 7968555"/>
                  <a:gd name="connsiteY1528" fmla="*/ 18008 h 5412316"/>
                  <a:gd name="connsiteX1529" fmla="*/ 7313412 w 7968555"/>
                  <a:gd name="connsiteY1529" fmla="*/ 18008 h 5412316"/>
                  <a:gd name="connsiteX1530" fmla="*/ 7318195 w 7968555"/>
                  <a:gd name="connsiteY1530" fmla="*/ 18008 h 5412316"/>
                  <a:gd name="connsiteX1531" fmla="*/ 7322978 w 7968555"/>
                  <a:gd name="connsiteY1531" fmla="*/ 18008 h 5412316"/>
                  <a:gd name="connsiteX1532" fmla="*/ 7327760 w 7968555"/>
                  <a:gd name="connsiteY1532" fmla="*/ 18008 h 5412316"/>
                  <a:gd name="connsiteX1533" fmla="*/ 7332543 w 7968555"/>
                  <a:gd name="connsiteY1533" fmla="*/ 17571 h 5412316"/>
                  <a:gd name="connsiteX1534" fmla="*/ 7337326 w 7968555"/>
                  <a:gd name="connsiteY1534" fmla="*/ 17571 h 5412316"/>
                  <a:gd name="connsiteX1535" fmla="*/ 7342108 w 7968555"/>
                  <a:gd name="connsiteY1535" fmla="*/ 17571 h 5412316"/>
                  <a:gd name="connsiteX1536" fmla="*/ 7346891 w 7968555"/>
                  <a:gd name="connsiteY1536" fmla="*/ 17571 h 5412316"/>
                  <a:gd name="connsiteX1537" fmla="*/ 7351673 w 7968555"/>
                  <a:gd name="connsiteY1537" fmla="*/ 17571 h 5412316"/>
                  <a:gd name="connsiteX1538" fmla="*/ 7356456 w 7968555"/>
                  <a:gd name="connsiteY1538" fmla="*/ 17571 h 5412316"/>
                  <a:gd name="connsiteX1539" fmla="*/ 7361239 w 7968555"/>
                  <a:gd name="connsiteY1539" fmla="*/ 17571 h 5412316"/>
                  <a:gd name="connsiteX1540" fmla="*/ 7366021 w 7968555"/>
                  <a:gd name="connsiteY1540" fmla="*/ 15770 h 5412316"/>
                  <a:gd name="connsiteX1541" fmla="*/ 7370804 w 7968555"/>
                  <a:gd name="connsiteY1541" fmla="*/ 15770 h 5412316"/>
                  <a:gd name="connsiteX1542" fmla="*/ 7375587 w 7968555"/>
                  <a:gd name="connsiteY1542" fmla="*/ 15770 h 5412316"/>
                  <a:gd name="connsiteX1543" fmla="*/ 7380370 w 7968555"/>
                  <a:gd name="connsiteY1543" fmla="*/ 15770 h 5412316"/>
                  <a:gd name="connsiteX1544" fmla="*/ 7385152 w 7968555"/>
                  <a:gd name="connsiteY1544" fmla="*/ 15770 h 5412316"/>
                  <a:gd name="connsiteX1545" fmla="*/ 7389934 w 7968555"/>
                  <a:gd name="connsiteY1545" fmla="*/ 15770 h 5412316"/>
                  <a:gd name="connsiteX1546" fmla="*/ 7394717 w 7968555"/>
                  <a:gd name="connsiteY1546" fmla="*/ 15770 h 5412316"/>
                  <a:gd name="connsiteX1547" fmla="*/ 7399508 w 7968555"/>
                  <a:gd name="connsiteY1547" fmla="*/ 15507 h 5412316"/>
                  <a:gd name="connsiteX1548" fmla="*/ 7404291 w 7968555"/>
                  <a:gd name="connsiteY1548" fmla="*/ 15507 h 5412316"/>
                  <a:gd name="connsiteX1549" fmla="*/ 7409073 w 7968555"/>
                  <a:gd name="connsiteY1549" fmla="*/ 15507 h 5412316"/>
                  <a:gd name="connsiteX1550" fmla="*/ 7413856 w 7968555"/>
                  <a:gd name="connsiteY1550" fmla="*/ 15507 h 5412316"/>
                  <a:gd name="connsiteX1551" fmla="*/ 7418639 w 7968555"/>
                  <a:gd name="connsiteY1551" fmla="*/ 15507 h 5412316"/>
                  <a:gd name="connsiteX1552" fmla="*/ 7423422 w 7968555"/>
                  <a:gd name="connsiteY1552" fmla="*/ 15507 h 5412316"/>
                  <a:gd name="connsiteX1553" fmla="*/ 7428204 w 7968555"/>
                  <a:gd name="connsiteY1553" fmla="*/ 15507 h 5412316"/>
                  <a:gd name="connsiteX1554" fmla="*/ 7432986 w 7968555"/>
                  <a:gd name="connsiteY1554" fmla="*/ 15202 h 5412316"/>
                  <a:gd name="connsiteX1555" fmla="*/ 7437769 w 7968555"/>
                  <a:gd name="connsiteY1555" fmla="*/ 15202 h 5412316"/>
                  <a:gd name="connsiteX1556" fmla="*/ 7442552 w 7968555"/>
                  <a:gd name="connsiteY1556" fmla="*/ 15202 h 5412316"/>
                  <a:gd name="connsiteX1557" fmla="*/ 7447335 w 7968555"/>
                  <a:gd name="connsiteY1557" fmla="*/ 15202 h 5412316"/>
                  <a:gd name="connsiteX1558" fmla="*/ 7452117 w 7968555"/>
                  <a:gd name="connsiteY1558" fmla="*/ 15202 h 5412316"/>
                  <a:gd name="connsiteX1559" fmla="*/ 7456900 w 7968555"/>
                  <a:gd name="connsiteY1559" fmla="*/ 15202 h 5412316"/>
                  <a:gd name="connsiteX1560" fmla="*/ 7461683 w 7968555"/>
                  <a:gd name="connsiteY1560" fmla="*/ 15202 h 5412316"/>
                  <a:gd name="connsiteX1561" fmla="*/ 7466465 w 7968555"/>
                  <a:gd name="connsiteY1561" fmla="*/ 14807 h 5412316"/>
                  <a:gd name="connsiteX1562" fmla="*/ 7471248 w 7968555"/>
                  <a:gd name="connsiteY1562" fmla="*/ 14807 h 5412316"/>
                  <a:gd name="connsiteX1563" fmla="*/ 7476030 w 7968555"/>
                  <a:gd name="connsiteY1563" fmla="*/ 14807 h 5412316"/>
                  <a:gd name="connsiteX1564" fmla="*/ 7480813 w 7968555"/>
                  <a:gd name="connsiteY1564" fmla="*/ 14807 h 5412316"/>
                  <a:gd name="connsiteX1565" fmla="*/ 7485596 w 7968555"/>
                  <a:gd name="connsiteY1565" fmla="*/ 14807 h 5412316"/>
                  <a:gd name="connsiteX1566" fmla="*/ 7490378 w 7968555"/>
                  <a:gd name="connsiteY1566" fmla="*/ 14807 h 5412316"/>
                  <a:gd name="connsiteX1567" fmla="*/ 7495169 w 7968555"/>
                  <a:gd name="connsiteY1567" fmla="*/ 14807 h 5412316"/>
                  <a:gd name="connsiteX1568" fmla="*/ 7499952 w 7968555"/>
                  <a:gd name="connsiteY1568" fmla="*/ 14090 h 5412316"/>
                  <a:gd name="connsiteX1569" fmla="*/ 7504735 w 7968555"/>
                  <a:gd name="connsiteY1569" fmla="*/ 14090 h 5412316"/>
                  <a:gd name="connsiteX1570" fmla="*/ 7509517 w 7968555"/>
                  <a:gd name="connsiteY1570" fmla="*/ 14090 h 5412316"/>
                  <a:gd name="connsiteX1571" fmla="*/ 7514300 w 7968555"/>
                  <a:gd name="connsiteY1571" fmla="*/ 14090 h 5412316"/>
                  <a:gd name="connsiteX1572" fmla="*/ 7519082 w 7968555"/>
                  <a:gd name="connsiteY1572" fmla="*/ 14090 h 5412316"/>
                  <a:gd name="connsiteX1573" fmla="*/ 7523865 w 7968555"/>
                  <a:gd name="connsiteY1573" fmla="*/ 14090 h 5412316"/>
                  <a:gd name="connsiteX1574" fmla="*/ 7528648 w 7968555"/>
                  <a:gd name="connsiteY1574" fmla="*/ 14090 h 5412316"/>
                  <a:gd name="connsiteX1575" fmla="*/ 7533430 w 7968555"/>
                  <a:gd name="connsiteY1575" fmla="*/ 13470 h 5412316"/>
                  <a:gd name="connsiteX1576" fmla="*/ 7538213 w 7968555"/>
                  <a:gd name="connsiteY1576" fmla="*/ 13470 h 5412316"/>
                  <a:gd name="connsiteX1577" fmla="*/ 7542996 w 7968555"/>
                  <a:gd name="connsiteY1577" fmla="*/ 13470 h 5412316"/>
                  <a:gd name="connsiteX1578" fmla="*/ 7547779 w 7968555"/>
                  <a:gd name="connsiteY1578" fmla="*/ 13470 h 5412316"/>
                  <a:gd name="connsiteX1579" fmla="*/ 7552561 w 7968555"/>
                  <a:gd name="connsiteY1579" fmla="*/ 13470 h 5412316"/>
                  <a:gd name="connsiteX1580" fmla="*/ 7557343 w 7968555"/>
                  <a:gd name="connsiteY1580" fmla="*/ 13470 h 5412316"/>
                  <a:gd name="connsiteX1581" fmla="*/ 7562126 w 7968555"/>
                  <a:gd name="connsiteY1581" fmla="*/ 13470 h 5412316"/>
                  <a:gd name="connsiteX1582" fmla="*/ 7566909 w 7968555"/>
                  <a:gd name="connsiteY1582" fmla="*/ 13202 h 5412316"/>
                  <a:gd name="connsiteX1583" fmla="*/ 7571692 w 7968555"/>
                  <a:gd name="connsiteY1583" fmla="*/ 13202 h 5412316"/>
                  <a:gd name="connsiteX1584" fmla="*/ 7576474 w 7968555"/>
                  <a:gd name="connsiteY1584" fmla="*/ 13202 h 5412316"/>
                  <a:gd name="connsiteX1585" fmla="*/ 7581257 w 7968555"/>
                  <a:gd name="connsiteY1585" fmla="*/ 13202 h 5412316"/>
                  <a:gd name="connsiteX1586" fmla="*/ 7586040 w 7968555"/>
                  <a:gd name="connsiteY1586" fmla="*/ 13202 h 5412316"/>
                  <a:gd name="connsiteX1587" fmla="*/ 7590830 w 7968555"/>
                  <a:gd name="connsiteY1587" fmla="*/ 13202 h 5412316"/>
                  <a:gd name="connsiteX1588" fmla="*/ 7595613 w 7968555"/>
                  <a:gd name="connsiteY1588" fmla="*/ 13202 h 5412316"/>
                  <a:gd name="connsiteX1589" fmla="*/ 7600395 w 7968555"/>
                  <a:gd name="connsiteY1589" fmla="*/ 12652 h 5412316"/>
                  <a:gd name="connsiteX1590" fmla="*/ 7605178 w 7968555"/>
                  <a:gd name="connsiteY1590" fmla="*/ 12652 h 5412316"/>
                  <a:gd name="connsiteX1591" fmla="*/ 7609961 w 7968555"/>
                  <a:gd name="connsiteY1591" fmla="*/ 12652 h 5412316"/>
                  <a:gd name="connsiteX1592" fmla="*/ 7614744 w 7968555"/>
                  <a:gd name="connsiteY1592" fmla="*/ 12652 h 5412316"/>
                  <a:gd name="connsiteX1593" fmla="*/ 7619526 w 7968555"/>
                  <a:gd name="connsiteY1593" fmla="*/ 12652 h 5412316"/>
                  <a:gd name="connsiteX1594" fmla="*/ 7624309 w 7968555"/>
                  <a:gd name="connsiteY1594" fmla="*/ 12652 h 5412316"/>
                  <a:gd name="connsiteX1595" fmla="*/ 7629092 w 7968555"/>
                  <a:gd name="connsiteY1595" fmla="*/ 12652 h 5412316"/>
                  <a:gd name="connsiteX1596" fmla="*/ 7633874 w 7968555"/>
                  <a:gd name="connsiteY1596" fmla="*/ 12100 h 5412316"/>
                  <a:gd name="connsiteX1597" fmla="*/ 7638657 w 7968555"/>
                  <a:gd name="connsiteY1597" fmla="*/ 12100 h 5412316"/>
                  <a:gd name="connsiteX1598" fmla="*/ 7643439 w 7968555"/>
                  <a:gd name="connsiteY1598" fmla="*/ 12100 h 5412316"/>
                  <a:gd name="connsiteX1599" fmla="*/ 7648222 w 7968555"/>
                  <a:gd name="connsiteY1599" fmla="*/ 12100 h 5412316"/>
                  <a:gd name="connsiteX1600" fmla="*/ 7653005 w 7968555"/>
                  <a:gd name="connsiteY1600" fmla="*/ 12100 h 5412316"/>
                  <a:gd name="connsiteX1601" fmla="*/ 7657787 w 7968555"/>
                  <a:gd name="connsiteY1601" fmla="*/ 12100 h 5412316"/>
                  <a:gd name="connsiteX1602" fmla="*/ 7662570 w 7968555"/>
                  <a:gd name="connsiteY1602" fmla="*/ 12100 h 5412316"/>
                  <a:gd name="connsiteX1603" fmla="*/ 7667353 w 7968555"/>
                  <a:gd name="connsiteY1603" fmla="*/ 11753 h 5412316"/>
                  <a:gd name="connsiteX1604" fmla="*/ 7672135 w 7968555"/>
                  <a:gd name="connsiteY1604" fmla="*/ 11753 h 5412316"/>
                  <a:gd name="connsiteX1605" fmla="*/ 7676918 w 7968555"/>
                  <a:gd name="connsiteY1605" fmla="*/ 11753 h 5412316"/>
                  <a:gd name="connsiteX1606" fmla="*/ 7681709 w 7968555"/>
                  <a:gd name="connsiteY1606" fmla="*/ 11753 h 5412316"/>
                  <a:gd name="connsiteX1607" fmla="*/ 7686491 w 7968555"/>
                  <a:gd name="connsiteY1607" fmla="*/ 11753 h 5412316"/>
                  <a:gd name="connsiteX1608" fmla="*/ 7691274 w 7968555"/>
                  <a:gd name="connsiteY1608" fmla="*/ 11753 h 5412316"/>
                  <a:gd name="connsiteX1609" fmla="*/ 7696057 w 7968555"/>
                  <a:gd name="connsiteY1609" fmla="*/ 11753 h 5412316"/>
                  <a:gd name="connsiteX1610" fmla="*/ 7700839 w 7968555"/>
                  <a:gd name="connsiteY1610" fmla="*/ 11248 h 5412316"/>
                  <a:gd name="connsiteX1611" fmla="*/ 7705622 w 7968555"/>
                  <a:gd name="connsiteY1611" fmla="*/ 11248 h 5412316"/>
                  <a:gd name="connsiteX1612" fmla="*/ 7710404 w 7968555"/>
                  <a:gd name="connsiteY1612" fmla="*/ 11248 h 5412316"/>
                  <a:gd name="connsiteX1613" fmla="*/ 7715187 w 7968555"/>
                  <a:gd name="connsiteY1613" fmla="*/ 11248 h 5412316"/>
                  <a:gd name="connsiteX1614" fmla="*/ 7719970 w 7968555"/>
                  <a:gd name="connsiteY1614" fmla="*/ 11248 h 5412316"/>
                  <a:gd name="connsiteX1615" fmla="*/ 7724752 w 7968555"/>
                  <a:gd name="connsiteY1615" fmla="*/ 11248 h 5412316"/>
                  <a:gd name="connsiteX1616" fmla="*/ 7729535 w 7968555"/>
                  <a:gd name="connsiteY1616" fmla="*/ 11248 h 5412316"/>
                  <a:gd name="connsiteX1617" fmla="*/ 7734334 w 7968555"/>
                  <a:gd name="connsiteY1617" fmla="*/ 10647 h 5412316"/>
                  <a:gd name="connsiteX1618" fmla="*/ 7739141 w 7968555"/>
                  <a:gd name="connsiteY1618" fmla="*/ 10647 h 5412316"/>
                  <a:gd name="connsiteX1619" fmla="*/ 7743867 w 7968555"/>
                  <a:gd name="connsiteY1619" fmla="*/ 10647 h 5412316"/>
                  <a:gd name="connsiteX1620" fmla="*/ 7748674 w 7968555"/>
                  <a:gd name="connsiteY1620" fmla="*/ 10647 h 5412316"/>
                  <a:gd name="connsiteX1621" fmla="*/ 7753481 w 7968555"/>
                  <a:gd name="connsiteY1621" fmla="*/ 10647 h 5412316"/>
                  <a:gd name="connsiteX1622" fmla="*/ 7758207 w 7968555"/>
                  <a:gd name="connsiteY1622" fmla="*/ 10647 h 5412316"/>
                  <a:gd name="connsiteX1623" fmla="*/ 7763014 w 7968555"/>
                  <a:gd name="connsiteY1623" fmla="*/ 10647 h 5412316"/>
                  <a:gd name="connsiteX1624" fmla="*/ 7767821 w 7968555"/>
                  <a:gd name="connsiteY1624" fmla="*/ 9982 h 5412316"/>
                  <a:gd name="connsiteX1625" fmla="*/ 7772546 w 7968555"/>
                  <a:gd name="connsiteY1625" fmla="*/ 9982 h 5412316"/>
                  <a:gd name="connsiteX1626" fmla="*/ 7777354 w 7968555"/>
                  <a:gd name="connsiteY1626" fmla="*/ 9982 h 5412316"/>
                  <a:gd name="connsiteX1627" fmla="*/ 7782161 w 7968555"/>
                  <a:gd name="connsiteY1627" fmla="*/ 9982 h 5412316"/>
                  <a:gd name="connsiteX1628" fmla="*/ 7786968 w 7968555"/>
                  <a:gd name="connsiteY1628" fmla="*/ 9982 h 5412316"/>
                  <a:gd name="connsiteX1629" fmla="*/ 7791693 w 7968555"/>
                  <a:gd name="connsiteY1629" fmla="*/ 9982 h 5412316"/>
                  <a:gd name="connsiteX1630" fmla="*/ 7796500 w 7968555"/>
                  <a:gd name="connsiteY1630" fmla="*/ 9982 h 5412316"/>
                  <a:gd name="connsiteX1631" fmla="*/ 7801307 w 7968555"/>
                  <a:gd name="connsiteY1631" fmla="*/ 9167 h 5412316"/>
                  <a:gd name="connsiteX1632" fmla="*/ 7806033 w 7968555"/>
                  <a:gd name="connsiteY1632" fmla="*/ 9167 h 5412316"/>
                  <a:gd name="connsiteX1633" fmla="*/ 7810840 w 7968555"/>
                  <a:gd name="connsiteY1633" fmla="*/ 9167 h 5412316"/>
                  <a:gd name="connsiteX1634" fmla="*/ 7815647 w 7968555"/>
                  <a:gd name="connsiteY1634" fmla="*/ 9167 h 5412316"/>
                  <a:gd name="connsiteX1635" fmla="*/ 7820454 w 7968555"/>
                  <a:gd name="connsiteY1635" fmla="*/ 9167 h 5412316"/>
                  <a:gd name="connsiteX1636" fmla="*/ 7825180 w 7968555"/>
                  <a:gd name="connsiteY1636" fmla="*/ 9167 h 5412316"/>
                  <a:gd name="connsiteX1637" fmla="*/ 7829987 w 7968555"/>
                  <a:gd name="connsiteY1637" fmla="*/ 9167 h 5412316"/>
                  <a:gd name="connsiteX1638" fmla="*/ 7834794 w 7968555"/>
                  <a:gd name="connsiteY1638" fmla="*/ 3103 h 5412316"/>
                  <a:gd name="connsiteX1639" fmla="*/ 7839520 w 7968555"/>
                  <a:gd name="connsiteY1639" fmla="*/ 3103 h 5412316"/>
                  <a:gd name="connsiteX1640" fmla="*/ 7844327 w 7968555"/>
                  <a:gd name="connsiteY1640" fmla="*/ 3103 h 5412316"/>
                  <a:gd name="connsiteX1641" fmla="*/ 7849134 w 7968555"/>
                  <a:gd name="connsiteY1641" fmla="*/ 3103 h 5412316"/>
                  <a:gd name="connsiteX1642" fmla="*/ 7853859 w 7968555"/>
                  <a:gd name="connsiteY1642" fmla="*/ 3103 h 5412316"/>
                  <a:gd name="connsiteX1643" fmla="*/ 7858667 w 7968555"/>
                  <a:gd name="connsiteY1643" fmla="*/ 3103 h 5412316"/>
                  <a:gd name="connsiteX1644" fmla="*/ 7863474 w 7968555"/>
                  <a:gd name="connsiteY1644" fmla="*/ 3103 h 5412316"/>
                  <a:gd name="connsiteX1645" fmla="*/ 7868281 w 7968555"/>
                  <a:gd name="connsiteY1645" fmla="*/ 2323 h 5412316"/>
                  <a:gd name="connsiteX1646" fmla="*/ 7873007 w 7968555"/>
                  <a:gd name="connsiteY1646" fmla="*/ 2323 h 5412316"/>
                  <a:gd name="connsiteX1647" fmla="*/ 7877813 w 7968555"/>
                  <a:gd name="connsiteY1647" fmla="*/ 2323 h 5412316"/>
                  <a:gd name="connsiteX1648" fmla="*/ 7882621 w 7968555"/>
                  <a:gd name="connsiteY1648" fmla="*/ 2323 h 5412316"/>
                  <a:gd name="connsiteX1649" fmla="*/ 7887346 w 7968555"/>
                  <a:gd name="connsiteY1649" fmla="*/ 2323 h 5412316"/>
                  <a:gd name="connsiteX1650" fmla="*/ 7892153 w 7968555"/>
                  <a:gd name="connsiteY1650" fmla="*/ 2323 h 5412316"/>
                  <a:gd name="connsiteX1651" fmla="*/ 7896961 w 7968555"/>
                  <a:gd name="connsiteY1651" fmla="*/ 2323 h 5412316"/>
                  <a:gd name="connsiteX1652" fmla="*/ 7901686 w 7968555"/>
                  <a:gd name="connsiteY1652" fmla="*/ 1393 h 5412316"/>
                  <a:gd name="connsiteX1653" fmla="*/ 7906493 w 7968555"/>
                  <a:gd name="connsiteY1653" fmla="*/ 1393 h 5412316"/>
                  <a:gd name="connsiteX1654" fmla="*/ 7911300 w 7968555"/>
                  <a:gd name="connsiteY1654" fmla="*/ 1393 h 5412316"/>
                  <a:gd name="connsiteX1655" fmla="*/ 7916107 w 7968555"/>
                  <a:gd name="connsiteY1655" fmla="*/ 1393 h 5412316"/>
                  <a:gd name="connsiteX1656" fmla="*/ 7920833 w 7968555"/>
                  <a:gd name="connsiteY1656" fmla="*/ 1393 h 5412316"/>
                  <a:gd name="connsiteX1657" fmla="*/ 7925640 w 7968555"/>
                  <a:gd name="connsiteY1657" fmla="*/ 1393 h 5412316"/>
                  <a:gd name="connsiteX1658" fmla="*/ 7930447 w 7968555"/>
                  <a:gd name="connsiteY1658" fmla="*/ 1393 h 5412316"/>
                  <a:gd name="connsiteX1659" fmla="*/ 7935173 w 7968555"/>
                  <a:gd name="connsiteY1659" fmla="*/ 574 h 5412316"/>
                  <a:gd name="connsiteX1660" fmla="*/ 7939980 w 7968555"/>
                  <a:gd name="connsiteY1660" fmla="*/ 574 h 5412316"/>
                  <a:gd name="connsiteX1661" fmla="*/ 7944787 w 7968555"/>
                  <a:gd name="connsiteY1661" fmla="*/ 574 h 5412316"/>
                  <a:gd name="connsiteX1662" fmla="*/ 7949594 w 7968555"/>
                  <a:gd name="connsiteY1662" fmla="*/ 574 h 5412316"/>
                  <a:gd name="connsiteX1663" fmla="*/ 7954320 w 7968555"/>
                  <a:gd name="connsiteY1663" fmla="*/ 574 h 5412316"/>
                  <a:gd name="connsiteX1664" fmla="*/ 7959126 w 7968555"/>
                  <a:gd name="connsiteY1664" fmla="*/ 574 h 5412316"/>
                  <a:gd name="connsiteX1665" fmla="*/ 7963934 w 7968555"/>
                  <a:gd name="connsiteY1665" fmla="*/ 574 h 5412316"/>
                  <a:gd name="connsiteX1666" fmla="*/ 7968659 w 7968555"/>
                  <a:gd name="connsiteY1666" fmla="*/ 0 h 5412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  <a:cxn ang="0">
                    <a:pos x="connsiteX1507" y="connsiteY1507"/>
                  </a:cxn>
                  <a:cxn ang="0">
                    <a:pos x="connsiteX1508" y="connsiteY1508"/>
                  </a:cxn>
                  <a:cxn ang="0">
                    <a:pos x="connsiteX1509" y="connsiteY1509"/>
                  </a:cxn>
                  <a:cxn ang="0">
                    <a:pos x="connsiteX1510" y="connsiteY1510"/>
                  </a:cxn>
                  <a:cxn ang="0">
                    <a:pos x="connsiteX1511" y="connsiteY1511"/>
                  </a:cxn>
                  <a:cxn ang="0">
                    <a:pos x="connsiteX1512" y="connsiteY1512"/>
                  </a:cxn>
                  <a:cxn ang="0">
                    <a:pos x="connsiteX1513" y="connsiteY1513"/>
                  </a:cxn>
                  <a:cxn ang="0">
                    <a:pos x="connsiteX1514" y="connsiteY1514"/>
                  </a:cxn>
                  <a:cxn ang="0">
                    <a:pos x="connsiteX1515" y="connsiteY1515"/>
                  </a:cxn>
                  <a:cxn ang="0">
                    <a:pos x="connsiteX1516" y="connsiteY1516"/>
                  </a:cxn>
                  <a:cxn ang="0">
                    <a:pos x="connsiteX1517" y="connsiteY1517"/>
                  </a:cxn>
                  <a:cxn ang="0">
                    <a:pos x="connsiteX1518" y="connsiteY1518"/>
                  </a:cxn>
                  <a:cxn ang="0">
                    <a:pos x="connsiteX1519" y="connsiteY1519"/>
                  </a:cxn>
                  <a:cxn ang="0">
                    <a:pos x="connsiteX1520" y="connsiteY1520"/>
                  </a:cxn>
                  <a:cxn ang="0">
                    <a:pos x="connsiteX1521" y="connsiteY1521"/>
                  </a:cxn>
                  <a:cxn ang="0">
                    <a:pos x="connsiteX1522" y="connsiteY1522"/>
                  </a:cxn>
                  <a:cxn ang="0">
                    <a:pos x="connsiteX1523" y="connsiteY1523"/>
                  </a:cxn>
                  <a:cxn ang="0">
                    <a:pos x="connsiteX1524" y="connsiteY1524"/>
                  </a:cxn>
                  <a:cxn ang="0">
                    <a:pos x="connsiteX1525" y="connsiteY1525"/>
                  </a:cxn>
                  <a:cxn ang="0">
                    <a:pos x="connsiteX1526" y="connsiteY1526"/>
                  </a:cxn>
                  <a:cxn ang="0">
                    <a:pos x="connsiteX1527" y="connsiteY1527"/>
                  </a:cxn>
                  <a:cxn ang="0">
                    <a:pos x="connsiteX1528" y="connsiteY1528"/>
                  </a:cxn>
                  <a:cxn ang="0">
                    <a:pos x="connsiteX1529" y="connsiteY1529"/>
                  </a:cxn>
                  <a:cxn ang="0">
                    <a:pos x="connsiteX1530" y="connsiteY1530"/>
                  </a:cxn>
                  <a:cxn ang="0">
                    <a:pos x="connsiteX1531" y="connsiteY1531"/>
                  </a:cxn>
                  <a:cxn ang="0">
                    <a:pos x="connsiteX1532" y="connsiteY1532"/>
                  </a:cxn>
                  <a:cxn ang="0">
                    <a:pos x="connsiteX1533" y="connsiteY1533"/>
                  </a:cxn>
                  <a:cxn ang="0">
                    <a:pos x="connsiteX1534" y="connsiteY1534"/>
                  </a:cxn>
                  <a:cxn ang="0">
                    <a:pos x="connsiteX1535" y="connsiteY1535"/>
                  </a:cxn>
                  <a:cxn ang="0">
                    <a:pos x="connsiteX1536" y="connsiteY1536"/>
                  </a:cxn>
                  <a:cxn ang="0">
                    <a:pos x="connsiteX1537" y="connsiteY1537"/>
                  </a:cxn>
                  <a:cxn ang="0">
                    <a:pos x="connsiteX1538" y="connsiteY1538"/>
                  </a:cxn>
                  <a:cxn ang="0">
                    <a:pos x="connsiteX1539" y="connsiteY1539"/>
                  </a:cxn>
                  <a:cxn ang="0">
                    <a:pos x="connsiteX1540" y="connsiteY1540"/>
                  </a:cxn>
                  <a:cxn ang="0">
                    <a:pos x="connsiteX1541" y="connsiteY1541"/>
                  </a:cxn>
                  <a:cxn ang="0">
                    <a:pos x="connsiteX1542" y="connsiteY1542"/>
                  </a:cxn>
                  <a:cxn ang="0">
                    <a:pos x="connsiteX1543" y="connsiteY1543"/>
                  </a:cxn>
                  <a:cxn ang="0">
                    <a:pos x="connsiteX1544" y="connsiteY1544"/>
                  </a:cxn>
                  <a:cxn ang="0">
                    <a:pos x="connsiteX1545" y="connsiteY1545"/>
                  </a:cxn>
                  <a:cxn ang="0">
                    <a:pos x="connsiteX1546" y="connsiteY1546"/>
                  </a:cxn>
                  <a:cxn ang="0">
                    <a:pos x="connsiteX1547" y="connsiteY1547"/>
                  </a:cxn>
                  <a:cxn ang="0">
                    <a:pos x="connsiteX1548" y="connsiteY1548"/>
                  </a:cxn>
                  <a:cxn ang="0">
                    <a:pos x="connsiteX1549" y="connsiteY1549"/>
                  </a:cxn>
                  <a:cxn ang="0">
                    <a:pos x="connsiteX1550" y="connsiteY1550"/>
                  </a:cxn>
                  <a:cxn ang="0">
                    <a:pos x="connsiteX1551" y="connsiteY1551"/>
                  </a:cxn>
                  <a:cxn ang="0">
                    <a:pos x="connsiteX1552" y="connsiteY1552"/>
                  </a:cxn>
                  <a:cxn ang="0">
                    <a:pos x="connsiteX1553" y="connsiteY1553"/>
                  </a:cxn>
                  <a:cxn ang="0">
                    <a:pos x="connsiteX1554" y="connsiteY1554"/>
                  </a:cxn>
                  <a:cxn ang="0">
                    <a:pos x="connsiteX1555" y="connsiteY1555"/>
                  </a:cxn>
                  <a:cxn ang="0">
                    <a:pos x="connsiteX1556" y="connsiteY1556"/>
                  </a:cxn>
                  <a:cxn ang="0">
                    <a:pos x="connsiteX1557" y="connsiteY1557"/>
                  </a:cxn>
                  <a:cxn ang="0">
                    <a:pos x="connsiteX1558" y="connsiteY1558"/>
                  </a:cxn>
                  <a:cxn ang="0">
                    <a:pos x="connsiteX1559" y="connsiteY1559"/>
                  </a:cxn>
                  <a:cxn ang="0">
                    <a:pos x="connsiteX1560" y="connsiteY1560"/>
                  </a:cxn>
                  <a:cxn ang="0">
                    <a:pos x="connsiteX1561" y="connsiteY1561"/>
                  </a:cxn>
                  <a:cxn ang="0">
                    <a:pos x="connsiteX1562" y="connsiteY1562"/>
                  </a:cxn>
                  <a:cxn ang="0">
                    <a:pos x="connsiteX1563" y="connsiteY1563"/>
                  </a:cxn>
                  <a:cxn ang="0">
                    <a:pos x="connsiteX1564" y="connsiteY1564"/>
                  </a:cxn>
                  <a:cxn ang="0">
                    <a:pos x="connsiteX1565" y="connsiteY1565"/>
                  </a:cxn>
                  <a:cxn ang="0">
                    <a:pos x="connsiteX1566" y="connsiteY1566"/>
                  </a:cxn>
                  <a:cxn ang="0">
                    <a:pos x="connsiteX1567" y="connsiteY1567"/>
                  </a:cxn>
                  <a:cxn ang="0">
                    <a:pos x="connsiteX1568" y="connsiteY1568"/>
                  </a:cxn>
                  <a:cxn ang="0">
                    <a:pos x="connsiteX1569" y="connsiteY1569"/>
                  </a:cxn>
                  <a:cxn ang="0">
                    <a:pos x="connsiteX1570" y="connsiteY1570"/>
                  </a:cxn>
                  <a:cxn ang="0">
                    <a:pos x="connsiteX1571" y="connsiteY1571"/>
                  </a:cxn>
                  <a:cxn ang="0">
                    <a:pos x="connsiteX1572" y="connsiteY1572"/>
                  </a:cxn>
                  <a:cxn ang="0">
                    <a:pos x="connsiteX1573" y="connsiteY1573"/>
                  </a:cxn>
                  <a:cxn ang="0">
                    <a:pos x="connsiteX1574" y="connsiteY1574"/>
                  </a:cxn>
                  <a:cxn ang="0">
                    <a:pos x="connsiteX1575" y="connsiteY1575"/>
                  </a:cxn>
                  <a:cxn ang="0">
                    <a:pos x="connsiteX1576" y="connsiteY1576"/>
                  </a:cxn>
                  <a:cxn ang="0">
                    <a:pos x="connsiteX1577" y="connsiteY1577"/>
                  </a:cxn>
                  <a:cxn ang="0">
                    <a:pos x="connsiteX1578" y="connsiteY1578"/>
                  </a:cxn>
                  <a:cxn ang="0">
                    <a:pos x="connsiteX1579" y="connsiteY1579"/>
                  </a:cxn>
                  <a:cxn ang="0">
                    <a:pos x="connsiteX1580" y="connsiteY1580"/>
                  </a:cxn>
                  <a:cxn ang="0">
                    <a:pos x="connsiteX1581" y="connsiteY1581"/>
                  </a:cxn>
                  <a:cxn ang="0">
                    <a:pos x="connsiteX1582" y="connsiteY1582"/>
                  </a:cxn>
                  <a:cxn ang="0">
                    <a:pos x="connsiteX1583" y="connsiteY1583"/>
                  </a:cxn>
                  <a:cxn ang="0">
                    <a:pos x="connsiteX1584" y="connsiteY1584"/>
                  </a:cxn>
                  <a:cxn ang="0">
                    <a:pos x="connsiteX1585" y="connsiteY1585"/>
                  </a:cxn>
                  <a:cxn ang="0">
                    <a:pos x="connsiteX1586" y="connsiteY1586"/>
                  </a:cxn>
                  <a:cxn ang="0">
                    <a:pos x="connsiteX1587" y="connsiteY1587"/>
                  </a:cxn>
                  <a:cxn ang="0">
                    <a:pos x="connsiteX1588" y="connsiteY1588"/>
                  </a:cxn>
                  <a:cxn ang="0">
                    <a:pos x="connsiteX1589" y="connsiteY1589"/>
                  </a:cxn>
                  <a:cxn ang="0">
                    <a:pos x="connsiteX1590" y="connsiteY1590"/>
                  </a:cxn>
                  <a:cxn ang="0">
                    <a:pos x="connsiteX1591" y="connsiteY1591"/>
                  </a:cxn>
                  <a:cxn ang="0">
                    <a:pos x="connsiteX1592" y="connsiteY1592"/>
                  </a:cxn>
                  <a:cxn ang="0">
                    <a:pos x="connsiteX1593" y="connsiteY1593"/>
                  </a:cxn>
                  <a:cxn ang="0">
                    <a:pos x="connsiteX1594" y="connsiteY1594"/>
                  </a:cxn>
                  <a:cxn ang="0">
                    <a:pos x="connsiteX1595" y="connsiteY1595"/>
                  </a:cxn>
                  <a:cxn ang="0">
                    <a:pos x="connsiteX1596" y="connsiteY1596"/>
                  </a:cxn>
                  <a:cxn ang="0">
                    <a:pos x="connsiteX1597" y="connsiteY1597"/>
                  </a:cxn>
                  <a:cxn ang="0">
                    <a:pos x="connsiteX1598" y="connsiteY1598"/>
                  </a:cxn>
                  <a:cxn ang="0">
                    <a:pos x="connsiteX1599" y="connsiteY1599"/>
                  </a:cxn>
                  <a:cxn ang="0">
                    <a:pos x="connsiteX1600" y="connsiteY1600"/>
                  </a:cxn>
                  <a:cxn ang="0">
                    <a:pos x="connsiteX1601" y="connsiteY1601"/>
                  </a:cxn>
                  <a:cxn ang="0">
                    <a:pos x="connsiteX1602" y="connsiteY1602"/>
                  </a:cxn>
                  <a:cxn ang="0">
                    <a:pos x="connsiteX1603" y="connsiteY1603"/>
                  </a:cxn>
                  <a:cxn ang="0">
                    <a:pos x="connsiteX1604" y="connsiteY1604"/>
                  </a:cxn>
                  <a:cxn ang="0">
                    <a:pos x="connsiteX1605" y="connsiteY1605"/>
                  </a:cxn>
                  <a:cxn ang="0">
                    <a:pos x="connsiteX1606" y="connsiteY1606"/>
                  </a:cxn>
                  <a:cxn ang="0">
                    <a:pos x="connsiteX1607" y="connsiteY1607"/>
                  </a:cxn>
                  <a:cxn ang="0">
                    <a:pos x="connsiteX1608" y="connsiteY1608"/>
                  </a:cxn>
                  <a:cxn ang="0">
                    <a:pos x="connsiteX1609" y="connsiteY1609"/>
                  </a:cxn>
                  <a:cxn ang="0">
                    <a:pos x="connsiteX1610" y="connsiteY1610"/>
                  </a:cxn>
                  <a:cxn ang="0">
                    <a:pos x="connsiteX1611" y="connsiteY1611"/>
                  </a:cxn>
                  <a:cxn ang="0">
                    <a:pos x="connsiteX1612" y="connsiteY1612"/>
                  </a:cxn>
                  <a:cxn ang="0">
                    <a:pos x="connsiteX1613" y="connsiteY1613"/>
                  </a:cxn>
                  <a:cxn ang="0">
                    <a:pos x="connsiteX1614" y="connsiteY1614"/>
                  </a:cxn>
                  <a:cxn ang="0">
                    <a:pos x="connsiteX1615" y="connsiteY1615"/>
                  </a:cxn>
                  <a:cxn ang="0">
                    <a:pos x="connsiteX1616" y="connsiteY1616"/>
                  </a:cxn>
                  <a:cxn ang="0">
                    <a:pos x="connsiteX1617" y="connsiteY1617"/>
                  </a:cxn>
                  <a:cxn ang="0">
                    <a:pos x="connsiteX1618" y="connsiteY1618"/>
                  </a:cxn>
                  <a:cxn ang="0">
                    <a:pos x="connsiteX1619" y="connsiteY1619"/>
                  </a:cxn>
                  <a:cxn ang="0">
                    <a:pos x="connsiteX1620" y="connsiteY1620"/>
                  </a:cxn>
                  <a:cxn ang="0">
                    <a:pos x="connsiteX1621" y="connsiteY1621"/>
                  </a:cxn>
                  <a:cxn ang="0">
                    <a:pos x="connsiteX1622" y="connsiteY1622"/>
                  </a:cxn>
                  <a:cxn ang="0">
                    <a:pos x="connsiteX1623" y="connsiteY1623"/>
                  </a:cxn>
                  <a:cxn ang="0">
                    <a:pos x="connsiteX1624" y="connsiteY1624"/>
                  </a:cxn>
                  <a:cxn ang="0">
                    <a:pos x="connsiteX1625" y="connsiteY1625"/>
                  </a:cxn>
                  <a:cxn ang="0">
                    <a:pos x="connsiteX1626" y="connsiteY1626"/>
                  </a:cxn>
                  <a:cxn ang="0">
                    <a:pos x="connsiteX1627" y="connsiteY1627"/>
                  </a:cxn>
                  <a:cxn ang="0">
                    <a:pos x="connsiteX1628" y="connsiteY1628"/>
                  </a:cxn>
                  <a:cxn ang="0">
                    <a:pos x="connsiteX1629" y="connsiteY1629"/>
                  </a:cxn>
                  <a:cxn ang="0">
                    <a:pos x="connsiteX1630" y="connsiteY1630"/>
                  </a:cxn>
                  <a:cxn ang="0">
                    <a:pos x="connsiteX1631" y="connsiteY1631"/>
                  </a:cxn>
                  <a:cxn ang="0">
                    <a:pos x="connsiteX1632" y="connsiteY1632"/>
                  </a:cxn>
                  <a:cxn ang="0">
                    <a:pos x="connsiteX1633" y="connsiteY1633"/>
                  </a:cxn>
                  <a:cxn ang="0">
                    <a:pos x="connsiteX1634" y="connsiteY1634"/>
                  </a:cxn>
                  <a:cxn ang="0">
                    <a:pos x="connsiteX1635" y="connsiteY1635"/>
                  </a:cxn>
                  <a:cxn ang="0">
                    <a:pos x="connsiteX1636" y="connsiteY1636"/>
                  </a:cxn>
                  <a:cxn ang="0">
                    <a:pos x="connsiteX1637" y="connsiteY1637"/>
                  </a:cxn>
                  <a:cxn ang="0">
                    <a:pos x="connsiteX1638" y="connsiteY1638"/>
                  </a:cxn>
                  <a:cxn ang="0">
                    <a:pos x="connsiteX1639" y="connsiteY1639"/>
                  </a:cxn>
                  <a:cxn ang="0">
                    <a:pos x="connsiteX1640" y="connsiteY1640"/>
                  </a:cxn>
                  <a:cxn ang="0">
                    <a:pos x="connsiteX1641" y="connsiteY1641"/>
                  </a:cxn>
                  <a:cxn ang="0">
                    <a:pos x="connsiteX1642" y="connsiteY1642"/>
                  </a:cxn>
                  <a:cxn ang="0">
                    <a:pos x="connsiteX1643" y="connsiteY1643"/>
                  </a:cxn>
                  <a:cxn ang="0">
                    <a:pos x="connsiteX1644" y="connsiteY1644"/>
                  </a:cxn>
                  <a:cxn ang="0">
                    <a:pos x="connsiteX1645" y="connsiteY1645"/>
                  </a:cxn>
                  <a:cxn ang="0">
                    <a:pos x="connsiteX1646" y="connsiteY1646"/>
                  </a:cxn>
                  <a:cxn ang="0">
                    <a:pos x="connsiteX1647" y="connsiteY1647"/>
                  </a:cxn>
                  <a:cxn ang="0">
                    <a:pos x="connsiteX1648" y="connsiteY1648"/>
                  </a:cxn>
                  <a:cxn ang="0">
                    <a:pos x="connsiteX1649" y="connsiteY1649"/>
                  </a:cxn>
                  <a:cxn ang="0">
                    <a:pos x="connsiteX1650" y="connsiteY1650"/>
                  </a:cxn>
                  <a:cxn ang="0">
                    <a:pos x="connsiteX1651" y="connsiteY1651"/>
                  </a:cxn>
                  <a:cxn ang="0">
                    <a:pos x="connsiteX1652" y="connsiteY1652"/>
                  </a:cxn>
                  <a:cxn ang="0">
                    <a:pos x="connsiteX1653" y="connsiteY1653"/>
                  </a:cxn>
                  <a:cxn ang="0">
                    <a:pos x="connsiteX1654" y="connsiteY1654"/>
                  </a:cxn>
                  <a:cxn ang="0">
                    <a:pos x="connsiteX1655" y="connsiteY1655"/>
                  </a:cxn>
                  <a:cxn ang="0">
                    <a:pos x="connsiteX1656" y="connsiteY1656"/>
                  </a:cxn>
                  <a:cxn ang="0">
                    <a:pos x="connsiteX1657" y="connsiteY1657"/>
                  </a:cxn>
                  <a:cxn ang="0">
                    <a:pos x="connsiteX1658" y="connsiteY1658"/>
                  </a:cxn>
                  <a:cxn ang="0">
                    <a:pos x="connsiteX1659" y="connsiteY1659"/>
                  </a:cxn>
                  <a:cxn ang="0">
                    <a:pos x="connsiteX1660" y="connsiteY1660"/>
                  </a:cxn>
                  <a:cxn ang="0">
                    <a:pos x="connsiteX1661" y="connsiteY1661"/>
                  </a:cxn>
                  <a:cxn ang="0">
                    <a:pos x="connsiteX1662" y="connsiteY1662"/>
                  </a:cxn>
                  <a:cxn ang="0">
                    <a:pos x="connsiteX1663" y="connsiteY1663"/>
                  </a:cxn>
                  <a:cxn ang="0">
                    <a:pos x="connsiteX1664" y="connsiteY1664"/>
                  </a:cxn>
                  <a:cxn ang="0">
                    <a:pos x="connsiteX1665" y="connsiteY1665"/>
                  </a:cxn>
                  <a:cxn ang="0">
                    <a:pos x="connsiteX1666" y="connsiteY1666"/>
                  </a:cxn>
                </a:cxnLst>
                <a:rect l="l" t="t" r="r" b="b"/>
                <a:pathLst>
                  <a:path w="7968555" h="5412316">
                    <a:moveTo>
                      <a:pt x="104" y="5412316"/>
                    </a:moveTo>
                    <a:lnTo>
                      <a:pt x="4887" y="5412316"/>
                    </a:lnTo>
                    <a:lnTo>
                      <a:pt x="9670" y="5412316"/>
                    </a:lnTo>
                    <a:lnTo>
                      <a:pt x="14454" y="5412316"/>
                    </a:lnTo>
                    <a:lnTo>
                      <a:pt x="19236" y="5412316"/>
                    </a:lnTo>
                    <a:lnTo>
                      <a:pt x="24020" y="5412316"/>
                    </a:lnTo>
                    <a:lnTo>
                      <a:pt x="28802" y="5412316"/>
                    </a:lnTo>
                    <a:lnTo>
                      <a:pt x="33586" y="5412316"/>
                    </a:lnTo>
                    <a:lnTo>
                      <a:pt x="38368" y="5412316"/>
                    </a:lnTo>
                    <a:lnTo>
                      <a:pt x="43152" y="5412316"/>
                    </a:lnTo>
                    <a:lnTo>
                      <a:pt x="47935" y="5412316"/>
                    </a:lnTo>
                    <a:lnTo>
                      <a:pt x="52718" y="5412316"/>
                    </a:lnTo>
                    <a:lnTo>
                      <a:pt x="57501" y="5412316"/>
                    </a:lnTo>
                    <a:lnTo>
                      <a:pt x="62284" y="5412316"/>
                    </a:lnTo>
                    <a:lnTo>
                      <a:pt x="67067" y="5412316"/>
                    </a:lnTo>
                    <a:lnTo>
                      <a:pt x="71850" y="5412316"/>
                    </a:lnTo>
                    <a:lnTo>
                      <a:pt x="76633" y="5412316"/>
                    </a:lnTo>
                    <a:lnTo>
                      <a:pt x="81416" y="5412316"/>
                    </a:lnTo>
                    <a:lnTo>
                      <a:pt x="86199" y="5412316"/>
                    </a:lnTo>
                    <a:lnTo>
                      <a:pt x="90982" y="5412316"/>
                    </a:lnTo>
                    <a:lnTo>
                      <a:pt x="95765" y="5412316"/>
                    </a:lnTo>
                    <a:lnTo>
                      <a:pt x="100549" y="5412308"/>
                    </a:lnTo>
                    <a:lnTo>
                      <a:pt x="105331" y="5412308"/>
                    </a:lnTo>
                    <a:lnTo>
                      <a:pt x="110115" y="5412308"/>
                    </a:lnTo>
                    <a:lnTo>
                      <a:pt x="114897" y="5412308"/>
                    </a:lnTo>
                    <a:lnTo>
                      <a:pt x="119681" y="5412308"/>
                    </a:lnTo>
                    <a:lnTo>
                      <a:pt x="124463" y="5412308"/>
                    </a:lnTo>
                    <a:lnTo>
                      <a:pt x="129247" y="5412308"/>
                    </a:lnTo>
                    <a:lnTo>
                      <a:pt x="134030" y="5412308"/>
                    </a:lnTo>
                    <a:lnTo>
                      <a:pt x="138813" y="5412308"/>
                    </a:lnTo>
                    <a:lnTo>
                      <a:pt x="143596" y="5412308"/>
                    </a:lnTo>
                    <a:lnTo>
                      <a:pt x="148379" y="5412308"/>
                    </a:lnTo>
                    <a:lnTo>
                      <a:pt x="153162" y="5412308"/>
                    </a:lnTo>
                    <a:lnTo>
                      <a:pt x="157945" y="5412308"/>
                    </a:lnTo>
                    <a:lnTo>
                      <a:pt x="162728" y="5412308"/>
                    </a:lnTo>
                    <a:lnTo>
                      <a:pt x="167511" y="5412300"/>
                    </a:lnTo>
                    <a:lnTo>
                      <a:pt x="172294" y="5412300"/>
                    </a:lnTo>
                    <a:lnTo>
                      <a:pt x="177077" y="5412300"/>
                    </a:lnTo>
                    <a:lnTo>
                      <a:pt x="181860" y="5412300"/>
                    </a:lnTo>
                    <a:lnTo>
                      <a:pt x="186644" y="5412300"/>
                    </a:lnTo>
                    <a:lnTo>
                      <a:pt x="191426" y="5412300"/>
                    </a:lnTo>
                    <a:lnTo>
                      <a:pt x="196210" y="5412300"/>
                    </a:lnTo>
                    <a:lnTo>
                      <a:pt x="200992" y="5412300"/>
                    </a:lnTo>
                    <a:lnTo>
                      <a:pt x="205776" y="5412300"/>
                    </a:lnTo>
                    <a:lnTo>
                      <a:pt x="210559" y="5412300"/>
                    </a:lnTo>
                    <a:lnTo>
                      <a:pt x="215342" y="5412300"/>
                    </a:lnTo>
                    <a:lnTo>
                      <a:pt x="220125" y="5412300"/>
                    </a:lnTo>
                    <a:lnTo>
                      <a:pt x="224908" y="5412300"/>
                    </a:lnTo>
                    <a:lnTo>
                      <a:pt x="229691" y="5412300"/>
                    </a:lnTo>
                    <a:lnTo>
                      <a:pt x="234474" y="5412275"/>
                    </a:lnTo>
                    <a:lnTo>
                      <a:pt x="239258" y="5412275"/>
                    </a:lnTo>
                    <a:lnTo>
                      <a:pt x="244040" y="5412275"/>
                    </a:lnTo>
                    <a:lnTo>
                      <a:pt x="248824" y="5412275"/>
                    </a:lnTo>
                    <a:lnTo>
                      <a:pt x="253606" y="5412275"/>
                    </a:lnTo>
                    <a:lnTo>
                      <a:pt x="258390" y="5412275"/>
                    </a:lnTo>
                    <a:lnTo>
                      <a:pt x="263172" y="5412275"/>
                    </a:lnTo>
                    <a:lnTo>
                      <a:pt x="267956" y="5411933"/>
                    </a:lnTo>
                    <a:lnTo>
                      <a:pt x="272739" y="5411933"/>
                    </a:lnTo>
                    <a:lnTo>
                      <a:pt x="277522" y="5411933"/>
                    </a:lnTo>
                    <a:lnTo>
                      <a:pt x="282305" y="5411933"/>
                    </a:lnTo>
                    <a:lnTo>
                      <a:pt x="287088" y="5411933"/>
                    </a:lnTo>
                    <a:lnTo>
                      <a:pt x="291871" y="5411933"/>
                    </a:lnTo>
                    <a:lnTo>
                      <a:pt x="296654" y="5411933"/>
                    </a:lnTo>
                    <a:lnTo>
                      <a:pt x="301437" y="5411331"/>
                    </a:lnTo>
                    <a:lnTo>
                      <a:pt x="306220" y="5411331"/>
                    </a:lnTo>
                    <a:lnTo>
                      <a:pt x="311003" y="5411331"/>
                    </a:lnTo>
                    <a:lnTo>
                      <a:pt x="315786" y="5411331"/>
                    </a:lnTo>
                    <a:lnTo>
                      <a:pt x="320569" y="5411331"/>
                    </a:lnTo>
                    <a:lnTo>
                      <a:pt x="325353" y="5411331"/>
                    </a:lnTo>
                    <a:lnTo>
                      <a:pt x="330135" y="5411331"/>
                    </a:lnTo>
                    <a:lnTo>
                      <a:pt x="334919" y="5409391"/>
                    </a:lnTo>
                    <a:lnTo>
                      <a:pt x="339701" y="5409391"/>
                    </a:lnTo>
                    <a:lnTo>
                      <a:pt x="344485" y="5409391"/>
                    </a:lnTo>
                    <a:lnTo>
                      <a:pt x="349267" y="5409391"/>
                    </a:lnTo>
                    <a:lnTo>
                      <a:pt x="354051" y="5409391"/>
                    </a:lnTo>
                    <a:lnTo>
                      <a:pt x="358833" y="5409391"/>
                    </a:lnTo>
                    <a:lnTo>
                      <a:pt x="363617" y="5409391"/>
                    </a:lnTo>
                    <a:lnTo>
                      <a:pt x="368400" y="5405627"/>
                    </a:lnTo>
                    <a:lnTo>
                      <a:pt x="373183" y="5405627"/>
                    </a:lnTo>
                    <a:lnTo>
                      <a:pt x="377966" y="5405627"/>
                    </a:lnTo>
                    <a:lnTo>
                      <a:pt x="382749" y="5405627"/>
                    </a:lnTo>
                    <a:lnTo>
                      <a:pt x="387532" y="5405627"/>
                    </a:lnTo>
                    <a:lnTo>
                      <a:pt x="392315" y="5405627"/>
                    </a:lnTo>
                    <a:lnTo>
                      <a:pt x="397098" y="5405627"/>
                    </a:lnTo>
                    <a:lnTo>
                      <a:pt x="401884" y="5402091"/>
                    </a:lnTo>
                    <a:lnTo>
                      <a:pt x="406667" y="5402091"/>
                    </a:lnTo>
                    <a:lnTo>
                      <a:pt x="411449" y="5402091"/>
                    </a:lnTo>
                    <a:lnTo>
                      <a:pt x="416232" y="5402091"/>
                    </a:lnTo>
                    <a:lnTo>
                      <a:pt x="421014" y="5402091"/>
                    </a:lnTo>
                    <a:lnTo>
                      <a:pt x="425797" y="5402091"/>
                    </a:lnTo>
                    <a:lnTo>
                      <a:pt x="430580" y="5402091"/>
                    </a:lnTo>
                    <a:lnTo>
                      <a:pt x="435362" y="5398775"/>
                    </a:lnTo>
                    <a:lnTo>
                      <a:pt x="440145" y="5398775"/>
                    </a:lnTo>
                    <a:lnTo>
                      <a:pt x="444928" y="5398775"/>
                    </a:lnTo>
                    <a:lnTo>
                      <a:pt x="449710" y="5398775"/>
                    </a:lnTo>
                    <a:lnTo>
                      <a:pt x="454493" y="5398775"/>
                    </a:lnTo>
                    <a:lnTo>
                      <a:pt x="459276" y="5398775"/>
                    </a:lnTo>
                    <a:lnTo>
                      <a:pt x="464058" y="5398775"/>
                    </a:lnTo>
                    <a:lnTo>
                      <a:pt x="468841" y="5395899"/>
                    </a:lnTo>
                    <a:lnTo>
                      <a:pt x="473624" y="5395899"/>
                    </a:lnTo>
                    <a:lnTo>
                      <a:pt x="478414" y="5395899"/>
                    </a:lnTo>
                    <a:lnTo>
                      <a:pt x="483197" y="5395899"/>
                    </a:lnTo>
                    <a:lnTo>
                      <a:pt x="487980" y="5395899"/>
                    </a:lnTo>
                    <a:lnTo>
                      <a:pt x="492762" y="5395899"/>
                    </a:lnTo>
                    <a:lnTo>
                      <a:pt x="497545" y="5395899"/>
                    </a:lnTo>
                    <a:lnTo>
                      <a:pt x="502328" y="5393397"/>
                    </a:lnTo>
                    <a:lnTo>
                      <a:pt x="507110" y="5393397"/>
                    </a:lnTo>
                    <a:lnTo>
                      <a:pt x="511893" y="5393397"/>
                    </a:lnTo>
                    <a:lnTo>
                      <a:pt x="516676" y="5393397"/>
                    </a:lnTo>
                    <a:lnTo>
                      <a:pt x="521458" y="5393397"/>
                    </a:lnTo>
                    <a:lnTo>
                      <a:pt x="526241" y="5393397"/>
                    </a:lnTo>
                    <a:lnTo>
                      <a:pt x="531024" y="5393397"/>
                    </a:lnTo>
                    <a:lnTo>
                      <a:pt x="535806" y="5390896"/>
                    </a:lnTo>
                    <a:lnTo>
                      <a:pt x="540589" y="5390896"/>
                    </a:lnTo>
                    <a:lnTo>
                      <a:pt x="545371" y="5390896"/>
                    </a:lnTo>
                    <a:lnTo>
                      <a:pt x="550154" y="5390896"/>
                    </a:lnTo>
                    <a:lnTo>
                      <a:pt x="554937" y="5390896"/>
                    </a:lnTo>
                    <a:lnTo>
                      <a:pt x="559719" y="5390896"/>
                    </a:lnTo>
                    <a:lnTo>
                      <a:pt x="564502" y="5390896"/>
                    </a:lnTo>
                    <a:lnTo>
                      <a:pt x="569285" y="5388411"/>
                    </a:lnTo>
                    <a:lnTo>
                      <a:pt x="574075" y="5388411"/>
                    </a:lnTo>
                    <a:lnTo>
                      <a:pt x="578858" y="5388411"/>
                    </a:lnTo>
                    <a:lnTo>
                      <a:pt x="583641" y="5388411"/>
                    </a:lnTo>
                    <a:lnTo>
                      <a:pt x="588423" y="5388411"/>
                    </a:lnTo>
                    <a:lnTo>
                      <a:pt x="593206" y="5388411"/>
                    </a:lnTo>
                    <a:lnTo>
                      <a:pt x="597989" y="5388411"/>
                    </a:lnTo>
                    <a:lnTo>
                      <a:pt x="602771" y="5385877"/>
                    </a:lnTo>
                    <a:lnTo>
                      <a:pt x="607554" y="5385877"/>
                    </a:lnTo>
                    <a:lnTo>
                      <a:pt x="612337" y="5385877"/>
                    </a:lnTo>
                    <a:lnTo>
                      <a:pt x="617119" y="5385877"/>
                    </a:lnTo>
                    <a:lnTo>
                      <a:pt x="621902" y="5385877"/>
                    </a:lnTo>
                    <a:lnTo>
                      <a:pt x="626685" y="5385877"/>
                    </a:lnTo>
                    <a:lnTo>
                      <a:pt x="631467" y="5385877"/>
                    </a:lnTo>
                    <a:lnTo>
                      <a:pt x="636250" y="5382993"/>
                    </a:lnTo>
                    <a:lnTo>
                      <a:pt x="641033" y="5382993"/>
                    </a:lnTo>
                    <a:lnTo>
                      <a:pt x="645815" y="5382993"/>
                    </a:lnTo>
                    <a:lnTo>
                      <a:pt x="650598" y="5382993"/>
                    </a:lnTo>
                    <a:lnTo>
                      <a:pt x="655380" y="5382993"/>
                    </a:lnTo>
                    <a:lnTo>
                      <a:pt x="660163" y="5382993"/>
                    </a:lnTo>
                    <a:lnTo>
                      <a:pt x="664954" y="5382993"/>
                    </a:lnTo>
                    <a:lnTo>
                      <a:pt x="669737" y="5379848"/>
                    </a:lnTo>
                    <a:lnTo>
                      <a:pt x="674519" y="5379848"/>
                    </a:lnTo>
                    <a:lnTo>
                      <a:pt x="679302" y="5379848"/>
                    </a:lnTo>
                    <a:lnTo>
                      <a:pt x="684084" y="5379848"/>
                    </a:lnTo>
                    <a:lnTo>
                      <a:pt x="688867" y="5379848"/>
                    </a:lnTo>
                    <a:lnTo>
                      <a:pt x="693650" y="5379848"/>
                    </a:lnTo>
                    <a:lnTo>
                      <a:pt x="698432" y="5379848"/>
                    </a:lnTo>
                    <a:lnTo>
                      <a:pt x="703215" y="5376296"/>
                    </a:lnTo>
                    <a:lnTo>
                      <a:pt x="707998" y="5376296"/>
                    </a:lnTo>
                    <a:lnTo>
                      <a:pt x="712780" y="5376296"/>
                    </a:lnTo>
                    <a:lnTo>
                      <a:pt x="717563" y="5376296"/>
                    </a:lnTo>
                    <a:lnTo>
                      <a:pt x="722346" y="5376296"/>
                    </a:lnTo>
                    <a:lnTo>
                      <a:pt x="727128" y="5376296"/>
                    </a:lnTo>
                    <a:lnTo>
                      <a:pt x="731911" y="5376296"/>
                    </a:lnTo>
                    <a:lnTo>
                      <a:pt x="736694" y="5372686"/>
                    </a:lnTo>
                    <a:lnTo>
                      <a:pt x="741476" y="5372686"/>
                    </a:lnTo>
                    <a:lnTo>
                      <a:pt x="746259" y="5372686"/>
                    </a:lnTo>
                    <a:lnTo>
                      <a:pt x="751042" y="5372686"/>
                    </a:lnTo>
                    <a:lnTo>
                      <a:pt x="755824" y="5372686"/>
                    </a:lnTo>
                    <a:lnTo>
                      <a:pt x="760615" y="5372686"/>
                    </a:lnTo>
                    <a:lnTo>
                      <a:pt x="765398" y="5372686"/>
                    </a:lnTo>
                    <a:lnTo>
                      <a:pt x="770180" y="5368718"/>
                    </a:lnTo>
                    <a:lnTo>
                      <a:pt x="774963" y="5368718"/>
                    </a:lnTo>
                    <a:lnTo>
                      <a:pt x="779746" y="5368718"/>
                    </a:lnTo>
                    <a:lnTo>
                      <a:pt x="784528" y="5368718"/>
                    </a:lnTo>
                    <a:lnTo>
                      <a:pt x="789311" y="5368718"/>
                    </a:lnTo>
                    <a:lnTo>
                      <a:pt x="794094" y="5368718"/>
                    </a:lnTo>
                    <a:lnTo>
                      <a:pt x="798876" y="5368718"/>
                    </a:lnTo>
                    <a:lnTo>
                      <a:pt x="803659" y="5364433"/>
                    </a:lnTo>
                    <a:lnTo>
                      <a:pt x="808441" y="5364433"/>
                    </a:lnTo>
                    <a:lnTo>
                      <a:pt x="813224" y="5364433"/>
                    </a:lnTo>
                    <a:lnTo>
                      <a:pt x="818007" y="5364433"/>
                    </a:lnTo>
                    <a:lnTo>
                      <a:pt x="822789" y="5364433"/>
                    </a:lnTo>
                    <a:lnTo>
                      <a:pt x="827572" y="5364433"/>
                    </a:lnTo>
                    <a:lnTo>
                      <a:pt x="832355" y="5364433"/>
                    </a:lnTo>
                    <a:lnTo>
                      <a:pt x="837137" y="5359886"/>
                    </a:lnTo>
                    <a:lnTo>
                      <a:pt x="841920" y="5359886"/>
                    </a:lnTo>
                    <a:lnTo>
                      <a:pt x="846703" y="5359886"/>
                    </a:lnTo>
                    <a:lnTo>
                      <a:pt x="851493" y="5359886"/>
                    </a:lnTo>
                    <a:lnTo>
                      <a:pt x="856276" y="5359886"/>
                    </a:lnTo>
                    <a:lnTo>
                      <a:pt x="861059" y="5359886"/>
                    </a:lnTo>
                    <a:lnTo>
                      <a:pt x="865841" y="5359886"/>
                    </a:lnTo>
                    <a:lnTo>
                      <a:pt x="870624" y="5355299"/>
                    </a:lnTo>
                    <a:lnTo>
                      <a:pt x="875407" y="5355299"/>
                    </a:lnTo>
                    <a:lnTo>
                      <a:pt x="880189" y="5355299"/>
                    </a:lnTo>
                    <a:lnTo>
                      <a:pt x="884972" y="5355299"/>
                    </a:lnTo>
                    <a:lnTo>
                      <a:pt x="889755" y="5355299"/>
                    </a:lnTo>
                    <a:lnTo>
                      <a:pt x="894537" y="5355299"/>
                    </a:lnTo>
                    <a:lnTo>
                      <a:pt x="899320" y="5355299"/>
                    </a:lnTo>
                    <a:lnTo>
                      <a:pt x="904103" y="5350516"/>
                    </a:lnTo>
                    <a:lnTo>
                      <a:pt x="908885" y="5350516"/>
                    </a:lnTo>
                    <a:lnTo>
                      <a:pt x="913668" y="5350516"/>
                    </a:lnTo>
                    <a:lnTo>
                      <a:pt x="918450" y="5350516"/>
                    </a:lnTo>
                    <a:lnTo>
                      <a:pt x="923233" y="5350516"/>
                    </a:lnTo>
                    <a:lnTo>
                      <a:pt x="928016" y="5350516"/>
                    </a:lnTo>
                    <a:lnTo>
                      <a:pt x="932798" y="5350516"/>
                    </a:lnTo>
                    <a:lnTo>
                      <a:pt x="937581" y="5345457"/>
                    </a:lnTo>
                    <a:lnTo>
                      <a:pt x="942364" y="5345457"/>
                    </a:lnTo>
                    <a:lnTo>
                      <a:pt x="947155" y="5345457"/>
                    </a:lnTo>
                    <a:lnTo>
                      <a:pt x="951937" y="5345457"/>
                    </a:lnTo>
                    <a:lnTo>
                      <a:pt x="956720" y="5345457"/>
                    </a:lnTo>
                    <a:lnTo>
                      <a:pt x="961502" y="5345457"/>
                    </a:lnTo>
                    <a:lnTo>
                      <a:pt x="966285" y="5345457"/>
                    </a:lnTo>
                    <a:lnTo>
                      <a:pt x="971068" y="5340251"/>
                    </a:lnTo>
                    <a:lnTo>
                      <a:pt x="975850" y="5340251"/>
                    </a:lnTo>
                    <a:lnTo>
                      <a:pt x="980633" y="5340251"/>
                    </a:lnTo>
                    <a:lnTo>
                      <a:pt x="985416" y="5340251"/>
                    </a:lnTo>
                    <a:lnTo>
                      <a:pt x="990198" y="5340251"/>
                    </a:lnTo>
                    <a:lnTo>
                      <a:pt x="994981" y="5340251"/>
                    </a:lnTo>
                    <a:lnTo>
                      <a:pt x="999764" y="5340251"/>
                    </a:lnTo>
                    <a:lnTo>
                      <a:pt x="1004546" y="5334442"/>
                    </a:lnTo>
                    <a:lnTo>
                      <a:pt x="1009329" y="5334442"/>
                    </a:lnTo>
                    <a:lnTo>
                      <a:pt x="1014112" y="5334442"/>
                    </a:lnTo>
                    <a:lnTo>
                      <a:pt x="1018894" y="5334442"/>
                    </a:lnTo>
                    <a:lnTo>
                      <a:pt x="1023677" y="5334442"/>
                    </a:lnTo>
                    <a:lnTo>
                      <a:pt x="1028460" y="5334442"/>
                    </a:lnTo>
                    <a:lnTo>
                      <a:pt x="1033242" y="5334442"/>
                    </a:lnTo>
                    <a:lnTo>
                      <a:pt x="1038025" y="5327402"/>
                    </a:lnTo>
                    <a:lnTo>
                      <a:pt x="1042816" y="5327402"/>
                    </a:lnTo>
                    <a:lnTo>
                      <a:pt x="1047598" y="5327402"/>
                    </a:lnTo>
                    <a:lnTo>
                      <a:pt x="1052381" y="5327402"/>
                    </a:lnTo>
                    <a:lnTo>
                      <a:pt x="1057164" y="5327402"/>
                    </a:lnTo>
                    <a:lnTo>
                      <a:pt x="1061946" y="5327402"/>
                    </a:lnTo>
                    <a:lnTo>
                      <a:pt x="1066729" y="5327402"/>
                    </a:lnTo>
                    <a:lnTo>
                      <a:pt x="1071511" y="5320142"/>
                    </a:lnTo>
                    <a:lnTo>
                      <a:pt x="1076294" y="5320142"/>
                    </a:lnTo>
                    <a:lnTo>
                      <a:pt x="1081077" y="5320142"/>
                    </a:lnTo>
                    <a:lnTo>
                      <a:pt x="1085859" y="5320142"/>
                    </a:lnTo>
                    <a:lnTo>
                      <a:pt x="1090642" y="5320142"/>
                    </a:lnTo>
                    <a:lnTo>
                      <a:pt x="1095425" y="5320142"/>
                    </a:lnTo>
                    <a:lnTo>
                      <a:pt x="1100207" y="5320142"/>
                    </a:lnTo>
                    <a:lnTo>
                      <a:pt x="1104990" y="5312622"/>
                    </a:lnTo>
                    <a:lnTo>
                      <a:pt x="1109773" y="5312622"/>
                    </a:lnTo>
                    <a:lnTo>
                      <a:pt x="1114555" y="5312622"/>
                    </a:lnTo>
                    <a:lnTo>
                      <a:pt x="1119338" y="5312622"/>
                    </a:lnTo>
                    <a:lnTo>
                      <a:pt x="1124121" y="5312622"/>
                    </a:lnTo>
                    <a:lnTo>
                      <a:pt x="1128903" y="5312622"/>
                    </a:lnTo>
                    <a:lnTo>
                      <a:pt x="1133694" y="5312622"/>
                    </a:lnTo>
                    <a:lnTo>
                      <a:pt x="1138477" y="5305175"/>
                    </a:lnTo>
                    <a:lnTo>
                      <a:pt x="1143259" y="5305175"/>
                    </a:lnTo>
                    <a:lnTo>
                      <a:pt x="1148042" y="5305175"/>
                    </a:lnTo>
                    <a:lnTo>
                      <a:pt x="1152825" y="5305175"/>
                    </a:lnTo>
                    <a:lnTo>
                      <a:pt x="1157607" y="5305175"/>
                    </a:lnTo>
                    <a:lnTo>
                      <a:pt x="1162390" y="5305175"/>
                    </a:lnTo>
                    <a:lnTo>
                      <a:pt x="1167173" y="5305175"/>
                    </a:lnTo>
                    <a:lnTo>
                      <a:pt x="1171955" y="5297101"/>
                    </a:lnTo>
                    <a:lnTo>
                      <a:pt x="1176738" y="5297101"/>
                    </a:lnTo>
                    <a:lnTo>
                      <a:pt x="1181521" y="5297101"/>
                    </a:lnTo>
                    <a:lnTo>
                      <a:pt x="1186303" y="5297101"/>
                    </a:lnTo>
                    <a:lnTo>
                      <a:pt x="1191086" y="5297101"/>
                    </a:lnTo>
                    <a:lnTo>
                      <a:pt x="1195868" y="5297101"/>
                    </a:lnTo>
                    <a:lnTo>
                      <a:pt x="1200651" y="5297101"/>
                    </a:lnTo>
                    <a:lnTo>
                      <a:pt x="1205434" y="5288375"/>
                    </a:lnTo>
                    <a:lnTo>
                      <a:pt x="1210216" y="5288375"/>
                    </a:lnTo>
                    <a:lnTo>
                      <a:pt x="1214999" y="5288375"/>
                    </a:lnTo>
                    <a:lnTo>
                      <a:pt x="1219782" y="5288375"/>
                    </a:lnTo>
                    <a:lnTo>
                      <a:pt x="1224564" y="5288375"/>
                    </a:lnTo>
                    <a:lnTo>
                      <a:pt x="1229355" y="5288375"/>
                    </a:lnTo>
                    <a:lnTo>
                      <a:pt x="1234138" y="5288375"/>
                    </a:lnTo>
                    <a:lnTo>
                      <a:pt x="1238921" y="5278760"/>
                    </a:lnTo>
                    <a:lnTo>
                      <a:pt x="1243703" y="5278760"/>
                    </a:lnTo>
                    <a:lnTo>
                      <a:pt x="1248486" y="5278760"/>
                    </a:lnTo>
                    <a:lnTo>
                      <a:pt x="1253268" y="5278760"/>
                    </a:lnTo>
                    <a:lnTo>
                      <a:pt x="1258051" y="5278760"/>
                    </a:lnTo>
                    <a:lnTo>
                      <a:pt x="1262834" y="5278760"/>
                    </a:lnTo>
                    <a:lnTo>
                      <a:pt x="1267616" y="5278760"/>
                    </a:lnTo>
                    <a:lnTo>
                      <a:pt x="1272399" y="5269138"/>
                    </a:lnTo>
                    <a:lnTo>
                      <a:pt x="1277182" y="5269138"/>
                    </a:lnTo>
                    <a:lnTo>
                      <a:pt x="1281964" y="5269138"/>
                    </a:lnTo>
                    <a:lnTo>
                      <a:pt x="1286747" y="5269138"/>
                    </a:lnTo>
                    <a:lnTo>
                      <a:pt x="1291530" y="5269138"/>
                    </a:lnTo>
                    <a:lnTo>
                      <a:pt x="1296312" y="5269138"/>
                    </a:lnTo>
                    <a:lnTo>
                      <a:pt x="1301095" y="5269138"/>
                    </a:lnTo>
                    <a:lnTo>
                      <a:pt x="1305878" y="5257658"/>
                    </a:lnTo>
                    <a:lnTo>
                      <a:pt x="1310660" y="5257658"/>
                    </a:lnTo>
                    <a:lnTo>
                      <a:pt x="1315443" y="5257658"/>
                    </a:lnTo>
                    <a:lnTo>
                      <a:pt x="1320234" y="5257658"/>
                    </a:lnTo>
                    <a:lnTo>
                      <a:pt x="1325016" y="5257658"/>
                    </a:lnTo>
                    <a:lnTo>
                      <a:pt x="1329799" y="5257658"/>
                    </a:lnTo>
                    <a:lnTo>
                      <a:pt x="1334582" y="5257658"/>
                    </a:lnTo>
                    <a:lnTo>
                      <a:pt x="1339364" y="5241607"/>
                    </a:lnTo>
                    <a:lnTo>
                      <a:pt x="1344147" y="5241607"/>
                    </a:lnTo>
                    <a:lnTo>
                      <a:pt x="1348930" y="5241607"/>
                    </a:lnTo>
                    <a:lnTo>
                      <a:pt x="1353712" y="5241607"/>
                    </a:lnTo>
                    <a:lnTo>
                      <a:pt x="1358495" y="5241607"/>
                    </a:lnTo>
                    <a:lnTo>
                      <a:pt x="1363278" y="5241607"/>
                    </a:lnTo>
                    <a:lnTo>
                      <a:pt x="1368060" y="5241607"/>
                    </a:lnTo>
                    <a:lnTo>
                      <a:pt x="1372843" y="5223332"/>
                    </a:lnTo>
                    <a:lnTo>
                      <a:pt x="1377625" y="5223332"/>
                    </a:lnTo>
                    <a:lnTo>
                      <a:pt x="1382408" y="5223332"/>
                    </a:lnTo>
                    <a:lnTo>
                      <a:pt x="1387191" y="5223332"/>
                    </a:lnTo>
                    <a:lnTo>
                      <a:pt x="1391973" y="5223332"/>
                    </a:lnTo>
                    <a:lnTo>
                      <a:pt x="1396756" y="5223332"/>
                    </a:lnTo>
                    <a:lnTo>
                      <a:pt x="1401539" y="5223332"/>
                    </a:lnTo>
                    <a:lnTo>
                      <a:pt x="1406321" y="5202467"/>
                    </a:lnTo>
                    <a:lnTo>
                      <a:pt x="1411104" y="5202467"/>
                    </a:lnTo>
                    <a:lnTo>
                      <a:pt x="1415895" y="5202467"/>
                    </a:lnTo>
                    <a:lnTo>
                      <a:pt x="1420677" y="5202467"/>
                    </a:lnTo>
                    <a:lnTo>
                      <a:pt x="1425460" y="5202467"/>
                    </a:lnTo>
                    <a:lnTo>
                      <a:pt x="1430243" y="5202467"/>
                    </a:lnTo>
                    <a:lnTo>
                      <a:pt x="1435025" y="5202467"/>
                    </a:lnTo>
                    <a:lnTo>
                      <a:pt x="1439808" y="5180786"/>
                    </a:lnTo>
                    <a:lnTo>
                      <a:pt x="1444591" y="5180786"/>
                    </a:lnTo>
                    <a:lnTo>
                      <a:pt x="1449373" y="5180786"/>
                    </a:lnTo>
                    <a:lnTo>
                      <a:pt x="1454156" y="5180786"/>
                    </a:lnTo>
                    <a:lnTo>
                      <a:pt x="1458939" y="5180786"/>
                    </a:lnTo>
                    <a:lnTo>
                      <a:pt x="1463721" y="5180786"/>
                    </a:lnTo>
                    <a:lnTo>
                      <a:pt x="1468504" y="5180786"/>
                    </a:lnTo>
                    <a:lnTo>
                      <a:pt x="1473287" y="5158885"/>
                    </a:lnTo>
                    <a:lnTo>
                      <a:pt x="1478069" y="5158885"/>
                    </a:lnTo>
                    <a:lnTo>
                      <a:pt x="1482852" y="5158885"/>
                    </a:lnTo>
                    <a:lnTo>
                      <a:pt x="1487634" y="5158885"/>
                    </a:lnTo>
                    <a:lnTo>
                      <a:pt x="1492417" y="5158885"/>
                    </a:lnTo>
                    <a:lnTo>
                      <a:pt x="1497200" y="5158885"/>
                    </a:lnTo>
                    <a:lnTo>
                      <a:pt x="1501982" y="5158885"/>
                    </a:lnTo>
                    <a:lnTo>
                      <a:pt x="1506773" y="5136870"/>
                    </a:lnTo>
                    <a:lnTo>
                      <a:pt x="1511556" y="5136870"/>
                    </a:lnTo>
                    <a:lnTo>
                      <a:pt x="1516338" y="5136870"/>
                    </a:lnTo>
                    <a:lnTo>
                      <a:pt x="1521121" y="5136870"/>
                    </a:lnTo>
                    <a:lnTo>
                      <a:pt x="1525904" y="5136870"/>
                    </a:lnTo>
                    <a:lnTo>
                      <a:pt x="1530686" y="5136870"/>
                    </a:lnTo>
                    <a:lnTo>
                      <a:pt x="1535469" y="5136870"/>
                    </a:lnTo>
                    <a:lnTo>
                      <a:pt x="1540252" y="5115442"/>
                    </a:lnTo>
                    <a:lnTo>
                      <a:pt x="1545034" y="5115442"/>
                    </a:lnTo>
                    <a:lnTo>
                      <a:pt x="1549817" y="5115442"/>
                    </a:lnTo>
                    <a:lnTo>
                      <a:pt x="1554600" y="5115442"/>
                    </a:lnTo>
                    <a:lnTo>
                      <a:pt x="1559382" y="5115442"/>
                    </a:lnTo>
                    <a:lnTo>
                      <a:pt x="1564165" y="5115442"/>
                    </a:lnTo>
                    <a:lnTo>
                      <a:pt x="1568948" y="5115442"/>
                    </a:lnTo>
                    <a:lnTo>
                      <a:pt x="1573730" y="5092840"/>
                    </a:lnTo>
                    <a:lnTo>
                      <a:pt x="1578513" y="5092840"/>
                    </a:lnTo>
                    <a:lnTo>
                      <a:pt x="1583296" y="5092840"/>
                    </a:lnTo>
                    <a:lnTo>
                      <a:pt x="1588078" y="5092840"/>
                    </a:lnTo>
                    <a:lnTo>
                      <a:pt x="1592861" y="5092840"/>
                    </a:lnTo>
                    <a:lnTo>
                      <a:pt x="1597644" y="5092840"/>
                    </a:lnTo>
                    <a:lnTo>
                      <a:pt x="1602434" y="5092840"/>
                    </a:lnTo>
                    <a:lnTo>
                      <a:pt x="1607217" y="5069946"/>
                    </a:lnTo>
                    <a:lnTo>
                      <a:pt x="1612000" y="5069946"/>
                    </a:lnTo>
                    <a:lnTo>
                      <a:pt x="1616782" y="5069946"/>
                    </a:lnTo>
                    <a:lnTo>
                      <a:pt x="1621565" y="5069946"/>
                    </a:lnTo>
                    <a:lnTo>
                      <a:pt x="1626348" y="5069946"/>
                    </a:lnTo>
                    <a:lnTo>
                      <a:pt x="1631130" y="5069946"/>
                    </a:lnTo>
                    <a:lnTo>
                      <a:pt x="1635913" y="5069946"/>
                    </a:lnTo>
                    <a:lnTo>
                      <a:pt x="1640695" y="5046252"/>
                    </a:lnTo>
                    <a:lnTo>
                      <a:pt x="1645478" y="5046252"/>
                    </a:lnTo>
                    <a:lnTo>
                      <a:pt x="1650261" y="5046252"/>
                    </a:lnTo>
                    <a:lnTo>
                      <a:pt x="1655043" y="5046252"/>
                    </a:lnTo>
                    <a:lnTo>
                      <a:pt x="1659826" y="5046252"/>
                    </a:lnTo>
                    <a:lnTo>
                      <a:pt x="1664609" y="5046252"/>
                    </a:lnTo>
                    <a:lnTo>
                      <a:pt x="1669391" y="5046252"/>
                    </a:lnTo>
                    <a:lnTo>
                      <a:pt x="1674174" y="5025126"/>
                    </a:lnTo>
                    <a:lnTo>
                      <a:pt x="1678957" y="5025126"/>
                    </a:lnTo>
                    <a:lnTo>
                      <a:pt x="1683739" y="5025126"/>
                    </a:lnTo>
                    <a:lnTo>
                      <a:pt x="1688522" y="5025126"/>
                    </a:lnTo>
                    <a:lnTo>
                      <a:pt x="1693305" y="5025126"/>
                    </a:lnTo>
                    <a:lnTo>
                      <a:pt x="1698095" y="5025126"/>
                    </a:lnTo>
                    <a:lnTo>
                      <a:pt x="1702878" y="5025126"/>
                    </a:lnTo>
                    <a:lnTo>
                      <a:pt x="1707661" y="5002377"/>
                    </a:lnTo>
                    <a:lnTo>
                      <a:pt x="1712443" y="5002377"/>
                    </a:lnTo>
                    <a:lnTo>
                      <a:pt x="1717226" y="5002377"/>
                    </a:lnTo>
                    <a:lnTo>
                      <a:pt x="1722009" y="5002377"/>
                    </a:lnTo>
                    <a:lnTo>
                      <a:pt x="1726791" y="5002377"/>
                    </a:lnTo>
                    <a:lnTo>
                      <a:pt x="1731574" y="5002377"/>
                    </a:lnTo>
                    <a:lnTo>
                      <a:pt x="1736357" y="5002377"/>
                    </a:lnTo>
                    <a:lnTo>
                      <a:pt x="1741139" y="4974782"/>
                    </a:lnTo>
                    <a:lnTo>
                      <a:pt x="1745922" y="4974782"/>
                    </a:lnTo>
                    <a:lnTo>
                      <a:pt x="1750704" y="4974782"/>
                    </a:lnTo>
                    <a:lnTo>
                      <a:pt x="1755487" y="4974782"/>
                    </a:lnTo>
                    <a:lnTo>
                      <a:pt x="1760270" y="4974782"/>
                    </a:lnTo>
                    <a:lnTo>
                      <a:pt x="1765052" y="4974782"/>
                    </a:lnTo>
                    <a:lnTo>
                      <a:pt x="1769835" y="4974782"/>
                    </a:lnTo>
                    <a:lnTo>
                      <a:pt x="1774618" y="4948106"/>
                    </a:lnTo>
                    <a:lnTo>
                      <a:pt x="1779400" y="4948106"/>
                    </a:lnTo>
                    <a:lnTo>
                      <a:pt x="1784183" y="4948106"/>
                    </a:lnTo>
                    <a:lnTo>
                      <a:pt x="1788974" y="4948106"/>
                    </a:lnTo>
                    <a:lnTo>
                      <a:pt x="1793757" y="4948106"/>
                    </a:lnTo>
                    <a:lnTo>
                      <a:pt x="1798539" y="4948106"/>
                    </a:lnTo>
                    <a:lnTo>
                      <a:pt x="1803322" y="4948106"/>
                    </a:lnTo>
                    <a:lnTo>
                      <a:pt x="1808104" y="4923997"/>
                    </a:lnTo>
                    <a:lnTo>
                      <a:pt x="1812887" y="4923997"/>
                    </a:lnTo>
                    <a:lnTo>
                      <a:pt x="1817670" y="4923997"/>
                    </a:lnTo>
                    <a:lnTo>
                      <a:pt x="1822452" y="4923997"/>
                    </a:lnTo>
                    <a:lnTo>
                      <a:pt x="1827235" y="4923997"/>
                    </a:lnTo>
                    <a:lnTo>
                      <a:pt x="1832018" y="4923997"/>
                    </a:lnTo>
                    <a:lnTo>
                      <a:pt x="1836800" y="4923997"/>
                    </a:lnTo>
                    <a:lnTo>
                      <a:pt x="1841583" y="4903262"/>
                    </a:lnTo>
                    <a:lnTo>
                      <a:pt x="1846366" y="4903262"/>
                    </a:lnTo>
                    <a:lnTo>
                      <a:pt x="1851148" y="4903262"/>
                    </a:lnTo>
                    <a:lnTo>
                      <a:pt x="1855931" y="4903262"/>
                    </a:lnTo>
                    <a:lnTo>
                      <a:pt x="1860714" y="4903262"/>
                    </a:lnTo>
                    <a:lnTo>
                      <a:pt x="1865496" y="4903262"/>
                    </a:lnTo>
                    <a:lnTo>
                      <a:pt x="1870279" y="4903262"/>
                    </a:lnTo>
                    <a:lnTo>
                      <a:pt x="1875061" y="4884204"/>
                    </a:lnTo>
                    <a:lnTo>
                      <a:pt x="1879852" y="4884204"/>
                    </a:lnTo>
                    <a:lnTo>
                      <a:pt x="1884635" y="4884204"/>
                    </a:lnTo>
                    <a:lnTo>
                      <a:pt x="1889418" y="4884204"/>
                    </a:lnTo>
                    <a:lnTo>
                      <a:pt x="1894200" y="4884204"/>
                    </a:lnTo>
                    <a:lnTo>
                      <a:pt x="1898983" y="4884204"/>
                    </a:lnTo>
                    <a:lnTo>
                      <a:pt x="1903765" y="4884204"/>
                    </a:lnTo>
                    <a:lnTo>
                      <a:pt x="1908548" y="4864161"/>
                    </a:lnTo>
                    <a:lnTo>
                      <a:pt x="1913331" y="4864161"/>
                    </a:lnTo>
                    <a:lnTo>
                      <a:pt x="1918114" y="4864161"/>
                    </a:lnTo>
                    <a:lnTo>
                      <a:pt x="1922896" y="4864161"/>
                    </a:lnTo>
                    <a:lnTo>
                      <a:pt x="1927679" y="4864161"/>
                    </a:lnTo>
                    <a:lnTo>
                      <a:pt x="1932461" y="4864161"/>
                    </a:lnTo>
                    <a:lnTo>
                      <a:pt x="1937244" y="4864161"/>
                    </a:lnTo>
                    <a:lnTo>
                      <a:pt x="1942027" y="4847043"/>
                    </a:lnTo>
                    <a:lnTo>
                      <a:pt x="1946809" y="4847043"/>
                    </a:lnTo>
                    <a:lnTo>
                      <a:pt x="1951592" y="4847043"/>
                    </a:lnTo>
                    <a:lnTo>
                      <a:pt x="1956375" y="4847043"/>
                    </a:lnTo>
                    <a:lnTo>
                      <a:pt x="1961157" y="4847043"/>
                    </a:lnTo>
                    <a:lnTo>
                      <a:pt x="1965940" y="4847043"/>
                    </a:lnTo>
                    <a:lnTo>
                      <a:pt x="1970723" y="4847043"/>
                    </a:lnTo>
                    <a:lnTo>
                      <a:pt x="1975513" y="4826601"/>
                    </a:lnTo>
                    <a:lnTo>
                      <a:pt x="1980296" y="4826601"/>
                    </a:lnTo>
                    <a:lnTo>
                      <a:pt x="1985079" y="4826601"/>
                    </a:lnTo>
                    <a:lnTo>
                      <a:pt x="1989861" y="4826601"/>
                    </a:lnTo>
                    <a:lnTo>
                      <a:pt x="1994644" y="4826601"/>
                    </a:lnTo>
                    <a:lnTo>
                      <a:pt x="1999427" y="4826601"/>
                    </a:lnTo>
                    <a:lnTo>
                      <a:pt x="2004209" y="4826601"/>
                    </a:lnTo>
                    <a:lnTo>
                      <a:pt x="2008992" y="4806378"/>
                    </a:lnTo>
                    <a:lnTo>
                      <a:pt x="2013775" y="4806378"/>
                    </a:lnTo>
                    <a:lnTo>
                      <a:pt x="2018557" y="4806378"/>
                    </a:lnTo>
                    <a:lnTo>
                      <a:pt x="2023340" y="4806378"/>
                    </a:lnTo>
                    <a:lnTo>
                      <a:pt x="2028122" y="4806378"/>
                    </a:lnTo>
                    <a:lnTo>
                      <a:pt x="2032905" y="4806378"/>
                    </a:lnTo>
                    <a:lnTo>
                      <a:pt x="2037688" y="4806378"/>
                    </a:lnTo>
                    <a:lnTo>
                      <a:pt x="2042471" y="4782946"/>
                    </a:lnTo>
                    <a:lnTo>
                      <a:pt x="2047253" y="4782946"/>
                    </a:lnTo>
                    <a:lnTo>
                      <a:pt x="2052036" y="4782946"/>
                    </a:lnTo>
                    <a:lnTo>
                      <a:pt x="2056818" y="4782946"/>
                    </a:lnTo>
                    <a:lnTo>
                      <a:pt x="2061601" y="4782946"/>
                    </a:lnTo>
                    <a:lnTo>
                      <a:pt x="2066384" y="4782946"/>
                    </a:lnTo>
                    <a:lnTo>
                      <a:pt x="2071174" y="4782946"/>
                    </a:lnTo>
                    <a:lnTo>
                      <a:pt x="2075957" y="4757859"/>
                    </a:lnTo>
                    <a:lnTo>
                      <a:pt x="2080740" y="4757859"/>
                    </a:lnTo>
                    <a:lnTo>
                      <a:pt x="2085522" y="4757859"/>
                    </a:lnTo>
                    <a:lnTo>
                      <a:pt x="2090305" y="4757859"/>
                    </a:lnTo>
                    <a:lnTo>
                      <a:pt x="2095088" y="4757859"/>
                    </a:lnTo>
                    <a:lnTo>
                      <a:pt x="2099870" y="4757859"/>
                    </a:lnTo>
                    <a:lnTo>
                      <a:pt x="2104653" y="4757859"/>
                    </a:lnTo>
                    <a:lnTo>
                      <a:pt x="2109436" y="4731559"/>
                    </a:lnTo>
                    <a:lnTo>
                      <a:pt x="2114218" y="4731559"/>
                    </a:lnTo>
                    <a:lnTo>
                      <a:pt x="2119001" y="4731559"/>
                    </a:lnTo>
                    <a:lnTo>
                      <a:pt x="2123784" y="4731559"/>
                    </a:lnTo>
                    <a:lnTo>
                      <a:pt x="2128566" y="4731559"/>
                    </a:lnTo>
                    <a:lnTo>
                      <a:pt x="2133349" y="4731559"/>
                    </a:lnTo>
                    <a:lnTo>
                      <a:pt x="2138132" y="4731559"/>
                    </a:lnTo>
                    <a:lnTo>
                      <a:pt x="2142914" y="4705845"/>
                    </a:lnTo>
                    <a:lnTo>
                      <a:pt x="2147697" y="4705845"/>
                    </a:lnTo>
                    <a:lnTo>
                      <a:pt x="2152479" y="4705845"/>
                    </a:lnTo>
                    <a:lnTo>
                      <a:pt x="2157262" y="4705845"/>
                    </a:lnTo>
                    <a:lnTo>
                      <a:pt x="2162053" y="4705845"/>
                    </a:lnTo>
                    <a:lnTo>
                      <a:pt x="2166836" y="4705845"/>
                    </a:lnTo>
                    <a:lnTo>
                      <a:pt x="2171618" y="4705845"/>
                    </a:lnTo>
                    <a:lnTo>
                      <a:pt x="2176401" y="4681549"/>
                    </a:lnTo>
                    <a:lnTo>
                      <a:pt x="2181184" y="4681549"/>
                    </a:lnTo>
                    <a:lnTo>
                      <a:pt x="2185966" y="4681549"/>
                    </a:lnTo>
                    <a:lnTo>
                      <a:pt x="2190749" y="4681549"/>
                    </a:lnTo>
                    <a:lnTo>
                      <a:pt x="2195531" y="4681549"/>
                    </a:lnTo>
                    <a:lnTo>
                      <a:pt x="2200314" y="4681549"/>
                    </a:lnTo>
                    <a:lnTo>
                      <a:pt x="2205097" y="4681549"/>
                    </a:lnTo>
                    <a:lnTo>
                      <a:pt x="2209880" y="4658801"/>
                    </a:lnTo>
                    <a:lnTo>
                      <a:pt x="2214662" y="4658801"/>
                    </a:lnTo>
                    <a:lnTo>
                      <a:pt x="2219445" y="4658801"/>
                    </a:lnTo>
                    <a:lnTo>
                      <a:pt x="2224227" y="4658801"/>
                    </a:lnTo>
                    <a:lnTo>
                      <a:pt x="2229010" y="4658801"/>
                    </a:lnTo>
                    <a:lnTo>
                      <a:pt x="2233793" y="4658801"/>
                    </a:lnTo>
                    <a:lnTo>
                      <a:pt x="2238575" y="4658801"/>
                    </a:lnTo>
                    <a:lnTo>
                      <a:pt x="2243358" y="4637706"/>
                    </a:lnTo>
                    <a:lnTo>
                      <a:pt x="2248141" y="4637706"/>
                    </a:lnTo>
                    <a:lnTo>
                      <a:pt x="2252923" y="4637706"/>
                    </a:lnTo>
                    <a:lnTo>
                      <a:pt x="2257714" y="4637706"/>
                    </a:lnTo>
                    <a:lnTo>
                      <a:pt x="2262497" y="4637706"/>
                    </a:lnTo>
                    <a:lnTo>
                      <a:pt x="2267279" y="4637706"/>
                    </a:lnTo>
                    <a:lnTo>
                      <a:pt x="2272062" y="4637706"/>
                    </a:lnTo>
                    <a:lnTo>
                      <a:pt x="2276845" y="4617900"/>
                    </a:lnTo>
                    <a:lnTo>
                      <a:pt x="2281627" y="4617900"/>
                    </a:lnTo>
                    <a:lnTo>
                      <a:pt x="2286410" y="4617900"/>
                    </a:lnTo>
                    <a:lnTo>
                      <a:pt x="2291193" y="4617900"/>
                    </a:lnTo>
                    <a:lnTo>
                      <a:pt x="2295975" y="4617900"/>
                    </a:lnTo>
                    <a:lnTo>
                      <a:pt x="2300758" y="4617900"/>
                    </a:lnTo>
                    <a:lnTo>
                      <a:pt x="2305541" y="4617900"/>
                    </a:lnTo>
                    <a:lnTo>
                      <a:pt x="2310323" y="4598802"/>
                    </a:lnTo>
                    <a:lnTo>
                      <a:pt x="2315106" y="4598802"/>
                    </a:lnTo>
                    <a:lnTo>
                      <a:pt x="2319888" y="4598802"/>
                    </a:lnTo>
                    <a:lnTo>
                      <a:pt x="2324671" y="4598802"/>
                    </a:lnTo>
                    <a:lnTo>
                      <a:pt x="2329454" y="4598802"/>
                    </a:lnTo>
                    <a:lnTo>
                      <a:pt x="2334236" y="4598802"/>
                    </a:lnTo>
                    <a:lnTo>
                      <a:pt x="2339019" y="4598802"/>
                    </a:lnTo>
                    <a:lnTo>
                      <a:pt x="2343802" y="4581162"/>
                    </a:lnTo>
                    <a:lnTo>
                      <a:pt x="2348593" y="4581162"/>
                    </a:lnTo>
                    <a:lnTo>
                      <a:pt x="2353375" y="4581162"/>
                    </a:lnTo>
                    <a:lnTo>
                      <a:pt x="2358158" y="4581162"/>
                    </a:lnTo>
                    <a:lnTo>
                      <a:pt x="2362940" y="4581162"/>
                    </a:lnTo>
                    <a:lnTo>
                      <a:pt x="2367723" y="4581162"/>
                    </a:lnTo>
                    <a:lnTo>
                      <a:pt x="2372506" y="4581162"/>
                    </a:lnTo>
                    <a:lnTo>
                      <a:pt x="2377288" y="4563954"/>
                    </a:lnTo>
                    <a:lnTo>
                      <a:pt x="2382071" y="4563954"/>
                    </a:lnTo>
                    <a:lnTo>
                      <a:pt x="2386854" y="4563954"/>
                    </a:lnTo>
                    <a:lnTo>
                      <a:pt x="2391636" y="4563954"/>
                    </a:lnTo>
                    <a:lnTo>
                      <a:pt x="2396419" y="4563954"/>
                    </a:lnTo>
                    <a:lnTo>
                      <a:pt x="2401202" y="4563954"/>
                    </a:lnTo>
                    <a:lnTo>
                      <a:pt x="2405984" y="4563954"/>
                    </a:lnTo>
                    <a:lnTo>
                      <a:pt x="2410767" y="4547855"/>
                    </a:lnTo>
                    <a:lnTo>
                      <a:pt x="2415549" y="4547855"/>
                    </a:lnTo>
                    <a:lnTo>
                      <a:pt x="2420332" y="4547855"/>
                    </a:lnTo>
                    <a:lnTo>
                      <a:pt x="2425115" y="4547855"/>
                    </a:lnTo>
                    <a:lnTo>
                      <a:pt x="2429898" y="4547855"/>
                    </a:lnTo>
                    <a:lnTo>
                      <a:pt x="2434680" y="4547855"/>
                    </a:lnTo>
                    <a:lnTo>
                      <a:pt x="2439463" y="4547855"/>
                    </a:lnTo>
                    <a:lnTo>
                      <a:pt x="2444254" y="4533743"/>
                    </a:lnTo>
                    <a:lnTo>
                      <a:pt x="2449036" y="4533743"/>
                    </a:lnTo>
                    <a:lnTo>
                      <a:pt x="2453819" y="4533743"/>
                    </a:lnTo>
                    <a:lnTo>
                      <a:pt x="2458601" y="4533743"/>
                    </a:lnTo>
                    <a:lnTo>
                      <a:pt x="2463384" y="4533743"/>
                    </a:lnTo>
                    <a:lnTo>
                      <a:pt x="2468167" y="4533743"/>
                    </a:lnTo>
                    <a:lnTo>
                      <a:pt x="2472950" y="4533743"/>
                    </a:lnTo>
                    <a:lnTo>
                      <a:pt x="2477732" y="4520487"/>
                    </a:lnTo>
                    <a:lnTo>
                      <a:pt x="2482515" y="4520487"/>
                    </a:lnTo>
                    <a:lnTo>
                      <a:pt x="2487297" y="4520487"/>
                    </a:lnTo>
                    <a:lnTo>
                      <a:pt x="2492080" y="4520487"/>
                    </a:lnTo>
                    <a:lnTo>
                      <a:pt x="2496863" y="4520487"/>
                    </a:lnTo>
                    <a:lnTo>
                      <a:pt x="2501645" y="4520487"/>
                    </a:lnTo>
                    <a:lnTo>
                      <a:pt x="2506428" y="4520487"/>
                    </a:lnTo>
                    <a:lnTo>
                      <a:pt x="2511211" y="4507850"/>
                    </a:lnTo>
                    <a:lnTo>
                      <a:pt x="2515993" y="4507850"/>
                    </a:lnTo>
                    <a:lnTo>
                      <a:pt x="2520776" y="4507850"/>
                    </a:lnTo>
                    <a:lnTo>
                      <a:pt x="2525559" y="4507850"/>
                    </a:lnTo>
                    <a:lnTo>
                      <a:pt x="2530341" y="4507850"/>
                    </a:lnTo>
                    <a:lnTo>
                      <a:pt x="2535132" y="4507850"/>
                    </a:lnTo>
                    <a:lnTo>
                      <a:pt x="2539915" y="4507850"/>
                    </a:lnTo>
                    <a:lnTo>
                      <a:pt x="2544697" y="4495539"/>
                    </a:lnTo>
                    <a:lnTo>
                      <a:pt x="2549480" y="4495539"/>
                    </a:lnTo>
                    <a:lnTo>
                      <a:pt x="2554262" y="4495539"/>
                    </a:lnTo>
                    <a:lnTo>
                      <a:pt x="2559045" y="4495539"/>
                    </a:lnTo>
                    <a:lnTo>
                      <a:pt x="2563828" y="4495539"/>
                    </a:lnTo>
                    <a:lnTo>
                      <a:pt x="2568611" y="4495539"/>
                    </a:lnTo>
                    <a:lnTo>
                      <a:pt x="2573393" y="4495539"/>
                    </a:lnTo>
                    <a:lnTo>
                      <a:pt x="2578176" y="4482039"/>
                    </a:lnTo>
                    <a:lnTo>
                      <a:pt x="2582958" y="4482039"/>
                    </a:lnTo>
                    <a:lnTo>
                      <a:pt x="2587741" y="4482039"/>
                    </a:lnTo>
                    <a:lnTo>
                      <a:pt x="2592524" y="4482039"/>
                    </a:lnTo>
                    <a:lnTo>
                      <a:pt x="2597306" y="4482039"/>
                    </a:lnTo>
                    <a:lnTo>
                      <a:pt x="2602089" y="4482039"/>
                    </a:lnTo>
                    <a:lnTo>
                      <a:pt x="2606872" y="4482039"/>
                    </a:lnTo>
                    <a:lnTo>
                      <a:pt x="2611654" y="4463641"/>
                    </a:lnTo>
                    <a:lnTo>
                      <a:pt x="2616437" y="4463641"/>
                    </a:lnTo>
                    <a:lnTo>
                      <a:pt x="2621220" y="4463641"/>
                    </a:lnTo>
                    <a:lnTo>
                      <a:pt x="2626002" y="4463641"/>
                    </a:lnTo>
                    <a:lnTo>
                      <a:pt x="2630793" y="4463641"/>
                    </a:lnTo>
                    <a:lnTo>
                      <a:pt x="2635576" y="4463641"/>
                    </a:lnTo>
                    <a:lnTo>
                      <a:pt x="2640358" y="4463641"/>
                    </a:lnTo>
                    <a:lnTo>
                      <a:pt x="2645141" y="4440127"/>
                    </a:lnTo>
                    <a:lnTo>
                      <a:pt x="2649924" y="4440127"/>
                    </a:lnTo>
                    <a:lnTo>
                      <a:pt x="2654706" y="4440127"/>
                    </a:lnTo>
                    <a:lnTo>
                      <a:pt x="2659489" y="4440127"/>
                    </a:lnTo>
                    <a:lnTo>
                      <a:pt x="2664272" y="4440127"/>
                    </a:lnTo>
                    <a:lnTo>
                      <a:pt x="2669054" y="4440127"/>
                    </a:lnTo>
                    <a:lnTo>
                      <a:pt x="2673837" y="4440127"/>
                    </a:lnTo>
                    <a:lnTo>
                      <a:pt x="2678619" y="4416418"/>
                    </a:lnTo>
                    <a:lnTo>
                      <a:pt x="2683402" y="4416418"/>
                    </a:lnTo>
                    <a:lnTo>
                      <a:pt x="2688185" y="4416418"/>
                    </a:lnTo>
                    <a:lnTo>
                      <a:pt x="2692968" y="4416418"/>
                    </a:lnTo>
                    <a:lnTo>
                      <a:pt x="2697750" y="4416418"/>
                    </a:lnTo>
                    <a:lnTo>
                      <a:pt x="2702533" y="4416418"/>
                    </a:lnTo>
                    <a:lnTo>
                      <a:pt x="2707315" y="4416418"/>
                    </a:lnTo>
                    <a:lnTo>
                      <a:pt x="2712098" y="4389864"/>
                    </a:lnTo>
                    <a:lnTo>
                      <a:pt x="2716881" y="4389864"/>
                    </a:lnTo>
                    <a:lnTo>
                      <a:pt x="2721663" y="4389864"/>
                    </a:lnTo>
                    <a:lnTo>
                      <a:pt x="2726454" y="4389864"/>
                    </a:lnTo>
                    <a:lnTo>
                      <a:pt x="2731237" y="4389864"/>
                    </a:lnTo>
                    <a:lnTo>
                      <a:pt x="2736020" y="4389864"/>
                    </a:lnTo>
                    <a:lnTo>
                      <a:pt x="2740802" y="4389864"/>
                    </a:lnTo>
                    <a:lnTo>
                      <a:pt x="2745585" y="4363882"/>
                    </a:lnTo>
                    <a:lnTo>
                      <a:pt x="2750367" y="4363882"/>
                    </a:lnTo>
                    <a:lnTo>
                      <a:pt x="2755150" y="4363882"/>
                    </a:lnTo>
                    <a:lnTo>
                      <a:pt x="2759933" y="4363882"/>
                    </a:lnTo>
                    <a:lnTo>
                      <a:pt x="2764715" y="4363882"/>
                    </a:lnTo>
                    <a:lnTo>
                      <a:pt x="2769498" y="4363882"/>
                    </a:lnTo>
                    <a:lnTo>
                      <a:pt x="2774281" y="4363882"/>
                    </a:lnTo>
                    <a:lnTo>
                      <a:pt x="2779063" y="4333003"/>
                    </a:lnTo>
                    <a:lnTo>
                      <a:pt x="2783846" y="4333003"/>
                    </a:lnTo>
                    <a:lnTo>
                      <a:pt x="2788629" y="4333003"/>
                    </a:lnTo>
                    <a:lnTo>
                      <a:pt x="2793411" y="4333003"/>
                    </a:lnTo>
                    <a:lnTo>
                      <a:pt x="2798194" y="4333003"/>
                    </a:lnTo>
                    <a:lnTo>
                      <a:pt x="2802976" y="4333003"/>
                    </a:lnTo>
                    <a:lnTo>
                      <a:pt x="2807759" y="4333003"/>
                    </a:lnTo>
                    <a:lnTo>
                      <a:pt x="2812542" y="4297894"/>
                    </a:lnTo>
                    <a:lnTo>
                      <a:pt x="2817333" y="4297894"/>
                    </a:lnTo>
                    <a:lnTo>
                      <a:pt x="2822115" y="4297894"/>
                    </a:lnTo>
                    <a:lnTo>
                      <a:pt x="2826898" y="4297894"/>
                    </a:lnTo>
                    <a:lnTo>
                      <a:pt x="2831681" y="4297894"/>
                    </a:lnTo>
                    <a:lnTo>
                      <a:pt x="2836463" y="4297894"/>
                    </a:lnTo>
                    <a:lnTo>
                      <a:pt x="2841246" y="4297894"/>
                    </a:lnTo>
                    <a:lnTo>
                      <a:pt x="2846029" y="4267120"/>
                    </a:lnTo>
                    <a:lnTo>
                      <a:pt x="2850811" y="4267120"/>
                    </a:lnTo>
                    <a:lnTo>
                      <a:pt x="2855594" y="4267120"/>
                    </a:lnTo>
                    <a:lnTo>
                      <a:pt x="2860376" y="4267120"/>
                    </a:lnTo>
                    <a:lnTo>
                      <a:pt x="2865159" y="4267120"/>
                    </a:lnTo>
                    <a:lnTo>
                      <a:pt x="2869942" y="4267120"/>
                    </a:lnTo>
                    <a:lnTo>
                      <a:pt x="2874724" y="4267120"/>
                    </a:lnTo>
                    <a:lnTo>
                      <a:pt x="2879507" y="4237031"/>
                    </a:lnTo>
                    <a:lnTo>
                      <a:pt x="2884290" y="4237031"/>
                    </a:lnTo>
                    <a:lnTo>
                      <a:pt x="2889072" y="4237031"/>
                    </a:lnTo>
                    <a:lnTo>
                      <a:pt x="2893855" y="4237031"/>
                    </a:lnTo>
                    <a:lnTo>
                      <a:pt x="2898638" y="4237031"/>
                    </a:lnTo>
                    <a:lnTo>
                      <a:pt x="2903420" y="4237031"/>
                    </a:lnTo>
                    <a:lnTo>
                      <a:pt x="2908203" y="4237031"/>
                    </a:lnTo>
                    <a:lnTo>
                      <a:pt x="2912994" y="4207546"/>
                    </a:lnTo>
                    <a:lnTo>
                      <a:pt x="2917777" y="4207546"/>
                    </a:lnTo>
                    <a:lnTo>
                      <a:pt x="2922559" y="4207546"/>
                    </a:lnTo>
                    <a:lnTo>
                      <a:pt x="2927342" y="4207546"/>
                    </a:lnTo>
                    <a:lnTo>
                      <a:pt x="2932124" y="4207546"/>
                    </a:lnTo>
                    <a:lnTo>
                      <a:pt x="2936907" y="4207546"/>
                    </a:lnTo>
                    <a:lnTo>
                      <a:pt x="2941690" y="4207546"/>
                    </a:lnTo>
                    <a:lnTo>
                      <a:pt x="2946472" y="4177929"/>
                    </a:lnTo>
                    <a:lnTo>
                      <a:pt x="2951255" y="4177929"/>
                    </a:lnTo>
                    <a:lnTo>
                      <a:pt x="2956038" y="4177929"/>
                    </a:lnTo>
                    <a:lnTo>
                      <a:pt x="2960820" y="4177929"/>
                    </a:lnTo>
                    <a:lnTo>
                      <a:pt x="2965603" y="4177929"/>
                    </a:lnTo>
                    <a:lnTo>
                      <a:pt x="2970386" y="4177929"/>
                    </a:lnTo>
                    <a:lnTo>
                      <a:pt x="2975168" y="4177929"/>
                    </a:lnTo>
                    <a:lnTo>
                      <a:pt x="2979951" y="4149021"/>
                    </a:lnTo>
                    <a:lnTo>
                      <a:pt x="2984733" y="4149021"/>
                    </a:lnTo>
                    <a:lnTo>
                      <a:pt x="2989516" y="4149021"/>
                    </a:lnTo>
                    <a:lnTo>
                      <a:pt x="2994299" y="4149021"/>
                    </a:lnTo>
                    <a:lnTo>
                      <a:pt x="2999081" y="4149021"/>
                    </a:lnTo>
                    <a:lnTo>
                      <a:pt x="3003872" y="4149021"/>
                    </a:lnTo>
                    <a:lnTo>
                      <a:pt x="3008655" y="4149021"/>
                    </a:lnTo>
                    <a:lnTo>
                      <a:pt x="3013438" y="4122973"/>
                    </a:lnTo>
                    <a:lnTo>
                      <a:pt x="3018220" y="4122973"/>
                    </a:lnTo>
                    <a:lnTo>
                      <a:pt x="3023003" y="4122973"/>
                    </a:lnTo>
                    <a:lnTo>
                      <a:pt x="3027785" y="4122973"/>
                    </a:lnTo>
                    <a:lnTo>
                      <a:pt x="3032568" y="4122973"/>
                    </a:lnTo>
                    <a:lnTo>
                      <a:pt x="3037351" y="4122973"/>
                    </a:lnTo>
                    <a:lnTo>
                      <a:pt x="3042133" y="4122973"/>
                    </a:lnTo>
                    <a:lnTo>
                      <a:pt x="3046916" y="4096143"/>
                    </a:lnTo>
                    <a:lnTo>
                      <a:pt x="3051699" y="4096143"/>
                    </a:lnTo>
                    <a:lnTo>
                      <a:pt x="3056481" y="4096143"/>
                    </a:lnTo>
                    <a:lnTo>
                      <a:pt x="3061264" y="4096143"/>
                    </a:lnTo>
                    <a:lnTo>
                      <a:pt x="3066047" y="4096143"/>
                    </a:lnTo>
                    <a:lnTo>
                      <a:pt x="3070829" y="4096143"/>
                    </a:lnTo>
                    <a:lnTo>
                      <a:pt x="3075612" y="4096143"/>
                    </a:lnTo>
                    <a:lnTo>
                      <a:pt x="3080395" y="4070755"/>
                    </a:lnTo>
                    <a:lnTo>
                      <a:pt x="3085177" y="4070755"/>
                    </a:lnTo>
                    <a:lnTo>
                      <a:pt x="3089960" y="4070755"/>
                    </a:lnTo>
                    <a:lnTo>
                      <a:pt x="3094751" y="4070755"/>
                    </a:lnTo>
                    <a:lnTo>
                      <a:pt x="3099533" y="4070755"/>
                    </a:lnTo>
                    <a:lnTo>
                      <a:pt x="3104316" y="4070755"/>
                    </a:lnTo>
                    <a:lnTo>
                      <a:pt x="3109099" y="4070755"/>
                    </a:lnTo>
                    <a:lnTo>
                      <a:pt x="3113881" y="4042352"/>
                    </a:lnTo>
                    <a:lnTo>
                      <a:pt x="3118664" y="4042352"/>
                    </a:lnTo>
                    <a:lnTo>
                      <a:pt x="3123446" y="4042352"/>
                    </a:lnTo>
                    <a:lnTo>
                      <a:pt x="3128229" y="4042352"/>
                    </a:lnTo>
                    <a:lnTo>
                      <a:pt x="3133012" y="4042352"/>
                    </a:lnTo>
                    <a:lnTo>
                      <a:pt x="3137795" y="4042352"/>
                    </a:lnTo>
                    <a:lnTo>
                      <a:pt x="3142577" y="4042352"/>
                    </a:lnTo>
                    <a:lnTo>
                      <a:pt x="3147360" y="4011587"/>
                    </a:lnTo>
                    <a:lnTo>
                      <a:pt x="3152142" y="4011587"/>
                    </a:lnTo>
                    <a:lnTo>
                      <a:pt x="3156925" y="4011587"/>
                    </a:lnTo>
                    <a:lnTo>
                      <a:pt x="3161708" y="4011587"/>
                    </a:lnTo>
                    <a:lnTo>
                      <a:pt x="3166490" y="4011587"/>
                    </a:lnTo>
                    <a:lnTo>
                      <a:pt x="3171273" y="4011587"/>
                    </a:lnTo>
                    <a:lnTo>
                      <a:pt x="3176056" y="4011587"/>
                    </a:lnTo>
                    <a:lnTo>
                      <a:pt x="3180838" y="3980202"/>
                    </a:lnTo>
                    <a:lnTo>
                      <a:pt x="3185621" y="3980202"/>
                    </a:lnTo>
                    <a:lnTo>
                      <a:pt x="3190404" y="3980202"/>
                    </a:lnTo>
                    <a:lnTo>
                      <a:pt x="3195194" y="3980202"/>
                    </a:lnTo>
                    <a:lnTo>
                      <a:pt x="3199977" y="3980202"/>
                    </a:lnTo>
                    <a:lnTo>
                      <a:pt x="3204760" y="3980202"/>
                    </a:lnTo>
                    <a:lnTo>
                      <a:pt x="3209542" y="3980202"/>
                    </a:lnTo>
                    <a:lnTo>
                      <a:pt x="3214325" y="3946936"/>
                    </a:lnTo>
                    <a:lnTo>
                      <a:pt x="3219108" y="3946936"/>
                    </a:lnTo>
                    <a:lnTo>
                      <a:pt x="3223890" y="3946936"/>
                    </a:lnTo>
                    <a:lnTo>
                      <a:pt x="3228673" y="3946936"/>
                    </a:lnTo>
                    <a:lnTo>
                      <a:pt x="3233456" y="3946936"/>
                    </a:lnTo>
                    <a:lnTo>
                      <a:pt x="3238238" y="3946936"/>
                    </a:lnTo>
                    <a:lnTo>
                      <a:pt x="3243021" y="3946936"/>
                    </a:lnTo>
                    <a:lnTo>
                      <a:pt x="3247803" y="3907909"/>
                    </a:lnTo>
                    <a:lnTo>
                      <a:pt x="3252586" y="3907909"/>
                    </a:lnTo>
                    <a:lnTo>
                      <a:pt x="3257369" y="3907909"/>
                    </a:lnTo>
                    <a:lnTo>
                      <a:pt x="3262152" y="3907909"/>
                    </a:lnTo>
                    <a:lnTo>
                      <a:pt x="3266934" y="3907909"/>
                    </a:lnTo>
                    <a:lnTo>
                      <a:pt x="3271717" y="3907909"/>
                    </a:lnTo>
                    <a:lnTo>
                      <a:pt x="3276499" y="3907909"/>
                    </a:lnTo>
                    <a:lnTo>
                      <a:pt x="3281282" y="3868327"/>
                    </a:lnTo>
                    <a:lnTo>
                      <a:pt x="3286073" y="3868327"/>
                    </a:lnTo>
                    <a:lnTo>
                      <a:pt x="3290855" y="3868327"/>
                    </a:lnTo>
                    <a:lnTo>
                      <a:pt x="3295638" y="3868327"/>
                    </a:lnTo>
                    <a:lnTo>
                      <a:pt x="3300421" y="3868327"/>
                    </a:lnTo>
                    <a:lnTo>
                      <a:pt x="3305203" y="3868327"/>
                    </a:lnTo>
                    <a:lnTo>
                      <a:pt x="3309986" y="3868327"/>
                    </a:lnTo>
                    <a:lnTo>
                      <a:pt x="3314769" y="3828494"/>
                    </a:lnTo>
                    <a:lnTo>
                      <a:pt x="3319551" y="3828494"/>
                    </a:lnTo>
                    <a:lnTo>
                      <a:pt x="3324334" y="3828494"/>
                    </a:lnTo>
                    <a:lnTo>
                      <a:pt x="3329117" y="3828494"/>
                    </a:lnTo>
                    <a:lnTo>
                      <a:pt x="3333899" y="3828494"/>
                    </a:lnTo>
                    <a:lnTo>
                      <a:pt x="3338682" y="3828494"/>
                    </a:lnTo>
                    <a:lnTo>
                      <a:pt x="3343465" y="3828494"/>
                    </a:lnTo>
                    <a:lnTo>
                      <a:pt x="3348247" y="3790005"/>
                    </a:lnTo>
                    <a:lnTo>
                      <a:pt x="3353030" y="3790005"/>
                    </a:lnTo>
                    <a:lnTo>
                      <a:pt x="3357813" y="3790005"/>
                    </a:lnTo>
                    <a:lnTo>
                      <a:pt x="3362595" y="3790005"/>
                    </a:lnTo>
                    <a:lnTo>
                      <a:pt x="3367378" y="3790005"/>
                    </a:lnTo>
                    <a:lnTo>
                      <a:pt x="3372160" y="3790005"/>
                    </a:lnTo>
                    <a:lnTo>
                      <a:pt x="3376951" y="3790005"/>
                    </a:lnTo>
                    <a:lnTo>
                      <a:pt x="3381734" y="3751173"/>
                    </a:lnTo>
                    <a:lnTo>
                      <a:pt x="3386516" y="3751173"/>
                    </a:lnTo>
                    <a:lnTo>
                      <a:pt x="3391299" y="3751173"/>
                    </a:lnTo>
                    <a:lnTo>
                      <a:pt x="3396082" y="3751173"/>
                    </a:lnTo>
                    <a:lnTo>
                      <a:pt x="3400865" y="3751173"/>
                    </a:lnTo>
                    <a:lnTo>
                      <a:pt x="3405647" y="3751173"/>
                    </a:lnTo>
                    <a:lnTo>
                      <a:pt x="3410430" y="3751173"/>
                    </a:lnTo>
                    <a:lnTo>
                      <a:pt x="3415212" y="3702727"/>
                    </a:lnTo>
                    <a:lnTo>
                      <a:pt x="3419995" y="3702727"/>
                    </a:lnTo>
                    <a:lnTo>
                      <a:pt x="3424778" y="3702727"/>
                    </a:lnTo>
                    <a:lnTo>
                      <a:pt x="3429560" y="3702727"/>
                    </a:lnTo>
                    <a:lnTo>
                      <a:pt x="3434343" y="3702727"/>
                    </a:lnTo>
                    <a:lnTo>
                      <a:pt x="3439126" y="3702727"/>
                    </a:lnTo>
                    <a:lnTo>
                      <a:pt x="3443908" y="3702727"/>
                    </a:lnTo>
                    <a:lnTo>
                      <a:pt x="3448691" y="3607914"/>
                    </a:lnTo>
                    <a:lnTo>
                      <a:pt x="3453474" y="3607914"/>
                    </a:lnTo>
                    <a:lnTo>
                      <a:pt x="3458256" y="3607914"/>
                    </a:lnTo>
                    <a:lnTo>
                      <a:pt x="3463039" y="3607914"/>
                    </a:lnTo>
                    <a:lnTo>
                      <a:pt x="3467822" y="3607914"/>
                    </a:lnTo>
                    <a:lnTo>
                      <a:pt x="3472612" y="3607914"/>
                    </a:lnTo>
                    <a:lnTo>
                      <a:pt x="3477395" y="3607914"/>
                    </a:lnTo>
                    <a:lnTo>
                      <a:pt x="3482178" y="3444978"/>
                    </a:lnTo>
                    <a:lnTo>
                      <a:pt x="3486960" y="3444978"/>
                    </a:lnTo>
                    <a:lnTo>
                      <a:pt x="3491743" y="3444978"/>
                    </a:lnTo>
                    <a:lnTo>
                      <a:pt x="3496526" y="3444978"/>
                    </a:lnTo>
                    <a:lnTo>
                      <a:pt x="3501308" y="3444978"/>
                    </a:lnTo>
                    <a:lnTo>
                      <a:pt x="3506091" y="3444978"/>
                    </a:lnTo>
                    <a:lnTo>
                      <a:pt x="3510873" y="3444978"/>
                    </a:lnTo>
                    <a:lnTo>
                      <a:pt x="3515656" y="3240872"/>
                    </a:lnTo>
                    <a:lnTo>
                      <a:pt x="3520439" y="3240872"/>
                    </a:lnTo>
                    <a:lnTo>
                      <a:pt x="3525222" y="3240872"/>
                    </a:lnTo>
                    <a:lnTo>
                      <a:pt x="3530004" y="3240872"/>
                    </a:lnTo>
                    <a:lnTo>
                      <a:pt x="3534787" y="3240872"/>
                    </a:lnTo>
                    <a:lnTo>
                      <a:pt x="3539569" y="3240872"/>
                    </a:lnTo>
                    <a:lnTo>
                      <a:pt x="3544352" y="3240872"/>
                    </a:lnTo>
                    <a:lnTo>
                      <a:pt x="3549135" y="3028993"/>
                    </a:lnTo>
                    <a:lnTo>
                      <a:pt x="3553917" y="3028993"/>
                    </a:lnTo>
                    <a:lnTo>
                      <a:pt x="3558700" y="3028993"/>
                    </a:lnTo>
                    <a:lnTo>
                      <a:pt x="3563491" y="3028993"/>
                    </a:lnTo>
                    <a:lnTo>
                      <a:pt x="3568273" y="3028993"/>
                    </a:lnTo>
                    <a:lnTo>
                      <a:pt x="3573056" y="3028993"/>
                    </a:lnTo>
                    <a:lnTo>
                      <a:pt x="3577839" y="3028993"/>
                    </a:lnTo>
                    <a:lnTo>
                      <a:pt x="3582621" y="2813359"/>
                    </a:lnTo>
                    <a:lnTo>
                      <a:pt x="3587404" y="2813359"/>
                    </a:lnTo>
                    <a:lnTo>
                      <a:pt x="3592187" y="2813359"/>
                    </a:lnTo>
                    <a:lnTo>
                      <a:pt x="3596969" y="2813359"/>
                    </a:lnTo>
                    <a:lnTo>
                      <a:pt x="3601752" y="2813359"/>
                    </a:lnTo>
                    <a:lnTo>
                      <a:pt x="3606535" y="2813359"/>
                    </a:lnTo>
                    <a:lnTo>
                      <a:pt x="3611317" y="2813359"/>
                    </a:lnTo>
                    <a:lnTo>
                      <a:pt x="3616100" y="2618329"/>
                    </a:lnTo>
                    <a:lnTo>
                      <a:pt x="3620883" y="2618329"/>
                    </a:lnTo>
                    <a:lnTo>
                      <a:pt x="3625665" y="2618329"/>
                    </a:lnTo>
                    <a:lnTo>
                      <a:pt x="3630448" y="2618329"/>
                    </a:lnTo>
                    <a:lnTo>
                      <a:pt x="3635230" y="2618329"/>
                    </a:lnTo>
                    <a:lnTo>
                      <a:pt x="3640013" y="2618329"/>
                    </a:lnTo>
                    <a:lnTo>
                      <a:pt x="3644796" y="2618329"/>
                    </a:lnTo>
                    <a:lnTo>
                      <a:pt x="3649579" y="2452232"/>
                    </a:lnTo>
                    <a:lnTo>
                      <a:pt x="3654361" y="2452232"/>
                    </a:lnTo>
                    <a:lnTo>
                      <a:pt x="3659152" y="2452232"/>
                    </a:lnTo>
                    <a:lnTo>
                      <a:pt x="3663935" y="2452232"/>
                    </a:lnTo>
                    <a:lnTo>
                      <a:pt x="3668717" y="2452232"/>
                    </a:lnTo>
                    <a:lnTo>
                      <a:pt x="3673500" y="2452232"/>
                    </a:lnTo>
                    <a:lnTo>
                      <a:pt x="3678282" y="2452232"/>
                    </a:lnTo>
                    <a:lnTo>
                      <a:pt x="3683065" y="2325048"/>
                    </a:lnTo>
                    <a:lnTo>
                      <a:pt x="3687848" y="2325048"/>
                    </a:lnTo>
                    <a:lnTo>
                      <a:pt x="3692630" y="2325048"/>
                    </a:lnTo>
                    <a:lnTo>
                      <a:pt x="3697413" y="2325048"/>
                    </a:lnTo>
                    <a:lnTo>
                      <a:pt x="3702196" y="2325048"/>
                    </a:lnTo>
                    <a:lnTo>
                      <a:pt x="3706978" y="2325048"/>
                    </a:lnTo>
                    <a:lnTo>
                      <a:pt x="3711761" y="2325048"/>
                    </a:lnTo>
                    <a:lnTo>
                      <a:pt x="3716544" y="2219178"/>
                    </a:lnTo>
                    <a:lnTo>
                      <a:pt x="3721326" y="2219178"/>
                    </a:lnTo>
                    <a:lnTo>
                      <a:pt x="3726109" y="2219178"/>
                    </a:lnTo>
                    <a:lnTo>
                      <a:pt x="3730892" y="2219178"/>
                    </a:lnTo>
                    <a:lnTo>
                      <a:pt x="3735674" y="2219178"/>
                    </a:lnTo>
                    <a:lnTo>
                      <a:pt x="3740457" y="2219178"/>
                    </a:lnTo>
                    <a:lnTo>
                      <a:pt x="3745240" y="2219178"/>
                    </a:lnTo>
                    <a:lnTo>
                      <a:pt x="3750022" y="2126140"/>
                    </a:lnTo>
                    <a:lnTo>
                      <a:pt x="3754813" y="2126140"/>
                    </a:lnTo>
                    <a:lnTo>
                      <a:pt x="3759596" y="2126140"/>
                    </a:lnTo>
                    <a:lnTo>
                      <a:pt x="3764378" y="2126140"/>
                    </a:lnTo>
                    <a:lnTo>
                      <a:pt x="3769161" y="2126140"/>
                    </a:lnTo>
                    <a:lnTo>
                      <a:pt x="3773943" y="2126140"/>
                    </a:lnTo>
                    <a:lnTo>
                      <a:pt x="3778726" y="2126140"/>
                    </a:lnTo>
                    <a:lnTo>
                      <a:pt x="3783509" y="2029958"/>
                    </a:lnTo>
                    <a:lnTo>
                      <a:pt x="3788292" y="2029958"/>
                    </a:lnTo>
                    <a:lnTo>
                      <a:pt x="3793074" y="2029958"/>
                    </a:lnTo>
                    <a:lnTo>
                      <a:pt x="3797857" y="2029958"/>
                    </a:lnTo>
                    <a:lnTo>
                      <a:pt x="3802640" y="2029958"/>
                    </a:lnTo>
                    <a:lnTo>
                      <a:pt x="3807422" y="2029958"/>
                    </a:lnTo>
                    <a:lnTo>
                      <a:pt x="3812205" y="2029958"/>
                    </a:lnTo>
                    <a:lnTo>
                      <a:pt x="3816987" y="1929351"/>
                    </a:lnTo>
                    <a:lnTo>
                      <a:pt x="3821770" y="1929351"/>
                    </a:lnTo>
                    <a:lnTo>
                      <a:pt x="3826553" y="1929351"/>
                    </a:lnTo>
                    <a:lnTo>
                      <a:pt x="3831335" y="1929351"/>
                    </a:lnTo>
                    <a:lnTo>
                      <a:pt x="3836118" y="1929351"/>
                    </a:lnTo>
                    <a:lnTo>
                      <a:pt x="3840901" y="1929351"/>
                    </a:lnTo>
                    <a:lnTo>
                      <a:pt x="3845692" y="1929351"/>
                    </a:lnTo>
                    <a:lnTo>
                      <a:pt x="3850474" y="1824768"/>
                    </a:lnTo>
                    <a:lnTo>
                      <a:pt x="3855257" y="1824768"/>
                    </a:lnTo>
                    <a:lnTo>
                      <a:pt x="3860039" y="1824768"/>
                    </a:lnTo>
                    <a:lnTo>
                      <a:pt x="3864822" y="1824768"/>
                    </a:lnTo>
                    <a:lnTo>
                      <a:pt x="3869605" y="1824768"/>
                    </a:lnTo>
                    <a:lnTo>
                      <a:pt x="3874387" y="1824768"/>
                    </a:lnTo>
                    <a:lnTo>
                      <a:pt x="3879170" y="1824768"/>
                    </a:lnTo>
                    <a:lnTo>
                      <a:pt x="3883953" y="1740799"/>
                    </a:lnTo>
                    <a:lnTo>
                      <a:pt x="3888735" y="1740799"/>
                    </a:lnTo>
                    <a:lnTo>
                      <a:pt x="3893518" y="1740799"/>
                    </a:lnTo>
                    <a:lnTo>
                      <a:pt x="3898300" y="1740799"/>
                    </a:lnTo>
                    <a:lnTo>
                      <a:pt x="3903083" y="1740799"/>
                    </a:lnTo>
                    <a:lnTo>
                      <a:pt x="3907866" y="1740799"/>
                    </a:lnTo>
                    <a:lnTo>
                      <a:pt x="3912648" y="1740799"/>
                    </a:lnTo>
                    <a:lnTo>
                      <a:pt x="3917431" y="1674095"/>
                    </a:lnTo>
                    <a:lnTo>
                      <a:pt x="3922214" y="1674095"/>
                    </a:lnTo>
                    <a:lnTo>
                      <a:pt x="3926997" y="1674095"/>
                    </a:lnTo>
                    <a:lnTo>
                      <a:pt x="3931779" y="1674095"/>
                    </a:lnTo>
                    <a:lnTo>
                      <a:pt x="3936570" y="1674095"/>
                    </a:lnTo>
                    <a:lnTo>
                      <a:pt x="3941352" y="1674095"/>
                    </a:lnTo>
                    <a:lnTo>
                      <a:pt x="3946135" y="1674095"/>
                    </a:lnTo>
                    <a:lnTo>
                      <a:pt x="3950918" y="1627824"/>
                    </a:lnTo>
                    <a:lnTo>
                      <a:pt x="3955701" y="1627824"/>
                    </a:lnTo>
                    <a:lnTo>
                      <a:pt x="3960483" y="1627824"/>
                    </a:lnTo>
                    <a:lnTo>
                      <a:pt x="3965266" y="1627824"/>
                    </a:lnTo>
                    <a:lnTo>
                      <a:pt x="3970049" y="1627824"/>
                    </a:lnTo>
                    <a:lnTo>
                      <a:pt x="3974831" y="1627824"/>
                    </a:lnTo>
                    <a:lnTo>
                      <a:pt x="3979614" y="1627824"/>
                    </a:lnTo>
                    <a:lnTo>
                      <a:pt x="3984396" y="1574718"/>
                    </a:lnTo>
                    <a:lnTo>
                      <a:pt x="3989179" y="1574718"/>
                    </a:lnTo>
                    <a:lnTo>
                      <a:pt x="3993962" y="1574718"/>
                    </a:lnTo>
                    <a:lnTo>
                      <a:pt x="3998744" y="1574718"/>
                    </a:lnTo>
                    <a:lnTo>
                      <a:pt x="4003527" y="1574718"/>
                    </a:lnTo>
                    <a:lnTo>
                      <a:pt x="4008310" y="1574718"/>
                    </a:lnTo>
                    <a:lnTo>
                      <a:pt x="4013092" y="1574718"/>
                    </a:lnTo>
                    <a:lnTo>
                      <a:pt x="4017875" y="1533760"/>
                    </a:lnTo>
                    <a:lnTo>
                      <a:pt x="4022657" y="1533760"/>
                    </a:lnTo>
                    <a:lnTo>
                      <a:pt x="4027440" y="1533760"/>
                    </a:lnTo>
                    <a:lnTo>
                      <a:pt x="4032223" y="1533760"/>
                    </a:lnTo>
                    <a:lnTo>
                      <a:pt x="4037014" y="1533760"/>
                    </a:lnTo>
                    <a:lnTo>
                      <a:pt x="4041796" y="1533760"/>
                    </a:lnTo>
                    <a:lnTo>
                      <a:pt x="4046579" y="1533760"/>
                    </a:lnTo>
                    <a:lnTo>
                      <a:pt x="4051362" y="1488736"/>
                    </a:lnTo>
                    <a:lnTo>
                      <a:pt x="4056144" y="1488736"/>
                    </a:lnTo>
                    <a:lnTo>
                      <a:pt x="4060927" y="1488736"/>
                    </a:lnTo>
                    <a:lnTo>
                      <a:pt x="4065709" y="1488736"/>
                    </a:lnTo>
                    <a:lnTo>
                      <a:pt x="4070492" y="1488736"/>
                    </a:lnTo>
                    <a:lnTo>
                      <a:pt x="4075275" y="1488736"/>
                    </a:lnTo>
                    <a:lnTo>
                      <a:pt x="4080058" y="1488736"/>
                    </a:lnTo>
                    <a:lnTo>
                      <a:pt x="4084840" y="1421665"/>
                    </a:lnTo>
                    <a:lnTo>
                      <a:pt x="4089623" y="1421665"/>
                    </a:lnTo>
                    <a:lnTo>
                      <a:pt x="4094406" y="1421665"/>
                    </a:lnTo>
                    <a:lnTo>
                      <a:pt x="4099188" y="1421665"/>
                    </a:lnTo>
                    <a:lnTo>
                      <a:pt x="4103971" y="1421665"/>
                    </a:lnTo>
                    <a:lnTo>
                      <a:pt x="4108753" y="1421665"/>
                    </a:lnTo>
                    <a:lnTo>
                      <a:pt x="4113536" y="1421665"/>
                    </a:lnTo>
                    <a:lnTo>
                      <a:pt x="4118319" y="1383152"/>
                    </a:lnTo>
                    <a:lnTo>
                      <a:pt x="4123101" y="1383152"/>
                    </a:lnTo>
                    <a:lnTo>
                      <a:pt x="4127892" y="1383152"/>
                    </a:lnTo>
                    <a:lnTo>
                      <a:pt x="4132675" y="1383152"/>
                    </a:lnTo>
                    <a:lnTo>
                      <a:pt x="4137457" y="1383152"/>
                    </a:lnTo>
                    <a:lnTo>
                      <a:pt x="4142240" y="1383152"/>
                    </a:lnTo>
                    <a:lnTo>
                      <a:pt x="4147023" y="1383152"/>
                    </a:lnTo>
                    <a:lnTo>
                      <a:pt x="4151805" y="1336995"/>
                    </a:lnTo>
                    <a:lnTo>
                      <a:pt x="4156588" y="1336995"/>
                    </a:lnTo>
                    <a:lnTo>
                      <a:pt x="4161371" y="1336995"/>
                    </a:lnTo>
                    <a:lnTo>
                      <a:pt x="4166153" y="1336995"/>
                    </a:lnTo>
                    <a:lnTo>
                      <a:pt x="4170936" y="1336995"/>
                    </a:lnTo>
                    <a:lnTo>
                      <a:pt x="4175719" y="1336995"/>
                    </a:lnTo>
                    <a:lnTo>
                      <a:pt x="4180501" y="1336995"/>
                    </a:lnTo>
                    <a:lnTo>
                      <a:pt x="4185284" y="1303998"/>
                    </a:lnTo>
                    <a:lnTo>
                      <a:pt x="4190066" y="1303998"/>
                    </a:lnTo>
                    <a:lnTo>
                      <a:pt x="4194849" y="1303998"/>
                    </a:lnTo>
                    <a:lnTo>
                      <a:pt x="4199632" y="1303998"/>
                    </a:lnTo>
                    <a:lnTo>
                      <a:pt x="4204415" y="1303998"/>
                    </a:lnTo>
                    <a:lnTo>
                      <a:pt x="4209197" y="1303998"/>
                    </a:lnTo>
                    <a:lnTo>
                      <a:pt x="4213980" y="1303998"/>
                    </a:lnTo>
                    <a:lnTo>
                      <a:pt x="4218771" y="1272776"/>
                    </a:lnTo>
                    <a:lnTo>
                      <a:pt x="4223554" y="1272776"/>
                    </a:lnTo>
                    <a:lnTo>
                      <a:pt x="4228336" y="1272776"/>
                    </a:lnTo>
                    <a:lnTo>
                      <a:pt x="4233118" y="1272776"/>
                    </a:lnTo>
                    <a:lnTo>
                      <a:pt x="4237901" y="1272776"/>
                    </a:lnTo>
                    <a:lnTo>
                      <a:pt x="4242684" y="1272776"/>
                    </a:lnTo>
                    <a:lnTo>
                      <a:pt x="4247467" y="1272776"/>
                    </a:lnTo>
                    <a:lnTo>
                      <a:pt x="4252249" y="1236332"/>
                    </a:lnTo>
                    <a:lnTo>
                      <a:pt x="4257032" y="1236332"/>
                    </a:lnTo>
                    <a:lnTo>
                      <a:pt x="4261815" y="1236332"/>
                    </a:lnTo>
                    <a:lnTo>
                      <a:pt x="4266597" y="1236332"/>
                    </a:lnTo>
                    <a:lnTo>
                      <a:pt x="4271380" y="1236332"/>
                    </a:lnTo>
                    <a:lnTo>
                      <a:pt x="4276162" y="1236332"/>
                    </a:lnTo>
                    <a:lnTo>
                      <a:pt x="4280945" y="1236332"/>
                    </a:lnTo>
                    <a:lnTo>
                      <a:pt x="4285728" y="1180333"/>
                    </a:lnTo>
                    <a:lnTo>
                      <a:pt x="4290510" y="1180333"/>
                    </a:lnTo>
                    <a:lnTo>
                      <a:pt x="4295293" y="1180333"/>
                    </a:lnTo>
                    <a:lnTo>
                      <a:pt x="4300076" y="1180333"/>
                    </a:lnTo>
                    <a:lnTo>
                      <a:pt x="4304858" y="1180333"/>
                    </a:lnTo>
                    <a:lnTo>
                      <a:pt x="4309641" y="1180333"/>
                    </a:lnTo>
                    <a:lnTo>
                      <a:pt x="4314432" y="1180333"/>
                    </a:lnTo>
                    <a:lnTo>
                      <a:pt x="4319214" y="1118778"/>
                    </a:lnTo>
                    <a:lnTo>
                      <a:pt x="4323997" y="1118778"/>
                    </a:lnTo>
                    <a:lnTo>
                      <a:pt x="4328780" y="1118778"/>
                    </a:lnTo>
                    <a:lnTo>
                      <a:pt x="4333562" y="1118778"/>
                    </a:lnTo>
                    <a:lnTo>
                      <a:pt x="4338345" y="1118778"/>
                    </a:lnTo>
                    <a:lnTo>
                      <a:pt x="4343128" y="1118778"/>
                    </a:lnTo>
                    <a:lnTo>
                      <a:pt x="4347910" y="1118778"/>
                    </a:lnTo>
                    <a:lnTo>
                      <a:pt x="4352693" y="1063504"/>
                    </a:lnTo>
                    <a:lnTo>
                      <a:pt x="4357475" y="1063504"/>
                    </a:lnTo>
                    <a:lnTo>
                      <a:pt x="4362258" y="1063504"/>
                    </a:lnTo>
                    <a:lnTo>
                      <a:pt x="4367041" y="1063504"/>
                    </a:lnTo>
                    <a:lnTo>
                      <a:pt x="4371824" y="1063504"/>
                    </a:lnTo>
                    <a:lnTo>
                      <a:pt x="4376606" y="1063504"/>
                    </a:lnTo>
                    <a:lnTo>
                      <a:pt x="4381389" y="1063504"/>
                    </a:lnTo>
                    <a:lnTo>
                      <a:pt x="4386172" y="1006528"/>
                    </a:lnTo>
                    <a:lnTo>
                      <a:pt x="4390954" y="1006528"/>
                    </a:lnTo>
                    <a:lnTo>
                      <a:pt x="4395737" y="1006528"/>
                    </a:lnTo>
                    <a:lnTo>
                      <a:pt x="4400519" y="1006528"/>
                    </a:lnTo>
                    <a:lnTo>
                      <a:pt x="4405310" y="1006528"/>
                    </a:lnTo>
                    <a:lnTo>
                      <a:pt x="4410093" y="1006528"/>
                    </a:lnTo>
                    <a:lnTo>
                      <a:pt x="4414876" y="1006528"/>
                    </a:lnTo>
                    <a:lnTo>
                      <a:pt x="4419658" y="945372"/>
                    </a:lnTo>
                    <a:lnTo>
                      <a:pt x="4424441" y="945372"/>
                    </a:lnTo>
                    <a:lnTo>
                      <a:pt x="4429223" y="945372"/>
                    </a:lnTo>
                    <a:lnTo>
                      <a:pt x="4434006" y="945372"/>
                    </a:lnTo>
                    <a:lnTo>
                      <a:pt x="4438789" y="945372"/>
                    </a:lnTo>
                    <a:lnTo>
                      <a:pt x="4443571" y="945372"/>
                    </a:lnTo>
                    <a:lnTo>
                      <a:pt x="4448354" y="945372"/>
                    </a:lnTo>
                    <a:lnTo>
                      <a:pt x="4453137" y="890384"/>
                    </a:lnTo>
                    <a:lnTo>
                      <a:pt x="4457919" y="890384"/>
                    </a:lnTo>
                    <a:lnTo>
                      <a:pt x="4462702" y="890384"/>
                    </a:lnTo>
                    <a:lnTo>
                      <a:pt x="4467485" y="890384"/>
                    </a:lnTo>
                    <a:lnTo>
                      <a:pt x="4472267" y="890384"/>
                    </a:lnTo>
                    <a:lnTo>
                      <a:pt x="4477050" y="890384"/>
                    </a:lnTo>
                    <a:lnTo>
                      <a:pt x="4481832" y="890384"/>
                    </a:lnTo>
                    <a:lnTo>
                      <a:pt x="4486615" y="848799"/>
                    </a:lnTo>
                    <a:lnTo>
                      <a:pt x="4491398" y="848799"/>
                    </a:lnTo>
                    <a:lnTo>
                      <a:pt x="4496181" y="848799"/>
                    </a:lnTo>
                    <a:lnTo>
                      <a:pt x="4500971" y="848799"/>
                    </a:lnTo>
                    <a:lnTo>
                      <a:pt x="4505754" y="848799"/>
                    </a:lnTo>
                    <a:lnTo>
                      <a:pt x="4510536" y="848799"/>
                    </a:lnTo>
                    <a:lnTo>
                      <a:pt x="4515319" y="848799"/>
                    </a:lnTo>
                    <a:lnTo>
                      <a:pt x="4520102" y="810708"/>
                    </a:lnTo>
                    <a:lnTo>
                      <a:pt x="4524884" y="810708"/>
                    </a:lnTo>
                    <a:lnTo>
                      <a:pt x="4529667" y="810708"/>
                    </a:lnTo>
                    <a:lnTo>
                      <a:pt x="4534450" y="810708"/>
                    </a:lnTo>
                    <a:lnTo>
                      <a:pt x="4539233" y="810708"/>
                    </a:lnTo>
                    <a:lnTo>
                      <a:pt x="4544015" y="810708"/>
                    </a:lnTo>
                    <a:lnTo>
                      <a:pt x="4548798" y="810708"/>
                    </a:lnTo>
                    <a:lnTo>
                      <a:pt x="4553580" y="757301"/>
                    </a:lnTo>
                    <a:lnTo>
                      <a:pt x="4558363" y="757301"/>
                    </a:lnTo>
                    <a:lnTo>
                      <a:pt x="4563146" y="757301"/>
                    </a:lnTo>
                    <a:lnTo>
                      <a:pt x="4567928" y="757301"/>
                    </a:lnTo>
                    <a:lnTo>
                      <a:pt x="4572711" y="757301"/>
                    </a:lnTo>
                    <a:lnTo>
                      <a:pt x="4577494" y="757301"/>
                    </a:lnTo>
                    <a:lnTo>
                      <a:pt x="4582276" y="757301"/>
                    </a:lnTo>
                    <a:lnTo>
                      <a:pt x="4587059" y="718543"/>
                    </a:lnTo>
                    <a:lnTo>
                      <a:pt x="4591842" y="718543"/>
                    </a:lnTo>
                    <a:lnTo>
                      <a:pt x="4596632" y="718543"/>
                    </a:lnTo>
                    <a:lnTo>
                      <a:pt x="4601415" y="718543"/>
                    </a:lnTo>
                    <a:lnTo>
                      <a:pt x="4606198" y="718543"/>
                    </a:lnTo>
                    <a:lnTo>
                      <a:pt x="4610980" y="718543"/>
                    </a:lnTo>
                    <a:lnTo>
                      <a:pt x="4615763" y="718543"/>
                    </a:lnTo>
                    <a:lnTo>
                      <a:pt x="4620546" y="692739"/>
                    </a:lnTo>
                    <a:lnTo>
                      <a:pt x="4625328" y="692739"/>
                    </a:lnTo>
                    <a:lnTo>
                      <a:pt x="4630111" y="692739"/>
                    </a:lnTo>
                    <a:lnTo>
                      <a:pt x="4634893" y="692739"/>
                    </a:lnTo>
                    <a:lnTo>
                      <a:pt x="4639676" y="692739"/>
                    </a:lnTo>
                    <a:lnTo>
                      <a:pt x="4644459" y="692739"/>
                    </a:lnTo>
                    <a:lnTo>
                      <a:pt x="4649241" y="692739"/>
                    </a:lnTo>
                    <a:lnTo>
                      <a:pt x="4654024" y="671490"/>
                    </a:lnTo>
                    <a:lnTo>
                      <a:pt x="4658807" y="671490"/>
                    </a:lnTo>
                    <a:lnTo>
                      <a:pt x="4663590" y="671490"/>
                    </a:lnTo>
                    <a:lnTo>
                      <a:pt x="4668372" y="671490"/>
                    </a:lnTo>
                    <a:lnTo>
                      <a:pt x="4673155" y="671490"/>
                    </a:lnTo>
                    <a:lnTo>
                      <a:pt x="4677937" y="671490"/>
                    </a:lnTo>
                    <a:lnTo>
                      <a:pt x="4682720" y="671490"/>
                    </a:lnTo>
                    <a:lnTo>
                      <a:pt x="4687511" y="651879"/>
                    </a:lnTo>
                    <a:lnTo>
                      <a:pt x="4692293" y="651879"/>
                    </a:lnTo>
                    <a:lnTo>
                      <a:pt x="4697076" y="651879"/>
                    </a:lnTo>
                    <a:lnTo>
                      <a:pt x="4701859" y="651879"/>
                    </a:lnTo>
                    <a:lnTo>
                      <a:pt x="4706642" y="651879"/>
                    </a:lnTo>
                    <a:lnTo>
                      <a:pt x="4711424" y="651879"/>
                    </a:lnTo>
                    <a:lnTo>
                      <a:pt x="4716206" y="651879"/>
                    </a:lnTo>
                    <a:lnTo>
                      <a:pt x="4720989" y="608721"/>
                    </a:lnTo>
                    <a:lnTo>
                      <a:pt x="4725772" y="608721"/>
                    </a:lnTo>
                    <a:lnTo>
                      <a:pt x="4730555" y="608721"/>
                    </a:lnTo>
                    <a:lnTo>
                      <a:pt x="4735337" y="608721"/>
                    </a:lnTo>
                    <a:lnTo>
                      <a:pt x="4740120" y="608721"/>
                    </a:lnTo>
                    <a:lnTo>
                      <a:pt x="4744903" y="608721"/>
                    </a:lnTo>
                    <a:lnTo>
                      <a:pt x="4749685" y="608721"/>
                    </a:lnTo>
                    <a:lnTo>
                      <a:pt x="4754468" y="573189"/>
                    </a:lnTo>
                    <a:lnTo>
                      <a:pt x="4759250" y="573189"/>
                    </a:lnTo>
                    <a:lnTo>
                      <a:pt x="4764033" y="573189"/>
                    </a:lnTo>
                    <a:lnTo>
                      <a:pt x="4768816" y="573189"/>
                    </a:lnTo>
                    <a:lnTo>
                      <a:pt x="4773598" y="573189"/>
                    </a:lnTo>
                    <a:lnTo>
                      <a:pt x="4778389" y="573189"/>
                    </a:lnTo>
                    <a:lnTo>
                      <a:pt x="4783172" y="573189"/>
                    </a:lnTo>
                    <a:lnTo>
                      <a:pt x="4787955" y="547386"/>
                    </a:lnTo>
                    <a:lnTo>
                      <a:pt x="4792737" y="547386"/>
                    </a:lnTo>
                    <a:lnTo>
                      <a:pt x="4797520" y="547386"/>
                    </a:lnTo>
                    <a:lnTo>
                      <a:pt x="4802302" y="547386"/>
                    </a:lnTo>
                    <a:lnTo>
                      <a:pt x="4807085" y="547386"/>
                    </a:lnTo>
                    <a:lnTo>
                      <a:pt x="4811868" y="547386"/>
                    </a:lnTo>
                    <a:lnTo>
                      <a:pt x="4816650" y="547386"/>
                    </a:lnTo>
                    <a:lnTo>
                      <a:pt x="4821433" y="500814"/>
                    </a:lnTo>
                    <a:lnTo>
                      <a:pt x="4826216" y="500814"/>
                    </a:lnTo>
                    <a:lnTo>
                      <a:pt x="4830999" y="500814"/>
                    </a:lnTo>
                    <a:lnTo>
                      <a:pt x="4835781" y="500814"/>
                    </a:lnTo>
                    <a:lnTo>
                      <a:pt x="4840563" y="500814"/>
                    </a:lnTo>
                    <a:lnTo>
                      <a:pt x="4845346" y="500814"/>
                    </a:lnTo>
                    <a:lnTo>
                      <a:pt x="4850129" y="500814"/>
                    </a:lnTo>
                    <a:lnTo>
                      <a:pt x="4854912" y="483604"/>
                    </a:lnTo>
                    <a:lnTo>
                      <a:pt x="4859694" y="483604"/>
                    </a:lnTo>
                    <a:lnTo>
                      <a:pt x="4864477" y="483604"/>
                    </a:lnTo>
                    <a:lnTo>
                      <a:pt x="4869260" y="483604"/>
                    </a:lnTo>
                    <a:lnTo>
                      <a:pt x="4874050" y="483604"/>
                    </a:lnTo>
                    <a:lnTo>
                      <a:pt x="4878833" y="483604"/>
                    </a:lnTo>
                    <a:lnTo>
                      <a:pt x="4883616" y="483604"/>
                    </a:lnTo>
                    <a:lnTo>
                      <a:pt x="4888398" y="469431"/>
                    </a:lnTo>
                    <a:lnTo>
                      <a:pt x="4893181" y="469431"/>
                    </a:lnTo>
                    <a:lnTo>
                      <a:pt x="4897964" y="469431"/>
                    </a:lnTo>
                    <a:lnTo>
                      <a:pt x="4902746" y="469431"/>
                    </a:lnTo>
                    <a:lnTo>
                      <a:pt x="4907529" y="469431"/>
                    </a:lnTo>
                    <a:lnTo>
                      <a:pt x="4912312" y="469431"/>
                    </a:lnTo>
                    <a:lnTo>
                      <a:pt x="4917094" y="469431"/>
                    </a:lnTo>
                    <a:lnTo>
                      <a:pt x="4921877" y="456527"/>
                    </a:lnTo>
                    <a:lnTo>
                      <a:pt x="4926659" y="456527"/>
                    </a:lnTo>
                    <a:lnTo>
                      <a:pt x="4931442" y="456527"/>
                    </a:lnTo>
                    <a:lnTo>
                      <a:pt x="4936225" y="456527"/>
                    </a:lnTo>
                    <a:lnTo>
                      <a:pt x="4941007" y="456527"/>
                    </a:lnTo>
                    <a:lnTo>
                      <a:pt x="4945790" y="456527"/>
                    </a:lnTo>
                    <a:lnTo>
                      <a:pt x="4950573" y="456527"/>
                    </a:lnTo>
                    <a:lnTo>
                      <a:pt x="4955356" y="430653"/>
                    </a:lnTo>
                    <a:lnTo>
                      <a:pt x="4960138" y="430653"/>
                    </a:lnTo>
                    <a:lnTo>
                      <a:pt x="4964920" y="430653"/>
                    </a:lnTo>
                    <a:lnTo>
                      <a:pt x="4969711" y="430653"/>
                    </a:lnTo>
                    <a:lnTo>
                      <a:pt x="4974494" y="430653"/>
                    </a:lnTo>
                    <a:lnTo>
                      <a:pt x="4979277" y="430653"/>
                    </a:lnTo>
                    <a:lnTo>
                      <a:pt x="4984059" y="430653"/>
                    </a:lnTo>
                    <a:lnTo>
                      <a:pt x="4988842" y="404453"/>
                    </a:lnTo>
                    <a:lnTo>
                      <a:pt x="4993625" y="404453"/>
                    </a:lnTo>
                    <a:lnTo>
                      <a:pt x="4998407" y="404453"/>
                    </a:lnTo>
                    <a:lnTo>
                      <a:pt x="5003190" y="404453"/>
                    </a:lnTo>
                    <a:lnTo>
                      <a:pt x="5007973" y="404453"/>
                    </a:lnTo>
                    <a:lnTo>
                      <a:pt x="5012755" y="404453"/>
                    </a:lnTo>
                    <a:lnTo>
                      <a:pt x="5017538" y="404453"/>
                    </a:lnTo>
                    <a:lnTo>
                      <a:pt x="5022321" y="383657"/>
                    </a:lnTo>
                    <a:lnTo>
                      <a:pt x="5027103" y="383657"/>
                    </a:lnTo>
                    <a:lnTo>
                      <a:pt x="5031886" y="383657"/>
                    </a:lnTo>
                    <a:lnTo>
                      <a:pt x="5036669" y="383657"/>
                    </a:lnTo>
                    <a:lnTo>
                      <a:pt x="5041451" y="383657"/>
                    </a:lnTo>
                    <a:lnTo>
                      <a:pt x="5046234" y="383657"/>
                    </a:lnTo>
                    <a:lnTo>
                      <a:pt x="5051016" y="383657"/>
                    </a:lnTo>
                    <a:lnTo>
                      <a:pt x="5055799" y="361606"/>
                    </a:lnTo>
                    <a:lnTo>
                      <a:pt x="5060582" y="361606"/>
                    </a:lnTo>
                    <a:lnTo>
                      <a:pt x="5065373" y="361606"/>
                    </a:lnTo>
                    <a:lnTo>
                      <a:pt x="5070155" y="361606"/>
                    </a:lnTo>
                    <a:lnTo>
                      <a:pt x="5074938" y="361606"/>
                    </a:lnTo>
                    <a:lnTo>
                      <a:pt x="5079720" y="361606"/>
                    </a:lnTo>
                    <a:lnTo>
                      <a:pt x="5084503" y="361606"/>
                    </a:lnTo>
                    <a:lnTo>
                      <a:pt x="5089286" y="342214"/>
                    </a:lnTo>
                    <a:lnTo>
                      <a:pt x="5094068" y="342214"/>
                    </a:lnTo>
                    <a:lnTo>
                      <a:pt x="5098851" y="342214"/>
                    </a:lnTo>
                    <a:lnTo>
                      <a:pt x="5103634" y="342214"/>
                    </a:lnTo>
                    <a:lnTo>
                      <a:pt x="5108416" y="342214"/>
                    </a:lnTo>
                    <a:lnTo>
                      <a:pt x="5113199" y="342214"/>
                    </a:lnTo>
                    <a:lnTo>
                      <a:pt x="5117982" y="342214"/>
                    </a:lnTo>
                    <a:lnTo>
                      <a:pt x="5122764" y="318616"/>
                    </a:lnTo>
                    <a:lnTo>
                      <a:pt x="5127547" y="318616"/>
                    </a:lnTo>
                    <a:lnTo>
                      <a:pt x="5132330" y="318616"/>
                    </a:lnTo>
                    <a:lnTo>
                      <a:pt x="5137112" y="318616"/>
                    </a:lnTo>
                    <a:lnTo>
                      <a:pt x="5141895" y="318616"/>
                    </a:lnTo>
                    <a:lnTo>
                      <a:pt x="5146678" y="318616"/>
                    </a:lnTo>
                    <a:lnTo>
                      <a:pt x="5151460" y="318616"/>
                    </a:lnTo>
                    <a:lnTo>
                      <a:pt x="5156251" y="293506"/>
                    </a:lnTo>
                    <a:lnTo>
                      <a:pt x="5161033" y="293506"/>
                    </a:lnTo>
                    <a:lnTo>
                      <a:pt x="5165816" y="293506"/>
                    </a:lnTo>
                    <a:lnTo>
                      <a:pt x="5170599" y="293506"/>
                    </a:lnTo>
                    <a:lnTo>
                      <a:pt x="5175382" y="293506"/>
                    </a:lnTo>
                    <a:lnTo>
                      <a:pt x="5180164" y="293506"/>
                    </a:lnTo>
                    <a:lnTo>
                      <a:pt x="5184947" y="293506"/>
                    </a:lnTo>
                    <a:lnTo>
                      <a:pt x="5189730" y="269645"/>
                    </a:lnTo>
                    <a:lnTo>
                      <a:pt x="5194512" y="269645"/>
                    </a:lnTo>
                    <a:lnTo>
                      <a:pt x="5199295" y="269645"/>
                    </a:lnTo>
                    <a:lnTo>
                      <a:pt x="5204077" y="269645"/>
                    </a:lnTo>
                    <a:lnTo>
                      <a:pt x="5208860" y="269645"/>
                    </a:lnTo>
                    <a:lnTo>
                      <a:pt x="5213643" y="269645"/>
                    </a:lnTo>
                    <a:lnTo>
                      <a:pt x="5218425" y="269645"/>
                    </a:lnTo>
                    <a:lnTo>
                      <a:pt x="5223208" y="247399"/>
                    </a:lnTo>
                    <a:lnTo>
                      <a:pt x="5227991" y="247399"/>
                    </a:lnTo>
                    <a:lnTo>
                      <a:pt x="5232773" y="247399"/>
                    </a:lnTo>
                    <a:lnTo>
                      <a:pt x="5237556" y="247399"/>
                    </a:lnTo>
                    <a:lnTo>
                      <a:pt x="5242338" y="247399"/>
                    </a:lnTo>
                    <a:lnTo>
                      <a:pt x="5247129" y="247399"/>
                    </a:lnTo>
                    <a:lnTo>
                      <a:pt x="5251912" y="247399"/>
                    </a:lnTo>
                    <a:lnTo>
                      <a:pt x="5256695" y="228954"/>
                    </a:lnTo>
                    <a:lnTo>
                      <a:pt x="5261477" y="228954"/>
                    </a:lnTo>
                    <a:lnTo>
                      <a:pt x="5266260" y="228954"/>
                    </a:lnTo>
                    <a:lnTo>
                      <a:pt x="5271043" y="228954"/>
                    </a:lnTo>
                    <a:lnTo>
                      <a:pt x="5275826" y="228954"/>
                    </a:lnTo>
                    <a:lnTo>
                      <a:pt x="5280608" y="228954"/>
                    </a:lnTo>
                    <a:lnTo>
                      <a:pt x="5285390" y="228954"/>
                    </a:lnTo>
                    <a:lnTo>
                      <a:pt x="5290173" y="220610"/>
                    </a:lnTo>
                    <a:lnTo>
                      <a:pt x="5294956" y="220610"/>
                    </a:lnTo>
                    <a:lnTo>
                      <a:pt x="5299739" y="220610"/>
                    </a:lnTo>
                    <a:lnTo>
                      <a:pt x="5304521" y="220610"/>
                    </a:lnTo>
                    <a:lnTo>
                      <a:pt x="5309304" y="220610"/>
                    </a:lnTo>
                    <a:lnTo>
                      <a:pt x="5314087" y="220610"/>
                    </a:lnTo>
                    <a:lnTo>
                      <a:pt x="5318869" y="220610"/>
                    </a:lnTo>
                    <a:lnTo>
                      <a:pt x="5323652" y="213404"/>
                    </a:lnTo>
                    <a:lnTo>
                      <a:pt x="5328434" y="213404"/>
                    </a:lnTo>
                    <a:lnTo>
                      <a:pt x="5333217" y="213404"/>
                    </a:lnTo>
                    <a:lnTo>
                      <a:pt x="5338000" y="213404"/>
                    </a:lnTo>
                    <a:lnTo>
                      <a:pt x="5342791" y="213404"/>
                    </a:lnTo>
                    <a:lnTo>
                      <a:pt x="5347573" y="213404"/>
                    </a:lnTo>
                    <a:lnTo>
                      <a:pt x="5352356" y="213404"/>
                    </a:lnTo>
                    <a:lnTo>
                      <a:pt x="5357139" y="207872"/>
                    </a:lnTo>
                    <a:lnTo>
                      <a:pt x="5361921" y="207872"/>
                    </a:lnTo>
                    <a:lnTo>
                      <a:pt x="5366704" y="207872"/>
                    </a:lnTo>
                    <a:lnTo>
                      <a:pt x="5371486" y="207872"/>
                    </a:lnTo>
                    <a:lnTo>
                      <a:pt x="5376269" y="207872"/>
                    </a:lnTo>
                    <a:lnTo>
                      <a:pt x="5381052" y="207872"/>
                    </a:lnTo>
                    <a:lnTo>
                      <a:pt x="5385834" y="207872"/>
                    </a:lnTo>
                    <a:lnTo>
                      <a:pt x="5390617" y="202071"/>
                    </a:lnTo>
                    <a:lnTo>
                      <a:pt x="5395400" y="202071"/>
                    </a:lnTo>
                    <a:lnTo>
                      <a:pt x="5400183" y="202071"/>
                    </a:lnTo>
                    <a:lnTo>
                      <a:pt x="5404965" y="202071"/>
                    </a:lnTo>
                    <a:lnTo>
                      <a:pt x="5409747" y="202071"/>
                    </a:lnTo>
                    <a:lnTo>
                      <a:pt x="5414530" y="202071"/>
                    </a:lnTo>
                    <a:lnTo>
                      <a:pt x="5419313" y="202071"/>
                    </a:lnTo>
                    <a:lnTo>
                      <a:pt x="5424096" y="194830"/>
                    </a:lnTo>
                    <a:lnTo>
                      <a:pt x="5428878" y="194830"/>
                    </a:lnTo>
                    <a:lnTo>
                      <a:pt x="5433669" y="194830"/>
                    </a:lnTo>
                    <a:lnTo>
                      <a:pt x="5438452" y="194830"/>
                    </a:lnTo>
                    <a:lnTo>
                      <a:pt x="5443234" y="194830"/>
                    </a:lnTo>
                    <a:lnTo>
                      <a:pt x="5448017" y="194830"/>
                    </a:lnTo>
                    <a:lnTo>
                      <a:pt x="5452799" y="194830"/>
                    </a:lnTo>
                    <a:lnTo>
                      <a:pt x="5457582" y="188330"/>
                    </a:lnTo>
                    <a:lnTo>
                      <a:pt x="5462365" y="188330"/>
                    </a:lnTo>
                    <a:lnTo>
                      <a:pt x="5467148" y="188330"/>
                    </a:lnTo>
                    <a:lnTo>
                      <a:pt x="5471930" y="188330"/>
                    </a:lnTo>
                    <a:lnTo>
                      <a:pt x="5476713" y="188330"/>
                    </a:lnTo>
                    <a:lnTo>
                      <a:pt x="5481496" y="188330"/>
                    </a:lnTo>
                    <a:lnTo>
                      <a:pt x="5486278" y="188330"/>
                    </a:lnTo>
                    <a:lnTo>
                      <a:pt x="5491061" y="182511"/>
                    </a:lnTo>
                    <a:lnTo>
                      <a:pt x="5495843" y="182511"/>
                    </a:lnTo>
                    <a:lnTo>
                      <a:pt x="5500626" y="182511"/>
                    </a:lnTo>
                    <a:lnTo>
                      <a:pt x="5505409" y="182511"/>
                    </a:lnTo>
                    <a:lnTo>
                      <a:pt x="5510191" y="182511"/>
                    </a:lnTo>
                    <a:lnTo>
                      <a:pt x="5514974" y="182511"/>
                    </a:lnTo>
                    <a:lnTo>
                      <a:pt x="5519757" y="182511"/>
                    </a:lnTo>
                    <a:lnTo>
                      <a:pt x="5524539" y="176643"/>
                    </a:lnTo>
                    <a:lnTo>
                      <a:pt x="5529322" y="176643"/>
                    </a:lnTo>
                    <a:lnTo>
                      <a:pt x="5534113" y="176643"/>
                    </a:lnTo>
                    <a:lnTo>
                      <a:pt x="5538895" y="176643"/>
                    </a:lnTo>
                    <a:lnTo>
                      <a:pt x="5543678" y="176643"/>
                    </a:lnTo>
                    <a:lnTo>
                      <a:pt x="5548461" y="176643"/>
                    </a:lnTo>
                    <a:lnTo>
                      <a:pt x="5553243" y="176643"/>
                    </a:lnTo>
                    <a:lnTo>
                      <a:pt x="5558026" y="169747"/>
                    </a:lnTo>
                    <a:lnTo>
                      <a:pt x="5562809" y="169747"/>
                    </a:lnTo>
                    <a:lnTo>
                      <a:pt x="5567591" y="169747"/>
                    </a:lnTo>
                    <a:lnTo>
                      <a:pt x="5572374" y="169747"/>
                    </a:lnTo>
                    <a:lnTo>
                      <a:pt x="5577156" y="169747"/>
                    </a:lnTo>
                    <a:lnTo>
                      <a:pt x="5581939" y="169747"/>
                    </a:lnTo>
                    <a:lnTo>
                      <a:pt x="5586722" y="169747"/>
                    </a:lnTo>
                    <a:lnTo>
                      <a:pt x="5591505" y="164281"/>
                    </a:lnTo>
                    <a:lnTo>
                      <a:pt x="5596287" y="164281"/>
                    </a:lnTo>
                    <a:lnTo>
                      <a:pt x="5601070" y="164281"/>
                    </a:lnTo>
                    <a:lnTo>
                      <a:pt x="5605852" y="164281"/>
                    </a:lnTo>
                    <a:lnTo>
                      <a:pt x="5610635" y="164281"/>
                    </a:lnTo>
                    <a:lnTo>
                      <a:pt x="5615418" y="164281"/>
                    </a:lnTo>
                    <a:lnTo>
                      <a:pt x="5620200" y="164281"/>
                    </a:lnTo>
                    <a:lnTo>
                      <a:pt x="5624991" y="159005"/>
                    </a:lnTo>
                    <a:lnTo>
                      <a:pt x="5629774" y="159005"/>
                    </a:lnTo>
                    <a:lnTo>
                      <a:pt x="5634557" y="159005"/>
                    </a:lnTo>
                    <a:lnTo>
                      <a:pt x="5639339" y="159005"/>
                    </a:lnTo>
                    <a:lnTo>
                      <a:pt x="5644121" y="159005"/>
                    </a:lnTo>
                    <a:lnTo>
                      <a:pt x="5648904" y="159005"/>
                    </a:lnTo>
                    <a:lnTo>
                      <a:pt x="5653687" y="159005"/>
                    </a:lnTo>
                    <a:lnTo>
                      <a:pt x="5658470" y="154548"/>
                    </a:lnTo>
                    <a:lnTo>
                      <a:pt x="5663252" y="154548"/>
                    </a:lnTo>
                    <a:lnTo>
                      <a:pt x="5668035" y="154548"/>
                    </a:lnTo>
                    <a:lnTo>
                      <a:pt x="5672818" y="154548"/>
                    </a:lnTo>
                    <a:lnTo>
                      <a:pt x="5677600" y="154548"/>
                    </a:lnTo>
                    <a:lnTo>
                      <a:pt x="5682383" y="154548"/>
                    </a:lnTo>
                    <a:lnTo>
                      <a:pt x="5687165" y="154548"/>
                    </a:lnTo>
                    <a:lnTo>
                      <a:pt x="5691948" y="150442"/>
                    </a:lnTo>
                    <a:lnTo>
                      <a:pt x="5696731" y="150442"/>
                    </a:lnTo>
                    <a:lnTo>
                      <a:pt x="5701513" y="150442"/>
                    </a:lnTo>
                    <a:lnTo>
                      <a:pt x="5706296" y="150442"/>
                    </a:lnTo>
                    <a:lnTo>
                      <a:pt x="5711079" y="150442"/>
                    </a:lnTo>
                    <a:lnTo>
                      <a:pt x="5715870" y="150442"/>
                    </a:lnTo>
                    <a:lnTo>
                      <a:pt x="5720652" y="150442"/>
                    </a:lnTo>
                    <a:lnTo>
                      <a:pt x="5725435" y="146417"/>
                    </a:lnTo>
                    <a:lnTo>
                      <a:pt x="5730217" y="146417"/>
                    </a:lnTo>
                    <a:lnTo>
                      <a:pt x="5735000" y="146417"/>
                    </a:lnTo>
                    <a:lnTo>
                      <a:pt x="5739783" y="146417"/>
                    </a:lnTo>
                    <a:lnTo>
                      <a:pt x="5744565" y="146417"/>
                    </a:lnTo>
                    <a:lnTo>
                      <a:pt x="5749348" y="146417"/>
                    </a:lnTo>
                    <a:lnTo>
                      <a:pt x="5754131" y="146417"/>
                    </a:lnTo>
                    <a:lnTo>
                      <a:pt x="5758914" y="142749"/>
                    </a:lnTo>
                    <a:lnTo>
                      <a:pt x="5763696" y="142749"/>
                    </a:lnTo>
                    <a:lnTo>
                      <a:pt x="5768478" y="142749"/>
                    </a:lnTo>
                    <a:lnTo>
                      <a:pt x="5773261" y="142749"/>
                    </a:lnTo>
                    <a:lnTo>
                      <a:pt x="5778044" y="142749"/>
                    </a:lnTo>
                    <a:lnTo>
                      <a:pt x="5782827" y="142749"/>
                    </a:lnTo>
                    <a:lnTo>
                      <a:pt x="5787609" y="142749"/>
                    </a:lnTo>
                    <a:lnTo>
                      <a:pt x="5792392" y="137642"/>
                    </a:lnTo>
                    <a:lnTo>
                      <a:pt x="5797175" y="137642"/>
                    </a:lnTo>
                    <a:lnTo>
                      <a:pt x="5801957" y="137642"/>
                    </a:lnTo>
                    <a:lnTo>
                      <a:pt x="5806748" y="137642"/>
                    </a:lnTo>
                    <a:lnTo>
                      <a:pt x="5811531" y="137642"/>
                    </a:lnTo>
                    <a:lnTo>
                      <a:pt x="5816313" y="137642"/>
                    </a:lnTo>
                    <a:lnTo>
                      <a:pt x="5821096" y="137642"/>
                    </a:lnTo>
                    <a:lnTo>
                      <a:pt x="5825879" y="129785"/>
                    </a:lnTo>
                    <a:lnTo>
                      <a:pt x="5830661" y="129785"/>
                    </a:lnTo>
                    <a:lnTo>
                      <a:pt x="5835444" y="129785"/>
                    </a:lnTo>
                    <a:lnTo>
                      <a:pt x="5840227" y="129785"/>
                    </a:lnTo>
                    <a:lnTo>
                      <a:pt x="5845009" y="129785"/>
                    </a:lnTo>
                    <a:lnTo>
                      <a:pt x="5849792" y="129785"/>
                    </a:lnTo>
                    <a:lnTo>
                      <a:pt x="5854574" y="129785"/>
                    </a:lnTo>
                    <a:lnTo>
                      <a:pt x="5859357" y="124921"/>
                    </a:lnTo>
                    <a:lnTo>
                      <a:pt x="5864140" y="124921"/>
                    </a:lnTo>
                    <a:lnTo>
                      <a:pt x="5868922" y="124921"/>
                    </a:lnTo>
                    <a:lnTo>
                      <a:pt x="5873705" y="124921"/>
                    </a:lnTo>
                    <a:lnTo>
                      <a:pt x="5878488" y="124921"/>
                    </a:lnTo>
                    <a:lnTo>
                      <a:pt x="5883271" y="124921"/>
                    </a:lnTo>
                    <a:lnTo>
                      <a:pt x="5888053" y="124921"/>
                    </a:lnTo>
                    <a:lnTo>
                      <a:pt x="5892835" y="121571"/>
                    </a:lnTo>
                    <a:lnTo>
                      <a:pt x="5897618" y="121571"/>
                    </a:lnTo>
                    <a:lnTo>
                      <a:pt x="5902409" y="121571"/>
                    </a:lnTo>
                    <a:lnTo>
                      <a:pt x="5907192" y="121571"/>
                    </a:lnTo>
                    <a:lnTo>
                      <a:pt x="5911974" y="121571"/>
                    </a:lnTo>
                    <a:lnTo>
                      <a:pt x="5916757" y="121571"/>
                    </a:lnTo>
                    <a:lnTo>
                      <a:pt x="5921540" y="121571"/>
                    </a:lnTo>
                    <a:lnTo>
                      <a:pt x="5926323" y="118220"/>
                    </a:lnTo>
                    <a:lnTo>
                      <a:pt x="5931105" y="118220"/>
                    </a:lnTo>
                    <a:lnTo>
                      <a:pt x="5935888" y="118220"/>
                    </a:lnTo>
                    <a:lnTo>
                      <a:pt x="5940670" y="118220"/>
                    </a:lnTo>
                    <a:lnTo>
                      <a:pt x="5945453" y="118220"/>
                    </a:lnTo>
                    <a:lnTo>
                      <a:pt x="5950236" y="118220"/>
                    </a:lnTo>
                    <a:lnTo>
                      <a:pt x="5955018" y="118220"/>
                    </a:lnTo>
                    <a:lnTo>
                      <a:pt x="5959801" y="114652"/>
                    </a:lnTo>
                    <a:lnTo>
                      <a:pt x="5964584" y="114652"/>
                    </a:lnTo>
                    <a:lnTo>
                      <a:pt x="5969366" y="114652"/>
                    </a:lnTo>
                    <a:lnTo>
                      <a:pt x="5974149" y="114652"/>
                    </a:lnTo>
                    <a:lnTo>
                      <a:pt x="5978931" y="114652"/>
                    </a:lnTo>
                    <a:lnTo>
                      <a:pt x="5983714" y="114652"/>
                    </a:lnTo>
                    <a:lnTo>
                      <a:pt x="5988497" y="114652"/>
                    </a:lnTo>
                    <a:lnTo>
                      <a:pt x="5993279" y="113072"/>
                    </a:lnTo>
                    <a:lnTo>
                      <a:pt x="5998070" y="113072"/>
                    </a:lnTo>
                    <a:lnTo>
                      <a:pt x="6002853" y="113072"/>
                    </a:lnTo>
                    <a:lnTo>
                      <a:pt x="6007636" y="113072"/>
                    </a:lnTo>
                    <a:lnTo>
                      <a:pt x="6012418" y="113072"/>
                    </a:lnTo>
                    <a:lnTo>
                      <a:pt x="6017201" y="113072"/>
                    </a:lnTo>
                    <a:lnTo>
                      <a:pt x="6021983" y="113072"/>
                    </a:lnTo>
                    <a:lnTo>
                      <a:pt x="6026766" y="110527"/>
                    </a:lnTo>
                    <a:lnTo>
                      <a:pt x="6031549" y="110527"/>
                    </a:lnTo>
                    <a:lnTo>
                      <a:pt x="6036331" y="110527"/>
                    </a:lnTo>
                    <a:lnTo>
                      <a:pt x="6041114" y="110527"/>
                    </a:lnTo>
                    <a:lnTo>
                      <a:pt x="6045897" y="110527"/>
                    </a:lnTo>
                    <a:lnTo>
                      <a:pt x="6050679" y="110527"/>
                    </a:lnTo>
                    <a:lnTo>
                      <a:pt x="6055462" y="110527"/>
                    </a:lnTo>
                    <a:lnTo>
                      <a:pt x="6060245" y="109177"/>
                    </a:lnTo>
                    <a:lnTo>
                      <a:pt x="6065027" y="109177"/>
                    </a:lnTo>
                    <a:lnTo>
                      <a:pt x="6069810" y="109177"/>
                    </a:lnTo>
                    <a:lnTo>
                      <a:pt x="6074593" y="109177"/>
                    </a:lnTo>
                    <a:lnTo>
                      <a:pt x="6079375" y="109177"/>
                    </a:lnTo>
                    <a:lnTo>
                      <a:pt x="6084158" y="109177"/>
                    </a:lnTo>
                    <a:lnTo>
                      <a:pt x="6088941" y="109177"/>
                    </a:lnTo>
                    <a:lnTo>
                      <a:pt x="6093731" y="106603"/>
                    </a:lnTo>
                    <a:lnTo>
                      <a:pt x="6098514" y="106603"/>
                    </a:lnTo>
                    <a:lnTo>
                      <a:pt x="6103297" y="106603"/>
                    </a:lnTo>
                    <a:lnTo>
                      <a:pt x="6108079" y="106603"/>
                    </a:lnTo>
                    <a:lnTo>
                      <a:pt x="6112862" y="106603"/>
                    </a:lnTo>
                    <a:lnTo>
                      <a:pt x="6117645" y="106603"/>
                    </a:lnTo>
                    <a:lnTo>
                      <a:pt x="6122427" y="106603"/>
                    </a:lnTo>
                    <a:lnTo>
                      <a:pt x="6127210" y="103033"/>
                    </a:lnTo>
                    <a:lnTo>
                      <a:pt x="6131992" y="103033"/>
                    </a:lnTo>
                    <a:lnTo>
                      <a:pt x="6136775" y="103033"/>
                    </a:lnTo>
                    <a:lnTo>
                      <a:pt x="6141558" y="103033"/>
                    </a:lnTo>
                    <a:lnTo>
                      <a:pt x="6146340" y="103033"/>
                    </a:lnTo>
                    <a:lnTo>
                      <a:pt x="6151123" y="103033"/>
                    </a:lnTo>
                    <a:lnTo>
                      <a:pt x="6155906" y="103033"/>
                    </a:lnTo>
                    <a:lnTo>
                      <a:pt x="6160688" y="101912"/>
                    </a:lnTo>
                    <a:lnTo>
                      <a:pt x="6165471" y="101912"/>
                    </a:lnTo>
                    <a:lnTo>
                      <a:pt x="6170254" y="101912"/>
                    </a:lnTo>
                    <a:lnTo>
                      <a:pt x="6175036" y="101912"/>
                    </a:lnTo>
                    <a:lnTo>
                      <a:pt x="6179819" y="101912"/>
                    </a:lnTo>
                    <a:lnTo>
                      <a:pt x="6184610" y="101912"/>
                    </a:lnTo>
                    <a:lnTo>
                      <a:pt x="6189392" y="101912"/>
                    </a:lnTo>
                    <a:lnTo>
                      <a:pt x="6194175" y="100302"/>
                    </a:lnTo>
                    <a:lnTo>
                      <a:pt x="6198958" y="100302"/>
                    </a:lnTo>
                    <a:lnTo>
                      <a:pt x="6203741" y="100302"/>
                    </a:lnTo>
                    <a:lnTo>
                      <a:pt x="6208523" y="100302"/>
                    </a:lnTo>
                    <a:lnTo>
                      <a:pt x="6213305" y="100302"/>
                    </a:lnTo>
                    <a:lnTo>
                      <a:pt x="6218088" y="100302"/>
                    </a:lnTo>
                    <a:lnTo>
                      <a:pt x="6222871" y="100302"/>
                    </a:lnTo>
                    <a:lnTo>
                      <a:pt x="6227654" y="97639"/>
                    </a:lnTo>
                    <a:lnTo>
                      <a:pt x="6232436" y="97639"/>
                    </a:lnTo>
                    <a:lnTo>
                      <a:pt x="6237219" y="97639"/>
                    </a:lnTo>
                    <a:lnTo>
                      <a:pt x="6242002" y="97639"/>
                    </a:lnTo>
                    <a:lnTo>
                      <a:pt x="6246784" y="97639"/>
                    </a:lnTo>
                    <a:lnTo>
                      <a:pt x="6251567" y="97639"/>
                    </a:lnTo>
                    <a:lnTo>
                      <a:pt x="6256349" y="97639"/>
                    </a:lnTo>
                    <a:lnTo>
                      <a:pt x="6261132" y="96204"/>
                    </a:lnTo>
                    <a:lnTo>
                      <a:pt x="6265915" y="96204"/>
                    </a:lnTo>
                    <a:lnTo>
                      <a:pt x="6270697" y="96204"/>
                    </a:lnTo>
                    <a:lnTo>
                      <a:pt x="6275488" y="96204"/>
                    </a:lnTo>
                    <a:lnTo>
                      <a:pt x="6280271" y="96204"/>
                    </a:lnTo>
                    <a:lnTo>
                      <a:pt x="6285054" y="96204"/>
                    </a:lnTo>
                    <a:lnTo>
                      <a:pt x="6289836" y="96204"/>
                    </a:lnTo>
                    <a:lnTo>
                      <a:pt x="6294619" y="94764"/>
                    </a:lnTo>
                    <a:lnTo>
                      <a:pt x="6299401" y="94764"/>
                    </a:lnTo>
                    <a:lnTo>
                      <a:pt x="6304184" y="94764"/>
                    </a:lnTo>
                    <a:lnTo>
                      <a:pt x="6308967" y="94764"/>
                    </a:lnTo>
                    <a:lnTo>
                      <a:pt x="6313749" y="94764"/>
                    </a:lnTo>
                    <a:lnTo>
                      <a:pt x="6318532" y="94764"/>
                    </a:lnTo>
                    <a:lnTo>
                      <a:pt x="6323315" y="94764"/>
                    </a:lnTo>
                    <a:lnTo>
                      <a:pt x="6328098" y="91589"/>
                    </a:lnTo>
                    <a:lnTo>
                      <a:pt x="6332880" y="91589"/>
                    </a:lnTo>
                    <a:lnTo>
                      <a:pt x="6337662" y="91589"/>
                    </a:lnTo>
                    <a:lnTo>
                      <a:pt x="6342445" y="91589"/>
                    </a:lnTo>
                    <a:lnTo>
                      <a:pt x="6347228" y="91589"/>
                    </a:lnTo>
                    <a:lnTo>
                      <a:pt x="6352011" y="91589"/>
                    </a:lnTo>
                    <a:lnTo>
                      <a:pt x="6356793" y="91589"/>
                    </a:lnTo>
                    <a:lnTo>
                      <a:pt x="6361576" y="89182"/>
                    </a:lnTo>
                    <a:lnTo>
                      <a:pt x="6366359" y="89182"/>
                    </a:lnTo>
                    <a:lnTo>
                      <a:pt x="6371150" y="89182"/>
                    </a:lnTo>
                    <a:lnTo>
                      <a:pt x="6375932" y="89182"/>
                    </a:lnTo>
                    <a:lnTo>
                      <a:pt x="6380714" y="89182"/>
                    </a:lnTo>
                    <a:lnTo>
                      <a:pt x="6385497" y="89182"/>
                    </a:lnTo>
                    <a:lnTo>
                      <a:pt x="6390280" y="89182"/>
                    </a:lnTo>
                    <a:lnTo>
                      <a:pt x="6395063" y="86531"/>
                    </a:lnTo>
                    <a:lnTo>
                      <a:pt x="6399845" y="86531"/>
                    </a:lnTo>
                    <a:lnTo>
                      <a:pt x="6404628" y="86531"/>
                    </a:lnTo>
                    <a:lnTo>
                      <a:pt x="6409411" y="86531"/>
                    </a:lnTo>
                    <a:lnTo>
                      <a:pt x="6414193" y="86531"/>
                    </a:lnTo>
                    <a:lnTo>
                      <a:pt x="6418976" y="86531"/>
                    </a:lnTo>
                    <a:lnTo>
                      <a:pt x="6423758" y="86531"/>
                    </a:lnTo>
                    <a:lnTo>
                      <a:pt x="6428541" y="85125"/>
                    </a:lnTo>
                    <a:lnTo>
                      <a:pt x="6433324" y="85125"/>
                    </a:lnTo>
                    <a:lnTo>
                      <a:pt x="6438106" y="85125"/>
                    </a:lnTo>
                    <a:lnTo>
                      <a:pt x="6442889" y="85125"/>
                    </a:lnTo>
                    <a:lnTo>
                      <a:pt x="6447672" y="85125"/>
                    </a:lnTo>
                    <a:lnTo>
                      <a:pt x="6452455" y="85125"/>
                    </a:lnTo>
                    <a:lnTo>
                      <a:pt x="6457237" y="85125"/>
                    </a:lnTo>
                    <a:lnTo>
                      <a:pt x="6462019" y="83566"/>
                    </a:lnTo>
                    <a:lnTo>
                      <a:pt x="6466810" y="83566"/>
                    </a:lnTo>
                    <a:lnTo>
                      <a:pt x="6471593" y="83566"/>
                    </a:lnTo>
                    <a:lnTo>
                      <a:pt x="6476376" y="83566"/>
                    </a:lnTo>
                    <a:lnTo>
                      <a:pt x="6481158" y="83566"/>
                    </a:lnTo>
                    <a:lnTo>
                      <a:pt x="6485941" y="83566"/>
                    </a:lnTo>
                    <a:lnTo>
                      <a:pt x="6490724" y="83566"/>
                    </a:lnTo>
                    <a:lnTo>
                      <a:pt x="6495506" y="81899"/>
                    </a:lnTo>
                    <a:lnTo>
                      <a:pt x="6500289" y="81899"/>
                    </a:lnTo>
                    <a:lnTo>
                      <a:pt x="6505071" y="81899"/>
                    </a:lnTo>
                    <a:lnTo>
                      <a:pt x="6509854" y="81899"/>
                    </a:lnTo>
                    <a:lnTo>
                      <a:pt x="6514637" y="81899"/>
                    </a:lnTo>
                    <a:lnTo>
                      <a:pt x="6519420" y="81899"/>
                    </a:lnTo>
                    <a:lnTo>
                      <a:pt x="6524202" y="81899"/>
                    </a:lnTo>
                    <a:lnTo>
                      <a:pt x="6528985" y="79552"/>
                    </a:lnTo>
                    <a:lnTo>
                      <a:pt x="6533768" y="79552"/>
                    </a:lnTo>
                    <a:lnTo>
                      <a:pt x="6538550" y="79552"/>
                    </a:lnTo>
                    <a:lnTo>
                      <a:pt x="6543333" y="79552"/>
                    </a:lnTo>
                    <a:lnTo>
                      <a:pt x="6548115" y="79552"/>
                    </a:lnTo>
                    <a:lnTo>
                      <a:pt x="6552898" y="79552"/>
                    </a:lnTo>
                    <a:lnTo>
                      <a:pt x="6557681" y="79552"/>
                    </a:lnTo>
                    <a:lnTo>
                      <a:pt x="6562472" y="78005"/>
                    </a:lnTo>
                    <a:lnTo>
                      <a:pt x="6567254" y="78005"/>
                    </a:lnTo>
                    <a:lnTo>
                      <a:pt x="6572037" y="78005"/>
                    </a:lnTo>
                    <a:lnTo>
                      <a:pt x="6576819" y="78005"/>
                    </a:lnTo>
                    <a:lnTo>
                      <a:pt x="6581602" y="78005"/>
                    </a:lnTo>
                    <a:lnTo>
                      <a:pt x="6586385" y="78005"/>
                    </a:lnTo>
                    <a:lnTo>
                      <a:pt x="6591167" y="78005"/>
                    </a:lnTo>
                    <a:lnTo>
                      <a:pt x="6595950" y="76524"/>
                    </a:lnTo>
                    <a:lnTo>
                      <a:pt x="6600733" y="76524"/>
                    </a:lnTo>
                    <a:lnTo>
                      <a:pt x="6605515" y="76524"/>
                    </a:lnTo>
                    <a:lnTo>
                      <a:pt x="6610298" y="76524"/>
                    </a:lnTo>
                    <a:lnTo>
                      <a:pt x="6615081" y="76524"/>
                    </a:lnTo>
                    <a:lnTo>
                      <a:pt x="6619863" y="76524"/>
                    </a:lnTo>
                    <a:lnTo>
                      <a:pt x="6624646" y="76524"/>
                    </a:lnTo>
                    <a:lnTo>
                      <a:pt x="6629428" y="74800"/>
                    </a:lnTo>
                    <a:lnTo>
                      <a:pt x="6634211" y="74800"/>
                    </a:lnTo>
                    <a:lnTo>
                      <a:pt x="6638994" y="74800"/>
                    </a:lnTo>
                    <a:lnTo>
                      <a:pt x="6643777" y="74800"/>
                    </a:lnTo>
                    <a:lnTo>
                      <a:pt x="6648559" y="74800"/>
                    </a:lnTo>
                    <a:lnTo>
                      <a:pt x="6653350" y="74800"/>
                    </a:lnTo>
                    <a:lnTo>
                      <a:pt x="6658132" y="74800"/>
                    </a:lnTo>
                    <a:lnTo>
                      <a:pt x="6662915" y="72788"/>
                    </a:lnTo>
                    <a:lnTo>
                      <a:pt x="6667698" y="72788"/>
                    </a:lnTo>
                    <a:lnTo>
                      <a:pt x="6672480" y="72788"/>
                    </a:lnTo>
                    <a:lnTo>
                      <a:pt x="6677263" y="72788"/>
                    </a:lnTo>
                    <a:lnTo>
                      <a:pt x="6682046" y="72788"/>
                    </a:lnTo>
                    <a:lnTo>
                      <a:pt x="6686829" y="72788"/>
                    </a:lnTo>
                    <a:lnTo>
                      <a:pt x="6691611" y="72788"/>
                    </a:lnTo>
                    <a:lnTo>
                      <a:pt x="6696394" y="70714"/>
                    </a:lnTo>
                    <a:lnTo>
                      <a:pt x="6701176" y="70714"/>
                    </a:lnTo>
                    <a:lnTo>
                      <a:pt x="6705959" y="70714"/>
                    </a:lnTo>
                    <a:lnTo>
                      <a:pt x="6710742" y="70714"/>
                    </a:lnTo>
                    <a:lnTo>
                      <a:pt x="6715524" y="70714"/>
                    </a:lnTo>
                    <a:lnTo>
                      <a:pt x="6720307" y="70714"/>
                    </a:lnTo>
                    <a:lnTo>
                      <a:pt x="6725090" y="70714"/>
                    </a:lnTo>
                    <a:lnTo>
                      <a:pt x="6729872" y="67602"/>
                    </a:lnTo>
                    <a:lnTo>
                      <a:pt x="6734655" y="67602"/>
                    </a:lnTo>
                    <a:lnTo>
                      <a:pt x="6739438" y="67602"/>
                    </a:lnTo>
                    <a:lnTo>
                      <a:pt x="6744228" y="67602"/>
                    </a:lnTo>
                    <a:lnTo>
                      <a:pt x="6749011" y="67602"/>
                    </a:lnTo>
                    <a:lnTo>
                      <a:pt x="6753794" y="67602"/>
                    </a:lnTo>
                    <a:lnTo>
                      <a:pt x="6758576" y="67602"/>
                    </a:lnTo>
                    <a:lnTo>
                      <a:pt x="6763359" y="64520"/>
                    </a:lnTo>
                    <a:lnTo>
                      <a:pt x="6768142" y="64520"/>
                    </a:lnTo>
                    <a:lnTo>
                      <a:pt x="6772924" y="64520"/>
                    </a:lnTo>
                    <a:lnTo>
                      <a:pt x="6777707" y="64520"/>
                    </a:lnTo>
                    <a:lnTo>
                      <a:pt x="6782489" y="64520"/>
                    </a:lnTo>
                    <a:lnTo>
                      <a:pt x="6787272" y="64520"/>
                    </a:lnTo>
                    <a:lnTo>
                      <a:pt x="6792055" y="64520"/>
                    </a:lnTo>
                    <a:lnTo>
                      <a:pt x="6796837" y="62006"/>
                    </a:lnTo>
                    <a:lnTo>
                      <a:pt x="6801620" y="62006"/>
                    </a:lnTo>
                    <a:lnTo>
                      <a:pt x="6806403" y="62006"/>
                    </a:lnTo>
                    <a:lnTo>
                      <a:pt x="6811186" y="62006"/>
                    </a:lnTo>
                    <a:lnTo>
                      <a:pt x="6815968" y="62006"/>
                    </a:lnTo>
                    <a:lnTo>
                      <a:pt x="6820750" y="62006"/>
                    </a:lnTo>
                    <a:lnTo>
                      <a:pt x="6825533" y="62006"/>
                    </a:lnTo>
                    <a:lnTo>
                      <a:pt x="6830316" y="58467"/>
                    </a:lnTo>
                    <a:lnTo>
                      <a:pt x="6835107" y="58467"/>
                    </a:lnTo>
                    <a:lnTo>
                      <a:pt x="6839889" y="58467"/>
                    </a:lnTo>
                    <a:lnTo>
                      <a:pt x="6844672" y="58467"/>
                    </a:lnTo>
                    <a:lnTo>
                      <a:pt x="6849455" y="58467"/>
                    </a:lnTo>
                    <a:lnTo>
                      <a:pt x="6854238" y="58467"/>
                    </a:lnTo>
                    <a:lnTo>
                      <a:pt x="6859020" y="58467"/>
                    </a:lnTo>
                    <a:lnTo>
                      <a:pt x="6863803" y="53792"/>
                    </a:lnTo>
                    <a:lnTo>
                      <a:pt x="6868585" y="53792"/>
                    </a:lnTo>
                    <a:lnTo>
                      <a:pt x="6873368" y="53792"/>
                    </a:lnTo>
                    <a:lnTo>
                      <a:pt x="6878151" y="53792"/>
                    </a:lnTo>
                    <a:lnTo>
                      <a:pt x="6882933" y="53792"/>
                    </a:lnTo>
                    <a:lnTo>
                      <a:pt x="6887716" y="53792"/>
                    </a:lnTo>
                    <a:lnTo>
                      <a:pt x="6892499" y="53792"/>
                    </a:lnTo>
                    <a:lnTo>
                      <a:pt x="6897281" y="46688"/>
                    </a:lnTo>
                    <a:lnTo>
                      <a:pt x="6902064" y="46688"/>
                    </a:lnTo>
                    <a:lnTo>
                      <a:pt x="6906846" y="46688"/>
                    </a:lnTo>
                    <a:lnTo>
                      <a:pt x="6911629" y="46688"/>
                    </a:lnTo>
                    <a:lnTo>
                      <a:pt x="6916412" y="46688"/>
                    </a:lnTo>
                    <a:lnTo>
                      <a:pt x="6921194" y="46688"/>
                    </a:lnTo>
                    <a:lnTo>
                      <a:pt x="6925977" y="46688"/>
                    </a:lnTo>
                    <a:lnTo>
                      <a:pt x="6930760" y="39688"/>
                    </a:lnTo>
                    <a:lnTo>
                      <a:pt x="6935551" y="39688"/>
                    </a:lnTo>
                    <a:lnTo>
                      <a:pt x="6940333" y="39688"/>
                    </a:lnTo>
                    <a:lnTo>
                      <a:pt x="6945116" y="39688"/>
                    </a:lnTo>
                    <a:lnTo>
                      <a:pt x="6949898" y="39688"/>
                    </a:lnTo>
                    <a:lnTo>
                      <a:pt x="6954681" y="39688"/>
                    </a:lnTo>
                    <a:lnTo>
                      <a:pt x="6959464" y="39688"/>
                    </a:lnTo>
                    <a:lnTo>
                      <a:pt x="6964246" y="35899"/>
                    </a:lnTo>
                    <a:lnTo>
                      <a:pt x="6969029" y="35899"/>
                    </a:lnTo>
                    <a:lnTo>
                      <a:pt x="6973812" y="35899"/>
                    </a:lnTo>
                    <a:lnTo>
                      <a:pt x="6978595" y="35899"/>
                    </a:lnTo>
                    <a:lnTo>
                      <a:pt x="6983377" y="35899"/>
                    </a:lnTo>
                    <a:lnTo>
                      <a:pt x="6988160" y="35899"/>
                    </a:lnTo>
                    <a:lnTo>
                      <a:pt x="6992942" y="35899"/>
                    </a:lnTo>
                    <a:lnTo>
                      <a:pt x="6997725" y="32626"/>
                    </a:lnTo>
                    <a:lnTo>
                      <a:pt x="7002508" y="32626"/>
                    </a:lnTo>
                    <a:lnTo>
                      <a:pt x="7007290" y="32626"/>
                    </a:lnTo>
                    <a:lnTo>
                      <a:pt x="7012073" y="32626"/>
                    </a:lnTo>
                    <a:lnTo>
                      <a:pt x="7016856" y="32626"/>
                    </a:lnTo>
                    <a:lnTo>
                      <a:pt x="7021638" y="32626"/>
                    </a:lnTo>
                    <a:lnTo>
                      <a:pt x="7026429" y="32626"/>
                    </a:lnTo>
                    <a:lnTo>
                      <a:pt x="7031212" y="30610"/>
                    </a:lnTo>
                    <a:lnTo>
                      <a:pt x="7035994" y="30610"/>
                    </a:lnTo>
                    <a:lnTo>
                      <a:pt x="7040777" y="30610"/>
                    </a:lnTo>
                    <a:lnTo>
                      <a:pt x="7045560" y="30610"/>
                    </a:lnTo>
                    <a:lnTo>
                      <a:pt x="7050342" y="30610"/>
                    </a:lnTo>
                    <a:lnTo>
                      <a:pt x="7055125" y="30610"/>
                    </a:lnTo>
                    <a:lnTo>
                      <a:pt x="7059908" y="30610"/>
                    </a:lnTo>
                    <a:lnTo>
                      <a:pt x="7064690" y="29002"/>
                    </a:lnTo>
                    <a:lnTo>
                      <a:pt x="7069473" y="29002"/>
                    </a:lnTo>
                    <a:lnTo>
                      <a:pt x="7074255" y="29002"/>
                    </a:lnTo>
                    <a:lnTo>
                      <a:pt x="7079038" y="29002"/>
                    </a:lnTo>
                    <a:lnTo>
                      <a:pt x="7083821" y="29002"/>
                    </a:lnTo>
                    <a:lnTo>
                      <a:pt x="7088603" y="29002"/>
                    </a:lnTo>
                    <a:lnTo>
                      <a:pt x="7093386" y="29002"/>
                    </a:lnTo>
                    <a:lnTo>
                      <a:pt x="7098169" y="27854"/>
                    </a:lnTo>
                    <a:lnTo>
                      <a:pt x="7102952" y="27854"/>
                    </a:lnTo>
                    <a:lnTo>
                      <a:pt x="7107734" y="27854"/>
                    </a:lnTo>
                    <a:lnTo>
                      <a:pt x="7112517" y="27854"/>
                    </a:lnTo>
                    <a:lnTo>
                      <a:pt x="7117299" y="27854"/>
                    </a:lnTo>
                    <a:lnTo>
                      <a:pt x="7122090" y="27854"/>
                    </a:lnTo>
                    <a:lnTo>
                      <a:pt x="7126873" y="27854"/>
                    </a:lnTo>
                    <a:lnTo>
                      <a:pt x="7131656" y="26962"/>
                    </a:lnTo>
                    <a:lnTo>
                      <a:pt x="7136438" y="26962"/>
                    </a:lnTo>
                    <a:lnTo>
                      <a:pt x="7141221" y="26962"/>
                    </a:lnTo>
                    <a:lnTo>
                      <a:pt x="7146003" y="26962"/>
                    </a:lnTo>
                    <a:lnTo>
                      <a:pt x="7150786" y="26962"/>
                    </a:lnTo>
                    <a:lnTo>
                      <a:pt x="7155569" y="26962"/>
                    </a:lnTo>
                    <a:lnTo>
                      <a:pt x="7160351" y="26962"/>
                    </a:lnTo>
                    <a:lnTo>
                      <a:pt x="7165134" y="26169"/>
                    </a:lnTo>
                    <a:lnTo>
                      <a:pt x="7169917" y="26169"/>
                    </a:lnTo>
                    <a:lnTo>
                      <a:pt x="7174699" y="26169"/>
                    </a:lnTo>
                    <a:lnTo>
                      <a:pt x="7179482" y="26169"/>
                    </a:lnTo>
                    <a:lnTo>
                      <a:pt x="7184265" y="26169"/>
                    </a:lnTo>
                    <a:lnTo>
                      <a:pt x="7189047" y="26169"/>
                    </a:lnTo>
                    <a:lnTo>
                      <a:pt x="7193830" y="26169"/>
                    </a:lnTo>
                    <a:lnTo>
                      <a:pt x="7198612" y="21660"/>
                    </a:lnTo>
                    <a:lnTo>
                      <a:pt x="7203395" y="21660"/>
                    </a:lnTo>
                    <a:lnTo>
                      <a:pt x="7208178" y="21660"/>
                    </a:lnTo>
                    <a:lnTo>
                      <a:pt x="7212969" y="21660"/>
                    </a:lnTo>
                    <a:lnTo>
                      <a:pt x="7217751" y="21660"/>
                    </a:lnTo>
                    <a:lnTo>
                      <a:pt x="7222534" y="21660"/>
                    </a:lnTo>
                    <a:lnTo>
                      <a:pt x="7227316" y="21660"/>
                    </a:lnTo>
                    <a:lnTo>
                      <a:pt x="7232099" y="19003"/>
                    </a:lnTo>
                    <a:lnTo>
                      <a:pt x="7236882" y="19003"/>
                    </a:lnTo>
                    <a:lnTo>
                      <a:pt x="7241664" y="19003"/>
                    </a:lnTo>
                    <a:lnTo>
                      <a:pt x="7246447" y="19003"/>
                    </a:lnTo>
                    <a:lnTo>
                      <a:pt x="7251230" y="19003"/>
                    </a:lnTo>
                    <a:lnTo>
                      <a:pt x="7256013" y="19003"/>
                    </a:lnTo>
                    <a:lnTo>
                      <a:pt x="7260795" y="19003"/>
                    </a:lnTo>
                    <a:lnTo>
                      <a:pt x="7265577" y="18528"/>
                    </a:lnTo>
                    <a:lnTo>
                      <a:pt x="7270360" y="18528"/>
                    </a:lnTo>
                    <a:lnTo>
                      <a:pt x="7275143" y="18528"/>
                    </a:lnTo>
                    <a:lnTo>
                      <a:pt x="7279926" y="18528"/>
                    </a:lnTo>
                    <a:lnTo>
                      <a:pt x="7284708" y="18528"/>
                    </a:lnTo>
                    <a:lnTo>
                      <a:pt x="7289491" y="18528"/>
                    </a:lnTo>
                    <a:lnTo>
                      <a:pt x="7294274" y="18528"/>
                    </a:lnTo>
                    <a:lnTo>
                      <a:pt x="7299056" y="18008"/>
                    </a:lnTo>
                    <a:lnTo>
                      <a:pt x="7303847" y="18008"/>
                    </a:lnTo>
                    <a:lnTo>
                      <a:pt x="7308629" y="18008"/>
                    </a:lnTo>
                    <a:lnTo>
                      <a:pt x="7313412" y="18008"/>
                    </a:lnTo>
                    <a:lnTo>
                      <a:pt x="7318195" y="18008"/>
                    </a:lnTo>
                    <a:lnTo>
                      <a:pt x="7322978" y="18008"/>
                    </a:lnTo>
                    <a:lnTo>
                      <a:pt x="7327760" y="18008"/>
                    </a:lnTo>
                    <a:lnTo>
                      <a:pt x="7332543" y="17571"/>
                    </a:lnTo>
                    <a:lnTo>
                      <a:pt x="7337326" y="17571"/>
                    </a:lnTo>
                    <a:lnTo>
                      <a:pt x="7342108" y="17571"/>
                    </a:lnTo>
                    <a:lnTo>
                      <a:pt x="7346891" y="17571"/>
                    </a:lnTo>
                    <a:lnTo>
                      <a:pt x="7351673" y="17571"/>
                    </a:lnTo>
                    <a:lnTo>
                      <a:pt x="7356456" y="17571"/>
                    </a:lnTo>
                    <a:lnTo>
                      <a:pt x="7361239" y="17571"/>
                    </a:lnTo>
                    <a:lnTo>
                      <a:pt x="7366021" y="15770"/>
                    </a:lnTo>
                    <a:lnTo>
                      <a:pt x="7370804" y="15770"/>
                    </a:lnTo>
                    <a:lnTo>
                      <a:pt x="7375587" y="15770"/>
                    </a:lnTo>
                    <a:lnTo>
                      <a:pt x="7380370" y="15770"/>
                    </a:lnTo>
                    <a:lnTo>
                      <a:pt x="7385152" y="15770"/>
                    </a:lnTo>
                    <a:lnTo>
                      <a:pt x="7389934" y="15770"/>
                    </a:lnTo>
                    <a:lnTo>
                      <a:pt x="7394717" y="15770"/>
                    </a:lnTo>
                    <a:lnTo>
                      <a:pt x="7399508" y="15507"/>
                    </a:lnTo>
                    <a:lnTo>
                      <a:pt x="7404291" y="15507"/>
                    </a:lnTo>
                    <a:lnTo>
                      <a:pt x="7409073" y="15507"/>
                    </a:lnTo>
                    <a:lnTo>
                      <a:pt x="7413856" y="15507"/>
                    </a:lnTo>
                    <a:lnTo>
                      <a:pt x="7418639" y="15507"/>
                    </a:lnTo>
                    <a:lnTo>
                      <a:pt x="7423422" y="15507"/>
                    </a:lnTo>
                    <a:lnTo>
                      <a:pt x="7428204" y="15507"/>
                    </a:lnTo>
                    <a:lnTo>
                      <a:pt x="7432986" y="15202"/>
                    </a:lnTo>
                    <a:lnTo>
                      <a:pt x="7437769" y="15202"/>
                    </a:lnTo>
                    <a:lnTo>
                      <a:pt x="7442552" y="15202"/>
                    </a:lnTo>
                    <a:lnTo>
                      <a:pt x="7447335" y="15202"/>
                    </a:lnTo>
                    <a:lnTo>
                      <a:pt x="7452117" y="15202"/>
                    </a:lnTo>
                    <a:lnTo>
                      <a:pt x="7456900" y="15202"/>
                    </a:lnTo>
                    <a:lnTo>
                      <a:pt x="7461683" y="15202"/>
                    </a:lnTo>
                    <a:lnTo>
                      <a:pt x="7466465" y="14807"/>
                    </a:lnTo>
                    <a:lnTo>
                      <a:pt x="7471248" y="14807"/>
                    </a:lnTo>
                    <a:lnTo>
                      <a:pt x="7476030" y="14807"/>
                    </a:lnTo>
                    <a:lnTo>
                      <a:pt x="7480813" y="14807"/>
                    </a:lnTo>
                    <a:lnTo>
                      <a:pt x="7485596" y="14807"/>
                    </a:lnTo>
                    <a:lnTo>
                      <a:pt x="7490378" y="14807"/>
                    </a:lnTo>
                    <a:lnTo>
                      <a:pt x="7495169" y="14807"/>
                    </a:lnTo>
                    <a:lnTo>
                      <a:pt x="7499952" y="14090"/>
                    </a:lnTo>
                    <a:lnTo>
                      <a:pt x="7504735" y="14090"/>
                    </a:lnTo>
                    <a:lnTo>
                      <a:pt x="7509517" y="14090"/>
                    </a:lnTo>
                    <a:lnTo>
                      <a:pt x="7514300" y="14090"/>
                    </a:lnTo>
                    <a:lnTo>
                      <a:pt x="7519082" y="14090"/>
                    </a:lnTo>
                    <a:lnTo>
                      <a:pt x="7523865" y="14090"/>
                    </a:lnTo>
                    <a:lnTo>
                      <a:pt x="7528648" y="14090"/>
                    </a:lnTo>
                    <a:lnTo>
                      <a:pt x="7533430" y="13470"/>
                    </a:lnTo>
                    <a:lnTo>
                      <a:pt x="7538213" y="13470"/>
                    </a:lnTo>
                    <a:lnTo>
                      <a:pt x="7542996" y="13470"/>
                    </a:lnTo>
                    <a:lnTo>
                      <a:pt x="7547779" y="13470"/>
                    </a:lnTo>
                    <a:lnTo>
                      <a:pt x="7552561" y="13470"/>
                    </a:lnTo>
                    <a:lnTo>
                      <a:pt x="7557343" y="13470"/>
                    </a:lnTo>
                    <a:lnTo>
                      <a:pt x="7562126" y="13470"/>
                    </a:lnTo>
                    <a:lnTo>
                      <a:pt x="7566909" y="13202"/>
                    </a:lnTo>
                    <a:lnTo>
                      <a:pt x="7571692" y="13202"/>
                    </a:lnTo>
                    <a:lnTo>
                      <a:pt x="7576474" y="13202"/>
                    </a:lnTo>
                    <a:lnTo>
                      <a:pt x="7581257" y="13202"/>
                    </a:lnTo>
                    <a:lnTo>
                      <a:pt x="7586040" y="13202"/>
                    </a:lnTo>
                    <a:lnTo>
                      <a:pt x="7590830" y="13202"/>
                    </a:lnTo>
                    <a:lnTo>
                      <a:pt x="7595613" y="13202"/>
                    </a:lnTo>
                    <a:lnTo>
                      <a:pt x="7600395" y="12652"/>
                    </a:lnTo>
                    <a:lnTo>
                      <a:pt x="7605178" y="12652"/>
                    </a:lnTo>
                    <a:lnTo>
                      <a:pt x="7609961" y="12652"/>
                    </a:lnTo>
                    <a:lnTo>
                      <a:pt x="7614744" y="12652"/>
                    </a:lnTo>
                    <a:lnTo>
                      <a:pt x="7619526" y="12652"/>
                    </a:lnTo>
                    <a:lnTo>
                      <a:pt x="7624309" y="12652"/>
                    </a:lnTo>
                    <a:lnTo>
                      <a:pt x="7629092" y="12652"/>
                    </a:lnTo>
                    <a:lnTo>
                      <a:pt x="7633874" y="12100"/>
                    </a:lnTo>
                    <a:lnTo>
                      <a:pt x="7638657" y="12100"/>
                    </a:lnTo>
                    <a:lnTo>
                      <a:pt x="7643439" y="12100"/>
                    </a:lnTo>
                    <a:lnTo>
                      <a:pt x="7648222" y="12100"/>
                    </a:lnTo>
                    <a:lnTo>
                      <a:pt x="7653005" y="12100"/>
                    </a:lnTo>
                    <a:lnTo>
                      <a:pt x="7657787" y="12100"/>
                    </a:lnTo>
                    <a:lnTo>
                      <a:pt x="7662570" y="12100"/>
                    </a:lnTo>
                    <a:lnTo>
                      <a:pt x="7667353" y="11753"/>
                    </a:lnTo>
                    <a:lnTo>
                      <a:pt x="7672135" y="11753"/>
                    </a:lnTo>
                    <a:lnTo>
                      <a:pt x="7676918" y="11753"/>
                    </a:lnTo>
                    <a:lnTo>
                      <a:pt x="7681709" y="11753"/>
                    </a:lnTo>
                    <a:lnTo>
                      <a:pt x="7686491" y="11753"/>
                    </a:lnTo>
                    <a:lnTo>
                      <a:pt x="7691274" y="11753"/>
                    </a:lnTo>
                    <a:lnTo>
                      <a:pt x="7696057" y="11753"/>
                    </a:lnTo>
                    <a:lnTo>
                      <a:pt x="7700839" y="11248"/>
                    </a:lnTo>
                    <a:lnTo>
                      <a:pt x="7705622" y="11248"/>
                    </a:lnTo>
                    <a:lnTo>
                      <a:pt x="7710404" y="11248"/>
                    </a:lnTo>
                    <a:lnTo>
                      <a:pt x="7715187" y="11248"/>
                    </a:lnTo>
                    <a:lnTo>
                      <a:pt x="7719970" y="11248"/>
                    </a:lnTo>
                    <a:lnTo>
                      <a:pt x="7724752" y="11248"/>
                    </a:lnTo>
                    <a:lnTo>
                      <a:pt x="7729535" y="11248"/>
                    </a:lnTo>
                    <a:lnTo>
                      <a:pt x="7734334" y="10647"/>
                    </a:lnTo>
                    <a:lnTo>
                      <a:pt x="7739141" y="10647"/>
                    </a:lnTo>
                    <a:lnTo>
                      <a:pt x="7743867" y="10647"/>
                    </a:lnTo>
                    <a:lnTo>
                      <a:pt x="7748674" y="10647"/>
                    </a:lnTo>
                    <a:lnTo>
                      <a:pt x="7753481" y="10647"/>
                    </a:lnTo>
                    <a:lnTo>
                      <a:pt x="7758207" y="10647"/>
                    </a:lnTo>
                    <a:lnTo>
                      <a:pt x="7763014" y="10647"/>
                    </a:lnTo>
                    <a:lnTo>
                      <a:pt x="7767821" y="9982"/>
                    </a:lnTo>
                    <a:lnTo>
                      <a:pt x="7772546" y="9982"/>
                    </a:lnTo>
                    <a:lnTo>
                      <a:pt x="7777354" y="9982"/>
                    </a:lnTo>
                    <a:lnTo>
                      <a:pt x="7782161" y="9982"/>
                    </a:lnTo>
                    <a:lnTo>
                      <a:pt x="7786968" y="9982"/>
                    </a:lnTo>
                    <a:lnTo>
                      <a:pt x="7791693" y="9982"/>
                    </a:lnTo>
                    <a:lnTo>
                      <a:pt x="7796500" y="9982"/>
                    </a:lnTo>
                    <a:lnTo>
                      <a:pt x="7801307" y="9167"/>
                    </a:lnTo>
                    <a:lnTo>
                      <a:pt x="7806033" y="9167"/>
                    </a:lnTo>
                    <a:lnTo>
                      <a:pt x="7810840" y="9167"/>
                    </a:lnTo>
                    <a:lnTo>
                      <a:pt x="7815647" y="9167"/>
                    </a:lnTo>
                    <a:lnTo>
                      <a:pt x="7820454" y="9167"/>
                    </a:lnTo>
                    <a:lnTo>
                      <a:pt x="7825180" y="9167"/>
                    </a:lnTo>
                    <a:lnTo>
                      <a:pt x="7829987" y="9167"/>
                    </a:lnTo>
                    <a:lnTo>
                      <a:pt x="7834794" y="3103"/>
                    </a:lnTo>
                    <a:lnTo>
                      <a:pt x="7839520" y="3103"/>
                    </a:lnTo>
                    <a:lnTo>
                      <a:pt x="7844327" y="3103"/>
                    </a:lnTo>
                    <a:lnTo>
                      <a:pt x="7849134" y="3103"/>
                    </a:lnTo>
                    <a:lnTo>
                      <a:pt x="7853859" y="3103"/>
                    </a:lnTo>
                    <a:lnTo>
                      <a:pt x="7858667" y="3103"/>
                    </a:lnTo>
                    <a:lnTo>
                      <a:pt x="7863474" y="3103"/>
                    </a:lnTo>
                    <a:lnTo>
                      <a:pt x="7868281" y="2323"/>
                    </a:lnTo>
                    <a:lnTo>
                      <a:pt x="7873007" y="2323"/>
                    </a:lnTo>
                    <a:lnTo>
                      <a:pt x="7877813" y="2323"/>
                    </a:lnTo>
                    <a:lnTo>
                      <a:pt x="7882621" y="2323"/>
                    </a:lnTo>
                    <a:lnTo>
                      <a:pt x="7887346" y="2323"/>
                    </a:lnTo>
                    <a:lnTo>
                      <a:pt x="7892153" y="2323"/>
                    </a:lnTo>
                    <a:lnTo>
                      <a:pt x="7896961" y="2323"/>
                    </a:lnTo>
                    <a:lnTo>
                      <a:pt x="7901686" y="1393"/>
                    </a:lnTo>
                    <a:lnTo>
                      <a:pt x="7906493" y="1393"/>
                    </a:lnTo>
                    <a:lnTo>
                      <a:pt x="7911300" y="1393"/>
                    </a:lnTo>
                    <a:lnTo>
                      <a:pt x="7916107" y="1393"/>
                    </a:lnTo>
                    <a:lnTo>
                      <a:pt x="7920833" y="1393"/>
                    </a:lnTo>
                    <a:lnTo>
                      <a:pt x="7925640" y="1393"/>
                    </a:lnTo>
                    <a:lnTo>
                      <a:pt x="7930447" y="1393"/>
                    </a:lnTo>
                    <a:lnTo>
                      <a:pt x="7935173" y="574"/>
                    </a:lnTo>
                    <a:lnTo>
                      <a:pt x="7939980" y="574"/>
                    </a:lnTo>
                    <a:lnTo>
                      <a:pt x="7944787" y="574"/>
                    </a:lnTo>
                    <a:lnTo>
                      <a:pt x="7949594" y="574"/>
                    </a:lnTo>
                    <a:lnTo>
                      <a:pt x="7954320" y="574"/>
                    </a:lnTo>
                    <a:lnTo>
                      <a:pt x="7959126" y="574"/>
                    </a:lnTo>
                    <a:lnTo>
                      <a:pt x="7963934" y="574"/>
                    </a:lnTo>
                    <a:lnTo>
                      <a:pt x="7968659" y="0"/>
                    </a:lnTo>
                  </a:path>
                </a:pathLst>
              </a:custGeom>
              <a:noFill/>
              <a:ln w="24430" cap="rnd">
                <a:solidFill>
                  <a:schemeClr val="bg2">
                    <a:lumMod val="5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</p:grpSp>
      </p:grpSp>
      <p:sp>
        <p:nvSpPr>
          <p:cNvPr id="176" name="Text Placeholder 18">
            <a:extLst>
              <a:ext uri="{FF2B5EF4-FFF2-40B4-BE49-F238E27FC236}">
                <a16:creationId xmlns:a16="http://schemas.microsoft.com/office/drawing/2014/main" id="{5A8035D5-7F66-170E-34CF-7D39A06F45FE}"/>
              </a:ext>
            </a:extLst>
          </p:cNvPr>
          <p:cNvSpPr txBox="1">
            <a:spLocks/>
          </p:cNvSpPr>
          <p:nvPr/>
        </p:nvSpPr>
        <p:spPr>
          <a:xfrm>
            <a:off x="1633212" y="4393523"/>
            <a:ext cx="1514853" cy="283541"/>
          </a:xfrm>
          <a:prstGeom prst="rect">
            <a:avLst/>
          </a:prstGeom>
          <a:solidFill>
            <a:srgbClr val="DDE9FA"/>
          </a:solidFill>
        </p:spPr>
        <p:txBody>
          <a:bodyPr lIns="36000"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1) Date: </a:t>
            </a:r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27 Dec 2020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35AA0F11-9CF0-82CD-0F79-818C674BBA85}"/>
              </a:ext>
            </a:extLst>
          </p:cNvPr>
          <p:cNvGrpSpPr/>
          <p:nvPr/>
        </p:nvGrpSpPr>
        <p:grpSpPr>
          <a:xfrm>
            <a:off x="1034217" y="2170395"/>
            <a:ext cx="5026622" cy="3632088"/>
            <a:chOff x="1034217" y="2094195"/>
            <a:chExt cx="5026622" cy="3632088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79C9C71-26A9-F7EC-7A5D-287E66DD93B8}"/>
                </a:ext>
              </a:extLst>
            </p:cNvPr>
            <p:cNvSpPr txBox="1"/>
            <p:nvPr/>
          </p:nvSpPr>
          <p:spPr>
            <a:xfrm>
              <a:off x="1323780" y="5480062"/>
              <a:ext cx="34015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0K</a:t>
              </a:r>
            </a:p>
          </p:txBody>
        </p:sp>
        <p:grpSp>
          <p:nvGrpSpPr>
            <p:cNvPr id="84" name="Graphic 5">
              <a:extLst>
                <a:ext uri="{FF2B5EF4-FFF2-40B4-BE49-F238E27FC236}">
                  <a16:creationId xmlns:a16="http://schemas.microsoft.com/office/drawing/2014/main" id="{1A8A6A14-12BB-1C6F-4076-679E92640791}"/>
                </a:ext>
              </a:extLst>
            </p:cNvPr>
            <p:cNvGrpSpPr/>
            <p:nvPr/>
          </p:nvGrpSpPr>
          <p:grpSpPr>
            <a:xfrm>
              <a:off x="1635490" y="2162084"/>
              <a:ext cx="21374" cy="3479061"/>
              <a:chOff x="806613" y="650664"/>
              <a:chExt cx="40738" cy="5344832"/>
            </a:xfrm>
            <a:noFill/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F096F8E-A841-5A4E-38BA-31321BEA3050}"/>
                  </a:ext>
                </a:extLst>
              </p:cNvPr>
              <p:cNvSpPr/>
              <p:nvPr/>
            </p:nvSpPr>
            <p:spPr>
              <a:xfrm>
                <a:off x="806613" y="5995496"/>
                <a:ext cx="40738" cy="8147"/>
              </a:xfrm>
              <a:custGeom>
                <a:avLst/>
                <a:gdLst>
                  <a:gd name="connsiteX0" fmla="*/ 0 w 40738"/>
                  <a:gd name="connsiteY0" fmla="*/ 0 h 8147"/>
                  <a:gd name="connsiteX1" fmla="*/ 40738 w 40738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738" h="8147">
                    <a:moveTo>
                      <a:pt x="0" y="0"/>
                    </a:moveTo>
                    <a:lnTo>
                      <a:pt x="40738" y="0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D475465-39E6-6D50-DC76-A71B7E553B45}"/>
                  </a:ext>
                </a:extLst>
              </p:cNvPr>
              <p:cNvSpPr/>
              <p:nvPr/>
            </p:nvSpPr>
            <p:spPr>
              <a:xfrm>
                <a:off x="806613" y="5457754"/>
                <a:ext cx="40738" cy="8147"/>
              </a:xfrm>
              <a:custGeom>
                <a:avLst/>
                <a:gdLst>
                  <a:gd name="connsiteX0" fmla="*/ 0 w 40738"/>
                  <a:gd name="connsiteY0" fmla="*/ 0 h 8147"/>
                  <a:gd name="connsiteX1" fmla="*/ 40738 w 40738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738" h="8147">
                    <a:moveTo>
                      <a:pt x="0" y="0"/>
                    </a:moveTo>
                    <a:lnTo>
                      <a:pt x="40738" y="0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F173EAA-31AE-F92C-A582-7B75CEDC5A15}"/>
                  </a:ext>
                </a:extLst>
              </p:cNvPr>
              <p:cNvSpPr/>
              <p:nvPr/>
            </p:nvSpPr>
            <p:spPr>
              <a:xfrm>
                <a:off x="806613" y="4928159"/>
                <a:ext cx="40738" cy="8147"/>
              </a:xfrm>
              <a:custGeom>
                <a:avLst/>
                <a:gdLst>
                  <a:gd name="connsiteX0" fmla="*/ 0 w 40738"/>
                  <a:gd name="connsiteY0" fmla="*/ 0 h 8147"/>
                  <a:gd name="connsiteX1" fmla="*/ 40738 w 40738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738" h="8147">
                    <a:moveTo>
                      <a:pt x="0" y="0"/>
                    </a:moveTo>
                    <a:lnTo>
                      <a:pt x="40738" y="0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5D730B9-F67D-9A9B-9958-52000FFD7D37}"/>
                  </a:ext>
                </a:extLst>
              </p:cNvPr>
              <p:cNvSpPr/>
              <p:nvPr/>
            </p:nvSpPr>
            <p:spPr>
              <a:xfrm>
                <a:off x="806613" y="4390417"/>
                <a:ext cx="40738" cy="8147"/>
              </a:xfrm>
              <a:custGeom>
                <a:avLst/>
                <a:gdLst>
                  <a:gd name="connsiteX0" fmla="*/ 0 w 40738"/>
                  <a:gd name="connsiteY0" fmla="*/ 0 h 8147"/>
                  <a:gd name="connsiteX1" fmla="*/ 40738 w 40738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738" h="8147">
                    <a:moveTo>
                      <a:pt x="0" y="0"/>
                    </a:moveTo>
                    <a:lnTo>
                      <a:pt x="40738" y="0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69C3C45-DC5A-D4A5-7D50-2AF5153B08B1}"/>
                  </a:ext>
                </a:extLst>
              </p:cNvPr>
              <p:cNvSpPr/>
              <p:nvPr/>
            </p:nvSpPr>
            <p:spPr>
              <a:xfrm>
                <a:off x="806613" y="3852675"/>
                <a:ext cx="40738" cy="8147"/>
              </a:xfrm>
              <a:custGeom>
                <a:avLst/>
                <a:gdLst>
                  <a:gd name="connsiteX0" fmla="*/ 0 w 40738"/>
                  <a:gd name="connsiteY0" fmla="*/ 0 h 8147"/>
                  <a:gd name="connsiteX1" fmla="*/ 40738 w 40738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738" h="8147">
                    <a:moveTo>
                      <a:pt x="0" y="0"/>
                    </a:moveTo>
                    <a:lnTo>
                      <a:pt x="40738" y="0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4D37D7A3-902E-A31B-6F41-8557BF61B644}"/>
                  </a:ext>
                </a:extLst>
              </p:cNvPr>
              <p:cNvSpPr/>
              <p:nvPr/>
            </p:nvSpPr>
            <p:spPr>
              <a:xfrm>
                <a:off x="806613" y="3323080"/>
                <a:ext cx="40738" cy="8147"/>
              </a:xfrm>
              <a:custGeom>
                <a:avLst/>
                <a:gdLst>
                  <a:gd name="connsiteX0" fmla="*/ 0 w 40738"/>
                  <a:gd name="connsiteY0" fmla="*/ 0 h 8147"/>
                  <a:gd name="connsiteX1" fmla="*/ 40738 w 40738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738" h="8147">
                    <a:moveTo>
                      <a:pt x="0" y="0"/>
                    </a:moveTo>
                    <a:lnTo>
                      <a:pt x="40738" y="0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6B661A2-AA50-ADE3-E0BD-082D140AA052}"/>
                  </a:ext>
                </a:extLst>
              </p:cNvPr>
              <p:cNvSpPr/>
              <p:nvPr/>
            </p:nvSpPr>
            <p:spPr>
              <a:xfrm>
                <a:off x="806613" y="2785338"/>
                <a:ext cx="40738" cy="8147"/>
              </a:xfrm>
              <a:custGeom>
                <a:avLst/>
                <a:gdLst>
                  <a:gd name="connsiteX0" fmla="*/ 0 w 40738"/>
                  <a:gd name="connsiteY0" fmla="*/ 0 h 8147"/>
                  <a:gd name="connsiteX1" fmla="*/ 40738 w 40738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738" h="8147">
                    <a:moveTo>
                      <a:pt x="0" y="0"/>
                    </a:moveTo>
                    <a:lnTo>
                      <a:pt x="40738" y="0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DFB9A1AD-AAAD-FD68-652A-D80AE81F5791}"/>
                  </a:ext>
                </a:extLst>
              </p:cNvPr>
              <p:cNvSpPr/>
              <p:nvPr/>
            </p:nvSpPr>
            <p:spPr>
              <a:xfrm>
                <a:off x="806613" y="2247595"/>
                <a:ext cx="40738" cy="8147"/>
              </a:xfrm>
              <a:custGeom>
                <a:avLst/>
                <a:gdLst>
                  <a:gd name="connsiteX0" fmla="*/ 0 w 40738"/>
                  <a:gd name="connsiteY0" fmla="*/ 0 h 8147"/>
                  <a:gd name="connsiteX1" fmla="*/ 40738 w 40738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738" h="8147">
                    <a:moveTo>
                      <a:pt x="0" y="0"/>
                    </a:moveTo>
                    <a:lnTo>
                      <a:pt x="40738" y="0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9E14FED-4023-5BBB-3D0D-9CEC675F365E}"/>
                  </a:ext>
                </a:extLst>
              </p:cNvPr>
              <p:cNvSpPr/>
              <p:nvPr/>
            </p:nvSpPr>
            <p:spPr>
              <a:xfrm>
                <a:off x="806613" y="1718001"/>
                <a:ext cx="40738" cy="8147"/>
              </a:xfrm>
              <a:custGeom>
                <a:avLst/>
                <a:gdLst>
                  <a:gd name="connsiteX0" fmla="*/ 0 w 40738"/>
                  <a:gd name="connsiteY0" fmla="*/ 0 h 8147"/>
                  <a:gd name="connsiteX1" fmla="*/ 40738 w 40738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738" h="8147">
                    <a:moveTo>
                      <a:pt x="0" y="0"/>
                    </a:moveTo>
                    <a:lnTo>
                      <a:pt x="40738" y="0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95F5EBA-84E9-8551-0AEB-87335C3CE239}"/>
                  </a:ext>
                </a:extLst>
              </p:cNvPr>
              <p:cNvSpPr/>
              <p:nvPr/>
            </p:nvSpPr>
            <p:spPr>
              <a:xfrm>
                <a:off x="806613" y="1180258"/>
                <a:ext cx="40738" cy="8147"/>
              </a:xfrm>
              <a:custGeom>
                <a:avLst/>
                <a:gdLst>
                  <a:gd name="connsiteX0" fmla="*/ 0 w 40738"/>
                  <a:gd name="connsiteY0" fmla="*/ 0 h 8147"/>
                  <a:gd name="connsiteX1" fmla="*/ 40738 w 40738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738" h="8147">
                    <a:moveTo>
                      <a:pt x="0" y="0"/>
                    </a:moveTo>
                    <a:lnTo>
                      <a:pt x="40738" y="0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4933CD60-41FD-9718-9DAB-9A9DA11C5761}"/>
                  </a:ext>
                </a:extLst>
              </p:cNvPr>
              <p:cNvSpPr/>
              <p:nvPr/>
            </p:nvSpPr>
            <p:spPr>
              <a:xfrm>
                <a:off x="806613" y="650664"/>
                <a:ext cx="40738" cy="8147"/>
              </a:xfrm>
              <a:custGeom>
                <a:avLst/>
                <a:gdLst>
                  <a:gd name="connsiteX0" fmla="*/ 0 w 40738"/>
                  <a:gd name="connsiteY0" fmla="*/ 0 h 8147"/>
                  <a:gd name="connsiteX1" fmla="*/ 40738 w 40738"/>
                  <a:gd name="connsiteY1" fmla="*/ 0 h 8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738" h="8147">
                    <a:moveTo>
                      <a:pt x="0" y="0"/>
                    </a:moveTo>
                    <a:lnTo>
                      <a:pt x="40738" y="0"/>
                    </a:lnTo>
                  </a:path>
                </a:pathLst>
              </a:custGeom>
              <a:noFill/>
              <a:ln w="8143" cap="flat">
                <a:solidFill>
                  <a:srgbClr val="F5F5F5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 sz="1000"/>
              </a:p>
            </p:txBody>
          </p:sp>
        </p:grpSp>
        <p:grpSp>
          <p:nvGrpSpPr>
            <p:cNvPr id="4" name="Graphic 9">
              <a:extLst>
                <a:ext uri="{FF2B5EF4-FFF2-40B4-BE49-F238E27FC236}">
                  <a16:creationId xmlns:a16="http://schemas.microsoft.com/office/drawing/2014/main" id="{2DD8FA19-63AA-CB91-FD95-BA31D9B6AD69}"/>
                </a:ext>
              </a:extLst>
            </p:cNvPr>
            <p:cNvGrpSpPr/>
            <p:nvPr/>
          </p:nvGrpSpPr>
          <p:grpSpPr>
            <a:xfrm>
              <a:off x="1659573" y="2094195"/>
              <a:ext cx="21445" cy="3556402"/>
              <a:chOff x="755839" y="823923"/>
              <a:chExt cx="36691" cy="4887271"/>
            </a:xfrm>
            <a:noFill/>
          </p:grpSpPr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56A5994-EA36-B198-94D0-637549BABDA5}"/>
                  </a:ext>
                </a:extLst>
              </p:cNvPr>
              <p:cNvSpPr/>
              <p:nvPr/>
            </p:nvSpPr>
            <p:spPr>
              <a:xfrm>
                <a:off x="755839" y="5711194"/>
                <a:ext cx="36691" cy="7338"/>
              </a:xfrm>
              <a:custGeom>
                <a:avLst/>
                <a:gdLst>
                  <a:gd name="connsiteX0" fmla="*/ 0 w 36691"/>
                  <a:gd name="connsiteY0" fmla="*/ 0 h 7338"/>
                  <a:gd name="connsiteX1" fmla="*/ 36691 w 36691"/>
                  <a:gd name="connsiteY1" fmla="*/ 0 h 7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691" h="7338">
                    <a:moveTo>
                      <a:pt x="0" y="0"/>
                    </a:moveTo>
                    <a:lnTo>
                      <a:pt x="36691" y="0"/>
                    </a:lnTo>
                  </a:path>
                </a:pathLst>
              </a:custGeom>
              <a:noFill/>
              <a:ln w="7334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16875F9-AB65-38E3-00B2-9B5A2E647C79}"/>
                  </a:ext>
                </a:extLst>
              </p:cNvPr>
              <p:cNvSpPr/>
              <p:nvPr/>
            </p:nvSpPr>
            <p:spPr>
              <a:xfrm>
                <a:off x="755839" y="5388311"/>
                <a:ext cx="36691" cy="7338"/>
              </a:xfrm>
              <a:custGeom>
                <a:avLst/>
                <a:gdLst>
                  <a:gd name="connsiteX0" fmla="*/ 0 w 36691"/>
                  <a:gd name="connsiteY0" fmla="*/ 0 h 7338"/>
                  <a:gd name="connsiteX1" fmla="*/ 36691 w 36691"/>
                  <a:gd name="connsiteY1" fmla="*/ 0 h 7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691" h="7338">
                    <a:moveTo>
                      <a:pt x="0" y="0"/>
                    </a:moveTo>
                    <a:lnTo>
                      <a:pt x="36691" y="0"/>
                    </a:lnTo>
                  </a:path>
                </a:pathLst>
              </a:custGeom>
              <a:noFill/>
              <a:ln w="7334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AC6E9DA-D824-F0CA-6756-B197E47565BD}"/>
                  </a:ext>
                </a:extLst>
              </p:cNvPr>
              <p:cNvSpPr/>
              <p:nvPr/>
            </p:nvSpPr>
            <p:spPr>
              <a:xfrm>
                <a:off x="755839" y="5058090"/>
                <a:ext cx="36691" cy="7338"/>
              </a:xfrm>
              <a:custGeom>
                <a:avLst/>
                <a:gdLst>
                  <a:gd name="connsiteX0" fmla="*/ 0 w 36691"/>
                  <a:gd name="connsiteY0" fmla="*/ 0 h 7338"/>
                  <a:gd name="connsiteX1" fmla="*/ 36691 w 36691"/>
                  <a:gd name="connsiteY1" fmla="*/ 0 h 7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691" h="7338">
                    <a:moveTo>
                      <a:pt x="0" y="0"/>
                    </a:moveTo>
                    <a:lnTo>
                      <a:pt x="36691" y="0"/>
                    </a:lnTo>
                  </a:path>
                </a:pathLst>
              </a:custGeom>
              <a:noFill/>
              <a:ln w="7334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B9165A5-06A9-BE77-778A-FA89ABBA819B}"/>
                  </a:ext>
                </a:extLst>
              </p:cNvPr>
              <p:cNvSpPr/>
              <p:nvPr/>
            </p:nvSpPr>
            <p:spPr>
              <a:xfrm>
                <a:off x="755839" y="4735207"/>
                <a:ext cx="36691" cy="7338"/>
              </a:xfrm>
              <a:custGeom>
                <a:avLst/>
                <a:gdLst>
                  <a:gd name="connsiteX0" fmla="*/ 0 w 36691"/>
                  <a:gd name="connsiteY0" fmla="*/ 0 h 7338"/>
                  <a:gd name="connsiteX1" fmla="*/ 36691 w 36691"/>
                  <a:gd name="connsiteY1" fmla="*/ 0 h 7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691" h="7338">
                    <a:moveTo>
                      <a:pt x="0" y="0"/>
                    </a:moveTo>
                    <a:lnTo>
                      <a:pt x="36691" y="0"/>
                    </a:lnTo>
                  </a:path>
                </a:pathLst>
              </a:custGeom>
              <a:noFill/>
              <a:ln w="7334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915E240-6BF0-3EC8-BC24-5B57AB959383}"/>
                  </a:ext>
                </a:extLst>
              </p:cNvPr>
              <p:cNvSpPr/>
              <p:nvPr/>
            </p:nvSpPr>
            <p:spPr>
              <a:xfrm>
                <a:off x="755839" y="4404986"/>
                <a:ext cx="36691" cy="7338"/>
              </a:xfrm>
              <a:custGeom>
                <a:avLst/>
                <a:gdLst>
                  <a:gd name="connsiteX0" fmla="*/ 0 w 36691"/>
                  <a:gd name="connsiteY0" fmla="*/ 0 h 7338"/>
                  <a:gd name="connsiteX1" fmla="*/ 36691 w 36691"/>
                  <a:gd name="connsiteY1" fmla="*/ 0 h 7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691" h="7338">
                    <a:moveTo>
                      <a:pt x="0" y="0"/>
                    </a:moveTo>
                    <a:lnTo>
                      <a:pt x="36691" y="0"/>
                    </a:lnTo>
                  </a:path>
                </a:pathLst>
              </a:custGeom>
              <a:noFill/>
              <a:ln w="7334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AB4E8422-9FE1-7338-D29A-E0EB60C393FB}"/>
                  </a:ext>
                </a:extLst>
              </p:cNvPr>
              <p:cNvSpPr/>
              <p:nvPr/>
            </p:nvSpPr>
            <p:spPr>
              <a:xfrm>
                <a:off x="755839" y="4082103"/>
                <a:ext cx="36691" cy="7338"/>
              </a:xfrm>
              <a:custGeom>
                <a:avLst/>
                <a:gdLst>
                  <a:gd name="connsiteX0" fmla="*/ 0 w 36691"/>
                  <a:gd name="connsiteY0" fmla="*/ 0 h 7338"/>
                  <a:gd name="connsiteX1" fmla="*/ 36691 w 36691"/>
                  <a:gd name="connsiteY1" fmla="*/ 0 h 7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691" h="7338">
                    <a:moveTo>
                      <a:pt x="0" y="0"/>
                    </a:moveTo>
                    <a:lnTo>
                      <a:pt x="36691" y="0"/>
                    </a:lnTo>
                  </a:path>
                </a:pathLst>
              </a:custGeom>
              <a:noFill/>
              <a:ln w="7334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75D1CB42-AFA4-6E23-403A-F13083E6871D}"/>
                  </a:ext>
                </a:extLst>
              </p:cNvPr>
              <p:cNvSpPr/>
              <p:nvPr/>
            </p:nvSpPr>
            <p:spPr>
              <a:xfrm>
                <a:off x="755839" y="3759221"/>
                <a:ext cx="36691" cy="7338"/>
              </a:xfrm>
              <a:custGeom>
                <a:avLst/>
                <a:gdLst>
                  <a:gd name="connsiteX0" fmla="*/ 0 w 36691"/>
                  <a:gd name="connsiteY0" fmla="*/ 0 h 7338"/>
                  <a:gd name="connsiteX1" fmla="*/ 36691 w 36691"/>
                  <a:gd name="connsiteY1" fmla="*/ 0 h 7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691" h="7338">
                    <a:moveTo>
                      <a:pt x="0" y="0"/>
                    </a:moveTo>
                    <a:lnTo>
                      <a:pt x="36691" y="0"/>
                    </a:lnTo>
                  </a:path>
                </a:pathLst>
              </a:custGeom>
              <a:noFill/>
              <a:ln w="7334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360F5E23-CBEE-5654-06AC-DC4706F1439B}"/>
                  </a:ext>
                </a:extLst>
              </p:cNvPr>
              <p:cNvSpPr/>
              <p:nvPr/>
            </p:nvSpPr>
            <p:spPr>
              <a:xfrm>
                <a:off x="755839" y="3429000"/>
                <a:ext cx="36691" cy="7338"/>
              </a:xfrm>
              <a:custGeom>
                <a:avLst/>
                <a:gdLst>
                  <a:gd name="connsiteX0" fmla="*/ 0 w 36691"/>
                  <a:gd name="connsiteY0" fmla="*/ 0 h 7338"/>
                  <a:gd name="connsiteX1" fmla="*/ 36691 w 36691"/>
                  <a:gd name="connsiteY1" fmla="*/ 0 h 7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691" h="7338">
                    <a:moveTo>
                      <a:pt x="0" y="0"/>
                    </a:moveTo>
                    <a:lnTo>
                      <a:pt x="36691" y="0"/>
                    </a:lnTo>
                  </a:path>
                </a:pathLst>
              </a:custGeom>
              <a:noFill/>
              <a:ln w="7334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BE843F-F6C6-8950-D138-FDBD433F6D98}"/>
                  </a:ext>
                </a:extLst>
              </p:cNvPr>
              <p:cNvSpPr/>
              <p:nvPr/>
            </p:nvSpPr>
            <p:spPr>
              <a:xfrm>
                <a:off x="755839" y="3106117"/>
                <a:ext cx="36691" cy="7338"/>
              </a:xfrm>
              <a:custGeom>
                <a:avLst/>
                <a:gdLst>
                  <a:gd name="connsiteX0" fmla="*/ 0 w 36691"/>
                  <a:gd name="connsiteY0" fmla="*/ 0 h 7338"/>
                  <a:gd name="connsiteX1" fmla="*/ 36691 w 36691"/>
                  <a:gd name="connsiteY1" fmla="*/ 0 h 7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691" h="7338">
                    <a:moveTo>
                      <a:pt x="0" y="0"/>
                    </a:moveTo>
                    <a:lnTo>
                      <a:pt x="36691" y="0"/>
                    </a:lnTo>
                  </a:path>
                </a:pathLst>
              </a:custGeom>
              <a:noFill/>
              <a:ln w="7334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CE4AB05-CB8E-4A49-09B9-910D9110FAB8}"/>
                  </a:ext>
                </a:extLst>
              </p:cNvPr>
              <p:cNvSpPr/>
              <p:nvPr/>
            </p:nvSpPr>
            <p:spPr>
              <a:xfrm>
                <a:off x="755839" y="2783234"/>
                <a:ext cx="36691" cy="7338"/>
              </a:xfrm>
              <a:custGeom>
                <a:avLst/>
                <a:gdLst>
                  <a:gd name="connsiteX0" fmla="*/ 0 w 36691"/>
                  <a:gd name="connsiteY0" fmla="*/ 0 h 7338"/>
                  <a:gd name="connsiteX1" fmla="*/ 36691 w 36691"/>
                  <a:gd name="connsiteY1" fmla="*/ 0 h 7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691" h="7338">
                    <a:moveTo>
                      <a:pt x="0" y="0"/>
                    </a:moveTo>
                    <a:lnTo>
                      <a:pt x="36691" y="0"/>
                    </a:lnTo>
                  </a:path>
                </a:pathLst>
              </a:custGeom>
              <a:noFill/>
              <a:ln w="7334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88D76FA9-D899-F055-C9D6-76391F99EB1A}"/>
                  </a:ext>
                </a:extLst>
              </p:cNvPr>
              <p:cNvSpPr/>
              <p:nvPr/>
            </p:nvSpPr>
            <p:spPr>
              <a:xfrm>
                <a:off x="755839" y="2453013"/>
                <a:ext cx="36691" cy="7338"/>
              </a:xfrm>
              <a:custGeom>
                <a:avLst/>
                <a:gdLst>
                  <a:gd name="connsiteX0" fmla="*/ 0 w 36691"/>
                  <a:gd name="connsiteY0" fmla="*/ 0 h 7338"/>
                  <a:gd name="connsiteX1" fmla="*/ 36691 w 36691"/>
                  <a:gd name="connsiteY1" fmla="*/ 0 h 7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691" h="7338">
                    <a:moveTo>
                      <a:pt x="0" y="0"/>
                    </a:moveTo>
                    <a:lnTo>
                      <a:pt x="36691" y="0"/>
                    </a:lnTo>
                  </a:path>
                </a:pathLst>
              </a:custGeom>
              <a:noFill/>
              <a:ln w="7334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C216E153-623F-B6A9-A3AF-4159505F4A1E}"/>
                  </a:ext>
                </a:extLst>
              </p:cNvPr>
              <p:cNvSpPr/>
              <p:nvPr/>
            </p:nvSpPr>
            <p:spPr>
              <a:xfrm>
                <a:off x="755839" y="2130130"/>
                <a:ext cx="36691" cy="7338"/>
              </a:xfrm>
              <a:custGeom>
                <a:avLst/>
                <a:gdLst>
                  <a:gd name="connsiteX0" fmla="*/ 0 w 36691"/>
                  <a:gd name="connsiteY0" fmla="*/ 0 h 7338"/>
                  <a:gd name="connsiteX1" fmla="*/ 36691 w 36691"/>
                  <a:gd name="connsiteY1" fmla="*/ 0 h 7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691" h="7338">
                    <a:moveTo>
                      <a:pt x="0" y="0"/>
                    </a:moveTo>
                    <a:lnTo>
                      <a:pt x="36691" y="0"/>
                    </a:lnTo>
                  </a:path>
                </a:pathLst>
              </a:custGeom>
              <a:noFill/>
              <a:ln w="7334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FACDA495-D777-D8DD-802C-0AAB08519A38}"/>
                  </a:ext>
                </a:extLst>
              </p:cNvPr>
              <p:cNvSpPr/>
              <p:nvPr/>
            </p:nvSpPr>
            <p:spPr>
              <a:xfrm>
                <a:off x="755839" y="1799909"/>
                <a:ext cx="36691" cy="7338"/>
              </a:xfrm>
              <a:custGeom>
                <a:avLst/>
                <a:gdLst>
                  <a:gd name="connsiteX0" fmla="*/ 0 w 36691"/>
                  <a:gd name="connsiteY0" fmla="*/ 0 h 7338"/>
                  <a:gd name="connsiteX1" fmla="*/ 36691 w 36691"/>
                  <a:gd name="connsiteY1" fmla="*/ 0 h 7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691" h="7338">
                    <a:moveTo>
                      <a:pt x="0" y="0"/>
                    </a:moveTo>
                    <a:lnTo>
                      <a:pt x="36691" y="0"/>
                    </a:lnTo>
                  </a:path>
                </a:pathLst>
              </a:custGeom>
              <a:noFill/>
              <a:ln w="7334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0433390F-3F1A-36A4-4056-AC6250A720E6}"/>
                  </a:ext>
                </a:extLst>
              </p:cNvPr>
              <p:cNvSpPr/>
              <p:nvPr/>
            </p:nvSpPr>
            <p:spPr>
              <a:xfrm>
                <a:off x="755839" y="1477026"/>
                <a:ext cx="36691" cy="7338"/>
              </a:xfrm>
              <a:custGeom>
                <a:avLst/>
                <a:gdLst>
                  <a:gd name="connsiteX0" fmla="*/ 0 w 36691"/>
                  <a:gd name="connsiteY0" fmla="*/ 0 h 7338"/>
                  <a:gd name="connsiteX1" fmla="*/ 36691 w 36691"/>
                  <a:gd name="connsiteY1" fmla="*/ 0 h 7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691" h="7338">
                    <a:moveTo>
                      <a:pt x="0" y="0"/>
                    </a:moveTo>
                    <a:lnTo>
                      <a:pt x="36691" y="0"/>
                    </a:lnTo>
                  </a:path>
                </a:pathLst>
              </a:custGeom>
              <a:noFill/>
              <a:ln w="7334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BA894CE-7893-1C5E-A600-DF80D103D2A3}"/>
                  </a:ext>
                </a:extLst>
              </p:cNvPr>
              <p:cNvSpPr/>
              <p:nvPr/>
            </p:nvSpPr>
            <p:spPr>
              <a:xfrm>
                <a:off x="755839" y="1154144"/>
                <a:ext cx="36691" cy="7338"/>
              </a:xfrm>
              <a:custGeom>
                <a:avLst/>
                <a:gdLst>
                  <a:gd name="connsiteX0" fmla="*/ 0 w 36691"/>
                  <a:gd name="connsiteY0" fmla="*/ 0 h 7338"/>
                  <a:gd name="connsiteX1" fmla="*/ 36691 w 36691"/>
                  <a:gd name="connsiteY1" fmla="*/ 0 h 7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691" h="7338">
                    <a:moveTo>
                      <a:pt x="0" y="0"/>
                    </a:moveTo>
                    <a:lnTo>
                      <a:pt x="36691" y="0"/>
                    </a:lnTo>
                  </a:path>
                </a:pathLst>
              </a:custGeom>
              <a:noFill/>
              <a:ln w="7334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16637F19-303A-2B9E-CDC5-0E4C14E1698B}"/>
                  </a:ext>
                </a:extLst>
              </p:cNvPr>
              <p:cNvSpPr/>
              <p:nvPr/>
            </p:nvSpPr>
            <p:spPr>
              <a:xfrm>
                <a:off x="755839" y="823923"/>
                <a:ext cx="36691" cy="7338"/>
              </a:xfrm>
              <a:custGeom>
                <a:avLst/>
                <a:gdLst>
                  <a:gd name="connsiteX0" fmla="*/ 0 w 36691"/>
                  <a:gd name="connsiteY0" fmla="*/ 0 h 7338"/>
                  <a:gd name="connsiteX1" fmla="*/ 36691 w 36691"/>
                  <a:gd name="connsiteY1" fmla="*/ 0 h 7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691" h="7338">
                    <a:moveTo>
                      <a:pt x="0" y="0"/>
                    </a:moveTo>
                    <a:lnTo>
                      <a:pt x="36691" y="0"/>
                    </a:lnTo>
                  </a:path>
                </a:pathLst>
              </a:custGeom>
              <a:noFill/>
              <a:ln w="7334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F0CF18-BB73-9D71-2BB5-154B5CD88A70}"/>
                </a:ext>
              </a:extLst>
            </p:cNvPr>
            <p:cNvSpPr txBox="1"/>
            <p:nvPr/>
          </p:nvSpPr>
          <p:spPr>
            <a:xfrm>
              <a:off x="1322427" y="5051376"/>
              <a:ext cx="34015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2K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897883-D0F2-1F16-7379-5851184C3340}"/>
                </a:ext>
              </a:extLst>
            </p:cNvPr>
            <p:cNvSpPr txBox="1"/>
            <p:nvPr/>
          </p:nvSpPr>
          <p:spPr>
            <a:xfrm>
              <a:off x="1322427" y="4576122"/>
              <a:ext cx="34015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4K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EE6C7C0-89F3-6E26-6927-77D4A4F3D404}"/>
                </a:ext>
              </a:extLst>
            </p:cNvPr>
            <p:cNvSpPr txBox="1"/>
            <p:nvPr/>
          </p:nvSpPr>
          <p:spPr>
            <a:xfrm>
              <a:off x="1322427" y="4106206"/>
              <a:ext cx="34015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6K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81E0852-E038-FB07-954D-57180136A386}"/>
                </a:ext>
              </a:extLst>
            </p:cNvPr>
            <p:cNvSpPr txBox="1"/>
            <p:nvPr/>
          </p:nvSpPr>
          <p:spPr>
            <a:xfrm>
              <a:off x="1322427" y="3630951"/>
              <a:ext cx="34015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8K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0D2349C-BF73-80F4-B073-2E9CCB7EC8A9}"/>
                </a:ext>
              </a:extLst>
            </p:cNvPr>
            <p:cNvSpPr txBox="1"/>
            <p:nvPr/>
          </p:nvSpPr>
          <p:spPr>
            <a:xfrm>
              <a:off x="1293812" y="3155697"/>
              <a:ext cx="41069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10K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7FF13C1-9512-C84B-C185-1E4DBD4FDE2B}"/>
                </a:ext>
              </a:extLst>
            </p:cNvPr>
            <p:cNvSpPr txBox="1"/>
            <p:nvPr/>
          </p:nvSpPr>
          <p:spPr>
            <a:xfrm>
              <a:off x="1293812" y="2680442"/>
              <a:ext cx="41069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12K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BBE5A46-7407-B396-5A92-CDC440725DC7}"/>
                </a:ext>
              </a:extLst>
            </p:cNvPr>
            <p:cNvSpPr txBox="1"/>
            <p:nvPr/>
          </p:nvSpPr>
          <p:spPr>
            <a:xfrm>
              <a:off x="1293812" y="2210527"/>
              <a:ext cx="41069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14K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E6A461F-6B10-AD8B-265F-170D967E3860}"/>
                </a:ext>
              </a:extLst>
            </p:cNvPr>
            <p:cNvSpPr txBox="1"/>
            <p:nvPr/>
          </p:nvSpPr>
          <p:spPr>
            <a:xfrm rot="16200000">
              <a:off x="110614" y="3723029"/>
              <a:ext cx="1991689" cy="1444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42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Total Vaccinations Smoothed (per 100)</a:t>
              </a: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43DD2F9-2B43-6968-49BB-00DA4FFAB602}"/>
                </a:ext>
              </a:extLst>
            </p:cNvPr>
            <p:cNvSpPr/>
            <p:nvPr/>
          </p:nvSpPr>
          <p:spPr>
            <a:xfrm>
              <a:off x="1866124" y="2126378"/>
              <a:ext cx="4194715" cy="3526888"/>
            </a:xfrm>
            <a:custGeom>
              <a:avLst/>
              <a:gdLst>
                <a:gd name="connsiteX0" fmla="*/ 108 w 7176976"/>
                <a:gd name="connsiteY0" fmla="*/ 4846714 h 4846713"/>
                <a:gd name="connsiteX1" fmla="*/ 4416 w 7176976"/>
                <a:gd name="connsiteY1" fmla="*/ 4846714 h 4846713"/>
                <a:gd name="connsiteX2" fmla="*/ 8724 w 7176976"/>
                <a:gd name="connsiteY2" fmla="*/ 4846714 h 4846713"/>
                <a:gd name="connsiteX3" fmla="*/ 13032 w 7176976"/>
                <a:gd name="connsiteY3" fmla="*/ 4846714 h 4846713"/>
                <a:gd name="connsiteX4" fmla="*/ 17340 w 7176976"/>
                <a:gd name="connsiteY4" fmla="*/ 4846714 h 4846713"/>
                <a:gd name="connsiteX5" fmla="*/ 21648 w 7176976"/>
                <a:gd name="connsiteY5" fmla="*/ 4846714 h 4846713"/>
                <a:gd name="connsiteX6" fmla="*/ 25956 w 7176976"/>
                <a:gd name="connsiteY6" fmla="*/ 4846714 h 4846713"/>
                <a:gd name="connsiteX7" fmla="*/ 30264 w 7176976"/>
                <a:gd name="connsiteY7" fmla="*/ 4846714 h 4846713"/>
                <a:gd name="connsiteX8" fmla="*/ 34571 w 7176976"/>
                <a:gd name="connsiteY8" fmla="*/ 4846714 h 4846713"/>
                <a:gd name="connsiteX9" fmla="*/ 38880 w 7176976"/>
                <a:gd name="connsiteY9" fmla="*/ 4846714 h 4846713"/>
                <a:gd name="connsiteX10" fmla="*/ 43187 w 7176976"/>
                <a:gd name="connsiteY10" fmla="*/ 4846714 h 4846713"/>
                <a:gd name="connsiteX11" fmla="*/ 47495 w 7176976"/>
                <a:gd name="connsiteY11" fmla="*/ 4846714 h 4846713"/>
                <a:gd name="connsiteX12" fmla="*/ 51803 w 7176976"/>
                <a:gd name="connsiteY12" fmla="*/ 4846714 h 4846713"/>
                <a:gd name="connsiteX13" fmla="*/ 56111 w 7176976"/>
                <a:gd name="connsiteY13" fmla="*/ 4846714 h 4846713"/>
                <a:gd name="connsiteX14" fmla="*/ 60419 w 7176976"/>
                <a:gd name="connsiteY14" fmla="*/ 4846714 h 4846713"/>
                <a:gd name="connsiteX15" fmla="*/ 64727 w 7176976"/>
                <a:gd name="connsiteY15" fmla="*/ 4846714 h 4846713"/>
                <a:gd name="connsiteX16" fmla="*/ 69035 w 7176976"/>
                <a:gd name="connsiteY16" fmla="*/ 4846714 h 4846713"/>
                <a:gd name="connsiteX17" fmla="*/ 73343 w 7176976"/>
                <a:gd name="connsiteY17" fmla="*/ 4846714 h 4846713"/>
                <a:gd name="connsiteX18" fmla="*/ 77650 w 7176976"/>
                <a:gd name="connsiteY18" fmla="*/ 4846714 h 4846713"/>
                <a:gd name="connsiteX19" fmla="*/ 81959 w 7176976"/>
                <a:gd name="connsiteY19" fmla="*/ 4846714 h 4846713"/>
                <a:gd name="connsiteX20" fmla="*/ 86266 w 7176976"/>
                <a:gd name="connsiteY20" fmla="*/ 4846714 h 4846713"/>
                <a:gd name="connsiteX21" fmla="*/ 90575 w 7176976"/>
                <a:gd name="connsiteY21" fmla="*/ 4846714 h 4846713"/>
                <a:gd name="connsiteX22" fmla="*/ 94882 w 7176976"/>
                <a:gd name="connsiteY22" fmla="*/ 4846714 h 4846713"/>
                <a:gd name="connsiteX23" fmla="*/ 99190 w 7176976"/>
                <a:gd name="connsiteY23" fmla="*/ 4846714 h 4846713"/>
                <a:gd name="connsiteX24" fmla="*/ 103498 w 7176976"/>
                <a:gd name="connsiteY24" fmla="*/ 4846714 h 4846713"/>
                <a:gd name="connsiteX25" fmla="*/ 107806 w 7176976"/>
                <a:gd name="connsiteY25" fmla="*/ 4846714 h 4846713"/>
                <a:gd name="connsiteX26" fmla="*/ 112114 w 7176976"/>
                <a:gd name="connsiteY26" fmla="*/ 4846714 h 4846713"/>
                <a:gd name="connsiteX27" fmla="*/ 116422 w 7176976"/>
                <a:gd name="connsiteY27" fmla="*/ 4846714 h 4846713"/>
                <a:gd name="connsiteX28" fmla="*/ 120730 w 7176976"/>
                <a:gd name="connsiteY28" fmla="*/ 4846714 h 4846713"/>
                <a:gd name="connsiteX29" fmla="*/ 125038 w 7176976"/>
                <a:gd name="connsiteY29" fmla="*/ 4846714 h 4846713"/>
                <a:gd name="connsiteX30" fmla="*/ 129346 w 7176976"/>
                <a:gd name="connsiteY30" fmla="*/ 4846714 h 4846713"/>
                <a:gd name="connsiteX31" fmla="*/ 133654 w 7176976"/>
                <a:gd name="connsiteY31" fmla="*/ 4846714 h 4846713"/>
                <a:gd name="connsiteX32" fmla="*/ 137961 w 7176976"/>
                <a:gd name="connsiteY32" fmla="*/ 4846714 h 4846713"/>
                <a:gd name="connsiteX33" fmla="*/ 142270 w 7176976"/>
                <a:gd name="connsiteY33" fmla="*/ 4846714 h 4846713"/>
                <a:gd name="connsiteX34" fmla="*/ 146577 w 7176976"/>
                <a:gd name="connsiteY34" fmla="*/ 4846714 h 4846713"/>
                <a:gd name="connsiteX35" fmla="*/ 150885 w 7176976"/>
                <a:gd name="connsiteY35" fmla="*/ 4846714 h 4846713"/>
                <a:gd name="connsiteX36" fmla="*/ 155193 w 7176976"/>
                <a:gd name="connsiteY36" fmla="*/ 4846714 h 4846713"/>
                <a:gd name="connsiteX37" fmla="*/ 159501 w 7176976"/>
                <a:gd name="connsiteY37" fmla="*/ 4846714 h 4846713"/>
                <a:gd name="connsiteX38" fmla="*/ 163809 w 7176976"/>
                <a:gd name="connsiteY38" fmla="*/ 4846714 h 4846713"/>
                <a:gd name="connsiteX39" fmla="*/ 168117 w 7176976"/>
                <a:gd name="connsiteY39" fmla="*/ 4846714 h 4846713"/>
                <a:gd name="connsiteX40" fmla="*/ 172425 w 7176976"/>
                <a:gd name="connsiteY40" fmla="*/ 4846714 h 4846713"/>
                <a:gd name="connsiteX41" fmla="*/ 176733 w 7176976"/>
                <a:gd name="connsiteY41" fmla="*/ 4846714 h 4846713"/>
                <a:gd name="connsiteX42" fmla="*/ 181041 w 7176976"/>
                <a:gd name="connsiteY42" fmla="*/ 4846714 h 4846713"/>
                <a:gd name="connsiteX43" fmla="*/ 185349 w 7176976"/>
                <a:gd name="connsiteY43" fmla="*/ 4846714 h 4846713"/>
                <a:gd name="connsiteX44" fmla="*/ 189657 w 7176976"/>
                <a:gd name="connsiteY44" fmla="*/ 4846714 h 4846713"/>
                <a:gd name="connsiteX45" fmla="*/ 193965 w 7176976"/>
                <a:gd name="connsiteY45" fmla="*/ 4846714 h 4846713"/>
                <a:gd name="connsiteX46" fmla="*/ 198273 w 7176976"/>
                <a:gd name="connsiteY46" fmla="*/ 4846714 h 4846713"/>
                <a:gd name="connsiteX47" fmla="*/ 202580 w 7176976"/>
                <a:gd name="connsiteY47" fmla="*/ 4846714 h 4846713"/>
                <a:gd name="connsiteX48" fmla="*/ 206889 w 7176976"/>
                <a:gd name="connsiteY48" fmla="*/ 4846714 h 4846713"/>
                <a:gd name="connsiteX49" fmla="*/ 211196 w 7176976"/>
                <a:gd name="connsiteY49" fmla="*/ 4846714 h 4846713"/>
                <a:gd name="connsiteX50" fmla="*/ 215505 w 7176976"/>
                <a:gd name="connsiteY50" fmla="*/ 4846714 h 4846713"/>
                <a:gd name="connsiteX51" fmla="*/ 219812 w 7176976"/>
                <a:gd name="connsiteY51" fmla="*/ 4846714 h 4846713"/>
                <a:gd name="connsiteX52" fmla="*/ 224120 w 7176976"/>
                <a:gd name="connsiteY52" fmla="*/ 4846714 h 4846713"/>
                <a:gd name="connsiteX53" fmla="*/ 228428 w 7176976"/>
                <a:gd name="connsiteY53" fmla="*/ 4846714 h 4846713"/>
                <a:gd name="connsiteX54" fmla="*/ 232736 w 7176976"/>
                <a:gd name="connsiteY54" fmla="*/ 4846714 h 4846713"/>
                <a:gd name="connsiteX55" fmla="*/ 237044 w 7176976"/>
                <a:gd name="connsiteY55" fmla="*/ 4846714 h 4846713"/>
                <a:gd name="connsiteX56" fmla="*/ 241352 w 7176976"/>
                <a:gd name="connsiteY56" fmla="*/ 4846714 h 4846713"/>
                <a:gd name="connsiteX57" fmla="*/ 245660 w 7176976"/>
                <a:gd name="connsiteY57" fmla="*/ 4846714 h 4846713"/>
                <a:gd name="connsiteX58" fmla="*/ 249968 w 7176976"/>
                <a:gd name="connsiteY58" fmla="*/ 4846714 h 4846713"/>
                <a:gd name="connsiteX59" fmla="*/ 254275 w 7176976"/>
                <a:gd name="connsiteY59" fmla="*/ 4846714 h 4846713"/>
                <a:gd name="connsiteX60" fmla="*/ 258584 w 7176976"/>
                <a:gd name="connsiteY60" fmla="*/ 4846714 h 4846713"/>
                <a:gd name="connsiteX61" fmla="*/ 262891 w 7176976"/>
                <a:gd name="connsiteY61" fmla="*/ 4846714 h 4846713"/>
                <a:gd name="connsiteX62" fmla="*/ 267200 w 7176976"/>
                <a:gd name="connsiteY62" fmla="*/ 4846714 h 4846713"/>
                <a:gd name="connsiteX63" fmla="*/ 271507 w 7176976"/>
                <a:gd name="connsiteY63" fmla="*/ 4846714 h 4846713"/>
                <a:gd name="connsiteX64" fmla="*/ 275815 w 7176976"/>
                <a:gd name="connsiteY64" fmla="*/ 4846714 h 4846713"/>
                <a:gd name="connsiteX65" fmla="*/ 280123 w 7176976"/>
                <a:gd name="connsiteY65" fmla="*/ 4846714 h 4846713"/>
                <a:gd name="connsiteX66" fmla="*/ 284431 w 7176976"/>
                <a:gd name="connsiteY66" fmla="*/ 4846714 h 4846713"/>
                <a:gd name="connsiteX67" fmla="*/ 288739 w 7176976"/>
                <a:gd name="connsiteY67" fmla="*/ 4846714 h 4846713"/>
                <a:gd name="connsiteX68" fmla="*/ 293047 w 7176976"/>
                <a:gd name="connsiteY68" fmla="*/ 4846714 h 4846713"/>
                <a:gd name="connsiteX69" fmla="*/ 297355 w 7176976"/>
                <a:gd name="connsiteY69" fmla="*/ 4846714 h 4846713"/>
                <a:gd name="connsiteX70" fmla="*/ 301663 w 7176976"/>
                <a:gd name="connsiteY70" fmla="*/ 4846714 h 4846713"/>
                <a:gd name="connsiteX71" fmla="*/ 305970 w 7176976"/>
                <a:gd name="connsiteY71" fmla="*/ 4846714 h 4846713"/>
                <a:gd name="connsiteX72" fmla="*/ 310279 w 7176976"/>
                <a:gd name="connsiteY72" fmla="*/ 4846714 h 4846713"/>
                <a:gd name="connsiteX73" fmla="*/ 314586 w 7176976"/>
                <a:gd name="connsiteY73" fmla="*/ 4846714 h 4846713"/>
                <a:gd name="connsiteX74" fmla="*/ 318895 w 7176976"/>
                <a:gd name="connsiteY74" fmla="*/ 4846714 h 4846713"/>
                <a:gd name="connsiteX75" fmla="*/ 323202 w 7176976"/>
                <a:gd name="connsiteY75" fmla="*/ 4846714 h 4846713"/>
                <a:gd name="connsiteX76" fmla="*/ 327510 w 7176976"/>
                <a:gd name="connsiteY76" fmla="*/ 4846714 h 4846713"/>
                <a:gd name="connsiteX77" fmla="*/ 331818 w 7176976"/>
                <a:gd name="connsiteY77" fmla="*/ 4846714 h 4846713"/>
                <a:gd name="connsiteX78" fmla="*/ 336126 w 7176976"/>
                <a:gd name="connsiteY78" fmla="*/ 4846714 h 4846713"/>
                <a:gd name="connsiteX79" fmla="*/ 340434 w 7176976"/>
                <a:gd name="connsiteY79" fmla="*/ 4846714 h 4846713"/>
                <a:gd name="connsiteX80" fmla="*/ 344742 w 7176976"/>
                <a:gd name="connsiteY80" fmla="*/ 4846714 h 4846713"/>
                <a:gd name="connsiteX81" fmla="*/ 349050 w 7176976"/>
                <a:gd name="connsiteY81" fmla="*/ 4846714 h 4846713"/>
                <a:gd name="connsiteX82" fmla="*/ 353358 w 7176976"/>
                <a:gd name="connsiteY82" fmla="*/ 4846714 h 4846713"/>
                <a:gd name="connsiteX83" fmla="*/ 357665 w 7176976"/>
                <a:gd name="connsiteY83" fmla="*/ 4846714 h 4846713"/>
                <a:gd name="connsiteX84" fmla="*/ 361976 w 7176976"/>
                <a:gd name="connsiteY84" fmla="*/ 4846714 h 4846713"/>
                <a:gd name="connsiteX85" fmla="*/ 366284 w 7176976"/>
                <a:gd name="connsiteY85" fmla="*/ 4846714 h 4846713"/>
                <a:gd name="connsiteX86" fmla="*/ 370591 w 7176976"/>
                <a:gd name="connsiteY86" fmla="*/ 4846714 h 4846713"/>
                <a:gd name="connsiteX87" fmla="*/ 374899 w 7176976"/>
                <a:gd name="connsiteY87" fmla="*/ 4846714 h 4846713"/>
                <a:gd name="connsiteX88" fmla="*/ 379206 w 7176976"/>
                <a:gd name="connsiteY88" fmla="*/ 4846714 h 4846713"/>
                <a:gd name="connsiteX89" fmla="*/ 383514 w 7176976"/>
                <a:gd name="connsiteY89" fmla="*/ 4846714 h 4846713"/>
                <a:gd name="connsiteX90" fmla="*/ 387821 w 7176976"/>
                <a:gd name="connsiteY90" fmla="*/ 4846714 h 4846713"/>
                <a:gd name="connsiteX91" fmla="*/ 392129 w 7176976"/>
                <a:gd name="connsiteY91" fmla="*/ 4846714 h 4846713"/>
                <a:gd name="connsiteX92" fmla="*/ 396436 w 7176976"/>
                <a:gd name="connsiteY92" fmla="*/ 4846714 h 4846713"/>
                <a:gd name="connsiteX93" fmla="*/ 400744 w 7176976"/>
                <a:gd name="connsiteY93" fmla="*/ 4846714 h 4846713"/>
                <a:gd name="connsiteX94" fmla="*/ 405051 w 7176976"/>
                <a:gd name="connsiteY94" fmla="*/ 4846714 h 4846713"/>
                <a:gd name="connsiteX95" fmla="*/ 409359 w 7176976"/>
                <a:gd name="connsiteY95" fmla="*/ 4846714 h 4846713"/>
                <a:gd name="connsiteX96" fmla="*/ 413667 w 7176976"/>
                <a:gd name="connsiteY96" fmla="*/ 4846714 h 4846713"/>
                <a:gd name="connsiteX97" fmla="*/ 417974 w 7176976"/>
                <a:gd name="connsiteY97" fmla="*/ 4846714 h 4846713"/>
                <a:gd name="connsiteX98" fmla="*/ 422282 w 7176976"/>
                <a:gd name="connsiteY98" fmla="*/ 4846714 h 4846713"/>
                <a:gd name="connsiteX99" fmla="*/ 426589 w 7176976"/>
                <a:gd name="connsiteY99" fmla="*/ 4846714 h 4846713"/>
                <a:gd name="connsiteX100" fmla="*/ 430904 w 7176976"/>
                <a:gd name="connsiteY100" fmla="*/ 4846714 h 4846713"/>
                <a:gd name="connsiteX101" fmla="*/ 435212 w 7176976"/>
                <a:gd name="connsiteY101" fmla="*/ 4846714 h 4846713"/>
                <a:gd name="connsiteX102" fmla="*/ 439519 w 7176976"/>
                <a:gd name="connsiteY102" fmla="*/ 4846714 h 4846713"/>
                <a:gd name="connsiteX103" fmla="*/ 443827 w 7176976"/>
                <a:gd name="connsiteY103" fmla="*/ 4846714 h 4846713"/>
                <a:gd name="connsiteX104" fmla="*/ 448134 w 7176976"/>
                <a:gd name="connsiteY104" fmla="*/ 4846714 h 4846713"/>
                <a:gd name="connsiteX105" fmla="*/ 452442 w 7176976"/>
                <a:gd name="connsiteY105" fmla="*/ 4846714 h 4846713"/>
                <a:gd name="connsiteX106" fmla="*/ 456749 w 7176976"/>
                <a:gd name="connsiteY106" fmla="*/ 4846714 h 4846713"/>
                <a:gd name="connsiteX107" fmla="*/ 461057 w 7176976"/>
                <a:gd name="connsiteY107" fmla="*/ 4846714 h 4846713"/>
                <a:gd name="connsiteX108" fmla="*/ 465364 w 7176976"/>
                <a:gd name="connsiteY108" fmla="*/ 4846714 h 4846713"/>
                <a:gd name="connsiteX109" fmla="*/ 469672 w 7176976"/>
                <a:gd name="connsiteY109" fmla="*/ 4846714 h 4846713"/>
                <a:gd name="connsiteX110" fmla="*/ 473980 w 7176976"/>
                <a:gd name="connsiteY110" fmla="*/ 4846714 h 4846713"/>
                <a:gd name="connsiteX111" fmla="*/ 478287 w 7176976"/>
                <a:gd name="connsiteY111" fmla="*/ 4846714 h 4846713"/>
                <a:gd name="connsiteX112" fmla="*/ 482595 w 7176976"/>
                <a:gd name="connsiteY112" fmla="*/ 4846714 h 4846713"/>
                <a:gd name="connsiteX113" fmla="*/ 486902 w 7176976"/>
                <a:gd name="connsiteY113" fmla="*/ 4846714 h 4846713"/>
                <a:gd name="connsiteX114" fmla="*/ 491210 w 7176976"/>
                <a:gd name="connsiteY114" fmla="*/ 4846714 h 4846713"/>
                <a:gd name="connsiteX115" fmla="*/ 495517 w 7176976"/>
                <a:gd name="connsiteY115" fmla="*/ 4846714 h 4846713"/>
                <a:gd name="connsiteX116" fmla="*/ 499825 w 7176976"/>
                <a:gd name="connsiteY116" fmla="*/ 4846714 h 4846713"/>
                <a:gd name="connsiteX117" fmla="*/ 504132 w 7176976"/>
                <a:gd name="connsiteY117" fmla="*/ 4846714 h 4846713"/>
                <a:gd name="connsiteX118" fmla="*/ 508440 w 7176976"/>
                <a:gd name="connsiteY118" fmla="*/ 4846714 h 4846713"/>
                <a:gd name="connsiteX119" fmla="*/ 512748 w 7176976"/>
                <a:gd name="connsiteY119" fmla="*/ 4846714 h 4846713"/>
                <a:gd name="connsiteX120" fmla="*/ 517062 w 7176976"/>
                <a:gd name="connsiteY120" fmla="*/ 4846714 h 4846713"/>
                <a:gd name="connsiteX121" fmla="*/ 521370 w 7176976"/>
                <a:gd name="connsiteY121" fmla="*/ 4846714 h 4846713"/>
                <a:gd name="connsiteX122" fmla="*/ 525678 w 7176976"/>
                <a:gd name="connsiteY122" fmla="*/ 4846714 h 4846713"/>
                <a:gd name="connsiteX123" fmla="*/ 529985 w 7176976"/>
                <a:gd name="connsiteY123" fmla="*/ 4846714 h 4846713"/>
                <a:gd name="connsiteX124" fmla="*/ 534293 w 7176976"/>
                <a:gd name="connsiteY124" fmla="*/ 4846714 h 4846713"/>
                <a:gd name="connsiteX125" fmla="*/ 538600 w 7176976"/>
                <a:gd name="connsiteY125" fmla="*/ 4846714 h 4846713"/>
                <a:gd name="connsiteX126" fmla="*/ 542908 w 7176976"/>
                <a:gd name="connsiteY126" fmla="*/ 4846714 h 4846713"/>
                <a:gd name="connsiteX127" fmla="*/ 547215 w 7176976"/>
                <a:gd name="connsiteY127" fmla="*/ 4846714 h 4846713"/>
                <a:gd name="connsiteX128" fmla="*/ 551523 w 7176976"/>
                <a:gd name="connsiteY128" fmla="*/ 4846714 h 4846713"/>
                <a:gd name="connsiteX129" fmla="*/ 555830 w 7176976"/>
                <a:gd name="connsiteY129" fmla="*/ 4846714 h 4846713"/>
                <a:gd name="connsiteX130" fmla="*/ 560138 w 7176976"/>
                <a:gd name="connsiteY130" fmla="*/ 4846714 h 4846713"/>
                <a:gd name="connsiteX131" fmla="*/ 564445 w 7176976"/>
                <a:gd name="connsiteY131" fmla="*/ 4846714 h 4846713"/>
                <a:gd name="connsiteX132" fmla="*/ 568753 w 7176976"/>
                <a:gd name="connsiteY132" fmla="*/ 4846714 h 4846713"/>
                <a:gd name="connsiteX133" fmla="*/ 573061 w 7176976"/>
                <a:gd name="connsiteY133" fmla="*/ 4846714 h 4846713"/>
                <a:gd name="connsiteX134" fmla="*/ 577368 w 7176976"/>
                <a:gd name="connsiteY134" fmla="*/ 4846714 h 4846713"/>
                <a:gd name="connsiteX135" fmla="*/ 581676 w 7176976"/>
                <a:gd name="connsiteY135" fmla="*/ 4846714 h 4846713"/>
                <a:gd name="connsiteX136" fmla="*/ 585983 w 7176976"/>
                <a:gd name="connsiteY136" fmla="*/ 4846714 h 4846713"/>
                <a:gd name="connsiteX137" fmla="*/ 590291 w 7176976"/>
                <a:gd name="connsiteY137" fmla="*/ 4846714 h 4846713"/>
                <a:gd name="connsiteX138" fmla="*/ 594598 w 7176976"/>
                <a:gd name="connsiteY138" fmla="*/ 4846714 h 4846713"/>
                <a:gd name="connsiteX139" fmla="*/ 598913 w 7176976"/>
                <a:gd name="connsiteY139" fmla="*/ 4846714 h 4846713"/>
                <a:gd name="connsiteX140" fmla="*/ 603221 w 7176976"/>
                <a:gd name="connsiteY140" fmla="*/ 4846714 h 4846713"/>
                <a:gd name="connsiteX141" fmla="*/ 607528 w 7176976"/>
                <a:gd name="connsiteY141" fmla="*/ 4846714 h 4846713"/>
                <a:gd name="connsiteX142" fmla="*/ 611836 w 7176976"/>
                <a:gd name="connsiteY142" fmla="*/ 4846714 h 4846713"/>
                <a:gd name="connsiteX143" fmla="*/ 616143 w 7176976"/>
                <a:gd name="connsiteY143" fmla="*/ 4846714 h 4846713"/>
                <a:gd name="connsiteX144" fmla="*/ 620451 w 7176976"/>
                <a:gd name="connsiteY144" fmla="*/ 4846714 h 4846713"/>
                <a:gd name="connsiteX145" fmla="*/ 624758 w 7176976"/>
                <a:gd name="connsiteY145" fmla="*/ 4846714 h 4846713"/>
                <a:gd name="connsiteX146" fmla="*/ 629066 w 7176976"/>
                <a:gd name="connsiteY146" fmla="*/ 4846714 h 4846713"/>
                <a:gd name="connsiteX147" fmla="*/ 633374 w 7176976"/>
                <a:gd name="connsiteY147" fmla="*/ 4846714 h 4846713"/>
                <a:gd name="connsiteX148" fmla="*/ 637681 w 7176976"/>
                <a:gd name="connsiteY148" fmla="*/ 4846714 h 4846713"/>
                <a:gd name="connsiteX149" fmla="*/ 641989 w 7176976"/>
                <a:gd name="connsiteY149" fmla="*/ 4846714 h 4846713"/>
                <a:gd name="connsiteX150" fmla="*/ 646296 w 7176976"/>
                <a:gd name="connsiteY150" fmla="*/ 4846714 h 4846713"/>
                <a:gd name="connsiteX151" fmla="*/ 650604 w 7176976"/>
                <a:gd name="connsiteY151" fmla="*/ 4846714 h 4846713"/>
                <a:gd name="connsiteX152" fmla="*/ 654911 w 7176976"/>
                <a:gd name="connsiteY152" fmla="*/ 4846714 h 4846713"/>
                <a:gd name="connsiteX153" fmla="*/ 659219 w 7176976"/>
                <a:gd name="connsiteY153" fmla="*/ 4846714 h 4846713"/>
                <a:gd name="connsiteX154" fmla="*/ 663526 w 7176976"/>
                <a:gd name="connsiteY154" fmla="*/ 4846714 h 4846713"/>
                <a:gd name="connsiteX155" fmla="*/ 667834 w 7176976"/>
                <a:gd name="connsiteY155" fmla="*/ 4846714 h 4846713"/>
                <a:gd name="connsiteX156" fmla="*/ 672142 w 7176976"/>
                <a:gd name="connsiteY156" fmla="*/ 4846714 h 4846713"/>
                <a:gd name="connsiteX157" fmla="*/ 676449 w 7176976"/>
                <a:gd name="connsiteY157" fmla="*/ 4846714 h 4846713"/>
                <a:gd name="connsiteX158" fmla="*/ 680757 w 7176976"/>
                <a:gd name="connsiteY158" fmla="*/ 4846714 h 4846713"/>
                <a:gd name="connsiteX159" fmla="*/ 685072 w 7176976"/>
                <a:gd name="connsiteY159" fmla="*/ 4846714 h 4846713"/>
                <a:gd name="connsiteX160" fmla="*/ 689379 w 7176976"/>
                <a:gd name="connsiteY160" fmla="*/ 4846714 h 4846713"/>
                <a:gd name="connsiteX161" fmla="*/ 693687 w 7176976"/>
                <a:gd name="connsiteY161" fmla="*/ 4846714 h 4846713"/>
                <a:gd name="connsiteX162" fmla="*/ 697994 w 7176976"/>
                <a:gd name="connsiteY162" fmla="*/ 4846714 h 4846713"/>
                <a:gd name="connsiteX163" fmla="*/ 702302 w 7176976"/>
                <a:gd name="connsiteY163" fmla="*/ 4846714 h 4846713"/>
                <a:gd name="connsiteX164" fmla="*/ 706609 w 7176976"/>
                <a:gd name="connsiteY164" fmla="*/ 4846714 h 4846713"/>
                <a:gd name="connsiteX165" fmla="*/ 710917 w 7176976"/>
                <a:gd name="connsiteY165" fmla="*/ 4846714 h 4846713"/>
                <a:gd name="connsiteX166" fmla="*/ 715224 w 7176976"/>
                <a:gd name="connsiteY166" fmla="*/ 4846714 h 4846713"/>
                <a:gd name="connsiteX167" fmla="*/ 719532 w 7176976"/>
                <a:gd name="connsiteY167" fmla="*/ 4846714 h 4846713"/>
                <a:gd name="connsiteX168" fmla="*/ 723839 w 7176976"/>
                <a:gd name="connsiteY168" fmla="*/ 4846714 h 4846713"/>
                <a:gd name="connsiteX169" fmla="*/ 728147 w 7176976"/>
                <a:gd name="connsiteY169" fmla="*/ 4846714 h 4846713"/>
                <a:gd name="connsiteX170" fmla="*/ 732455 w 7176976"/>
                <a:gd name="connsiteY170" fmla="*/ 4846714 h 4846713"/>
                <a:gd name="connsiteX171" fmla="*/ 736762 w 7176976"/>
                <a:gd name="connsiteY171" fmla="*/ 4846714 h 4846713"/>
                <a:gd name="connsiteX172" fmla="*/ 741070 w 7176976"/>
                <a:gd name="connsiteY172" fmla="*/ 4846714 h 4846713"/>
                <a:gd name="connsiteX173" fmla="*/ 745377 w 7176976"/>
                <a:gd name="connsiteY173" fmla="*/ 4846714 h 4846713"/>
                <a:gd name="connsiteX174" fmla="*/ 749685 w 7176976"/>
                <a:gd name="connsiteY174" fmla="*/ 4846714 h 4846713"/>
                <a:gd name="connsiteX175" fmla="*/ 753992 w 7176976"/>
                <a:gd name="connsiteY175" fmla="*/ 4846714 h 4846713"/>
                <a:gd name="connsiteX176" fmla="*/ 758300 w 7176976"/>
                <a:gd name="connsiteY176" fmla="*/ 4846714 h 4846713"/>
                <a:gd name="connsiteX177" fmla="*/ 762607 w 7176976"/>
                <a:gd name="connsiteY177" fmla="*/ 4846714 h 4846713"/>
                <a:gd name="connsiteX178" fmla="*/ 766922 w 7176976"/>
                <a:gd name="connsiteY178" fmla="*/ 4846714 h 4846713"/>
                <a:gd name="connsiteX179" fmla="*/ 771230 w 7176976"/>
                <a:gd name="connsiteY179" fmla="*/ 4846714 h 4846713"/>
                <a:gd name="connsiteX180" fmla="*/ 775537 w 7176976"/>
                <a:gd name="connsiteY180" fmla="*/ 4846714 h 4846713"/>
                <a:gd name="connsiteX181" fmla="*/ 779845 w 7176976"/>
                <a:gd name="connsiteY181" fmla="*/ 4846714 h 4846713"/>
                <a:gd name="connsiteX182" fmla="*/ 784153 w 7176976"/>
                <a:gd name="connsiteY182" fmla="*/ 4846714 h 4846713"/>
                <a:gd name="connsiteX183" fmla="*/ 788460 w 7176976"/>
                <a:gd name="connsiteY183" fmla="*/ 4846714 h 4846713"/>
                <a:gd name="connsiteX184" fmla="*/ 792768 w 7176976"/>
                <a:gd name="connsiteY184" fmla="*/ 4846714 h 4846713"/>
                <a:gd name="connsiteX185" fmla="*/ 797075 w 7176976"/>
                <a:gd name="connsiteY185" fmla="*/ 4846714 h 4846713"/>
                <a:gd name="connsiteX186" fmla="*/ 801383 w 7176976"/>
                <a:gd name="connsiteY186" fmla="*/ 4846714 h 4846713"/>
                <a:gd name="connsiteX187" fmla="*/ 805690 w 7176976"/>
                <a:gd name="connsiteY187" fmla="*/ 4846714 h 4846713"/>
                <a:gd name="connsiteX188" fmla="*/ 809998 w 7176976"/>
                <a:gd name="connsiteY188" fmla="*/ 4846714 h 4846713"/>
                <a:gd name="connsiteX189" fmla="*/ 814305 w 7176976"/>
                <a:gd name="connsiteY189" fmla="*/ 4846714 h 4846713"/>
                <a:gd name="connsiteX190" fmla="*/ 818613 w 7176976"/>
                <a:gd name="connsiteY190" fmla="*/ 4846714 h 4846713"/>
                <a:gd name="connsiteX191" fmla="*/ 822921 w 7176976"/>
                <a:gd name="connsiteY191" fmla="*/ 4846714 h 4846713"/>
                <a:gd name="connsiteX192" fmla="*/ 827228 w 7176976"/>
                <a:gd name="connsiteY192" fmla="*/ 4846714 h 4846713"/>
                <a:gd name="connsiteX193" fmla="*/ 831536 w 7176976"/>
                <a:gd name="connsiteY193" fmla="*/ 4846714 h 4846713"/>
                <a:gd name="connsiteX194" fmla="*/ 835843 w 7176976"/>
                <a:gd name="connsiteY194" fmla="*/ 4846714 h 4846713"/>
                <a:gd name="connsiteX195" fmla="*/ 840151 w 7176976"/>
                <a:gd name="connsiteY195" fmla="*/ 4846714 h 4846713"/>
                <a:gd name="connsiteX196" fmla="*/ 844458 w 7176976"/>
                <a:gd name="connsiteY196" fmla="*/ 4846714 h 4846713"/>
                <a:gd name="connsiteX197" fmla="*/ 848766 w 7176976"/>
                <a:gd name="connsiteY197" fmla="*/ 4846714 h 4846713"/>
                <a:gd name="connsiteX198" fmla="*/ 853081 w 7176976"/>
                <a:gd name="connsiteY198" fmla="*/ 4846714 h 4846713"/>
                <a:gd name="connsiteX199" fmla="*/ 857388 w 7176976"/>
                <a:gd name="connsiteY199" fmla="*/ 4846714 h 4846713"/>
                <a:gd name="connsiteX200" fmla="*/ 861696 w 7176976"/>
                <a:gd name="connsiteY200" fmla="*/ 4846714 h 4846713"/>
                <a:gd name="connsiteX201" fmla="*/ 866003 w 7176976"/>
                <a:gd name="connsiteY201" fmla="*/ 4846714 h 4846713"/>
                <a:gd name="connsiteX202" fmla="*/ 870311 w 7176976"/>
                <a:gd name="connsiteY202" fmla="*/ 4846714 h 4846713"/>
                <a:gd name="connsiteX203" fmla="*/ 874618 w 7176976"/>
                <a:gd name="connsiteY203" fmla="*/ 4846714 h 4846713"/>
                <a:gd name="connsiteX204" fmla="*/ 878926 w 7176976"/>
                <a:gd name="connsiteY204" fmla="*/ 4846714 h 4846713"/>
                <a:gd name="connsiteX205" fmla="*/ 883234 w 7176976"/>
                <a:gd name="connsiteY205" fmla="*/ 4846714 h 4846713"/>
                <a:gd name="connsiteX206" fmla="*/ 887541 w 7176976"/>
                <a:gd name="connsiteY206" fmla="*/ 4846714 h 4846713"/>
                <a:gd name="connsiteX207" fmla="*/ 891849 w 7176976"/>
                <a:gd name="connsiteY207" fmla="*/ 4846714 h 4846713"/>
                <a:gd name="connsiteX208" fmla="*/ 896156 w 7176976"/>
                <a:gd name="connsiteY208" fmla="*/ 4846714 h 4846713"/>
                <a:gd name="connsiteX209" fmla="*/ 900464 w 7176976"/>
                <a:gd name="connsiteY209" fmla="*/ 4846714 h 4846713"/>
                <a:gd name="connsiteX210" fmla="*/ 904771 w 7176976"/>
                <a:gd name="connsiteY210" fmla="*/ 4846714 h 4846713"/>
                <a:gd name="connsiteX211" fmla="*/ 909079 w 7176976"/>
                <a:gd name="connsiteY211" fmla="*/ 4846714 h 4846713"/>
                <a:gd name="connsiteX212" fmla="*/ 913386 w 7176976"/>
                <a:gd name="connsiteY212" fmla="*/ 4846714 h 4846713"/>
                <a:gd name="connsiteX213" fmla="*/ 917694 w 7176976"/>
                <a:gd name="connsiteY213" fmla="*/ 4846714 h 4846713"/>
                <a:gd name="connsiteX214" fmla="*/ 922002 w 7176976"/>
                <a:gd name="connsiteY214" fmla="*/ 4846714 h 4846713"/>
                <a:gd name="connsiteX215" fmla="*/ 926309 w 7176976"/>
                <a:gd name="connsiteY215" fmla="*/ 4846714 h 4846713"/>
                <a:gd name="connsiteX216" fmla="*/ 930617 w 7176976"/>
                <a:gd name="connsiteY216" fmla="*/ 4846714 h 4846713"/>
                <a:gd name="connsiteX217" fmla="*/ 934924 w 7176976"/>
                <a:gd name="connsiteY217" fmla="*/ 4846714 h 4846713"/>
                <a:gd name="connsiteX218" fmla="*/ 939239 w 7176976"/>
                <a:gd name="connsiteY218" fmla="*/ 4846714 h 4846713"/>
                <a:gd name="connsiteX219" fmla="*/ 943547 w 7176976"/>
                <a:gd name="connsiteY219" fmla="*/ 4846714 h 4846713"/>
                <a:gd name="connsiteX220" fmla="*/ 947854 w 7176976"/>
                <a:gd name="connsiteY220" fmla="*/ 4846714 h 4846713"/>
                <a:gd name="connsiteX221" fmla="*/ 952162 w 7176976"/>
                <a:gd name="connsiteY221" fmla="*/ 4846714 h 4846713"/>
                <a:gd name="connsiteX222" fmla="*/ 956469 w 7176976"/>
                <a:gd name="connsiteY222" fmla="*/ 4846714 h 4846713"/>
                <a:gd name="connsiteX223" fmla="*/ 960777 w 7176976"/>
                <a:gd name="connsiteY223" fmla="*/ 4846714 h 4846713"/>
                <a:gd name="connsiteX224" fmla="*/ 965084 w 7176976"/>
                <a:gd name="connsiteY224" fmla="*/ 4846714 h 4846713"/>
                <a:gd name="connsiteX225" fmla="*/ 969392 w 7176976"/>
                <a:gd name="connsiteY225" fmla="*/ 4846714 h 4846713"/>
                <a:gd name="connsiteX226" fmla="*/ 973699 w 7176976"/>
                <a:gd name="connsiteY226" fmla="*/ 4846714 h 4846713"/>
                <a:gd name="connsiteX227" fmla="*/ 978007 w 7176976"/>
                <a:gd name="connsiteY227" fmla="*/ 4846714 h 4846713"/>
                <a:gd name="connsiteX228" fmla="*/ 982315 w 7176976"/>
                <a:gd name="connsiteY228" fmla="*/ 4846714 h 4846713"/>
                <a:gd name="connsiteX229" fmla="*/ 986622 w 7176976"/>
                <a:gd name="connsiteY229" fmla="*/ 4846714 h 4846713"/>
                <a:gd name="connsiteX230" fmla="*/ 990930 w 7176976"/>
                <a:gd name="connsiteY230" fmla="*/ 4846714 h 4846713"/>
                <a:gd name="connsiteX231" fmla="*/ 995237 w 7176976"/>
                <a:gd name="connsiteY231" fmla="*/ 4846714 h 4846713"/>
                <a:gd name="connsiteX232" fmla="*/ 999545 w 7176976"/>
                <a:gd name="connsiteY232" fmla="*/ 4846714 h 4846713"/>
                <a:gd name="connsiteX233" fmla="*/ 1003852 w 7176976"/>
                <a:gd name="connsiteY233" fmla="*/ 4846714 h 4846713"/>
                <a:gd name="connsiteX234" fmla="*/ 1008160 w 7176976"/>
                <a:gd name="connsiteY234" fmla="*/ 4846714 h 4846713"/>
                <a:gd name="connsiteX235" fmla="*/ 1012467 w 7176976"/>
                <a:gd name="connsiteY235" fmla="*/ 4846714 h 4846713"/>
                <a:gd name="connsiteX236" fmla="*/ 1016775 w 7176976"/>
                <a:gd name="connsiteY236" fmla="*/ 4846714 h 4846713"/>
                <a:gd name="connsiteX237" fmla="*/ 1021090 w 7176976"/>
                <a:gd name="connsiteY237" fmla="*/ 4846714 h 4846713"/>
                <a:gd name="connsiteX238" fmla="*/ 1025397 w 7176976"/>
                <a:gd name="connsiteY238" fmla="*/ 4846714 h 4846713"/>
                <a:gd name="connsiteX239" fmla="*/ 1029705 w 7176976"/>
                <a:gd name="connsiteY239" fmla="*/ 4846714 h 4846713"/>
                <a:gd name="connsiteX240" fmla="*/ 1034012 w 7176976"/>
                <a:gd name="connsiteY240" fmla="*/ 4846714 h 4846713"/>
                <a:gd name="connsiteX241" fmla="*/ 1038320 w 7176976"/>
                <a:gd name="connsiteY241" fmla="*/ 4846714 h 4846713"/>
                <a:gd name="connsiteX242" fmla="*/ 1042628 w 7176976"/>
                <a:gd name="connsiteY242" fmla="*/ 4846714 h 4846713"/>
                <a:gd name="connsiteX243" fmla="*/ 1046935 w 7176976"/>
                <a:gd name="connsiteY243" fmla="*/ 4846714 h 4846713"/>
                <a:gd name="connsiteX244" fmla="*/ 1051243 w 7176976"/>
                <a:gd name="connsiteY244" fmla="*/ 4846714 h 4846713"/>
                <a:gd name="connsiteX245" fmla="*/ 1055550 w 7176976"/>
                <a:gd name="connsiteY245" fmla="*/ 4846714 h 4846713"/>
                <a:gd name="connsiteX246" fmla="*/ 1059858 w 7176976"/>
                <a:gd name="connsiteY246" fmla="*/ 4846714 h 4846713"/>
                <a:gd name="connsiteX247" fmla="*/ 1064165 w 7176976"/>
                <a:gd name="connsiteY247" fmla="*/ 4846714 h 4846713"/>
                <a:gd name="connsiteX248" fmla="*/ 1068473 w 7176976"/>
                <a:gd name="connsiteY248" fmla="*/ 4846714 h 4846713"/>
                <a:gd name="connsiteX249" fmla="*/ 1072780 w 7176976"/>
                <a:gd name="connsiteY249" fmla="*/ 4846714 h 4846713"/>
                <a:gd name="connsiteX250" fmla="*/ 1077088 w 7176976"/>
                <a:gd name="connsiteY250" fmla="*/ 4846714 h 4846713"/>
                <a:gd name="connsiteX251" fmla="*/ 1081396 w 7176976"/>
                <a:gd name="connsiteY251" fmla="*/ 4846714 h 4846713"/>
                <a:gd name="connsiteX252" fmla="*/ 1085703 w 7176976"/>
                <a:gd name="connsiteY252" fmla="*/ 4846714 h 4846713"/>
                <a:gd name="connsiteX253" fmla="*/ 1090011 w 7176976"/>
                <a:gd name="connsiteY253" fmla="*/ 4846714 h 4846713"/>
                <a:gd name="connsiteX254" fmla="*/ 1094318 w 7176976"/>
                <a:gd name="connsiteY254" fmla="*/ 4846714 h 4846713"/>
                <a:gd name="connsiteX255" fmla="*/ 1098626 w 7176976"/>
                <a:gd name="connsiteY255" fmla="*/ 4846714 h 4846713"/>
                <a:gd name="connsiteX256" fmla="*/ 1102933 w 7176976"/>
                <a:gd name="connsiteY256" fmla="*/ 4846714 h 4846713"/>
                <a:gd name="connsiteX257" fmla="*/ 1107248 w 7176976"/>
                <a:gd name="connsiteY257" fmla="*/ 4846714 h 4846713"/>
                <a:gd name="connsiteX258" fmla="*/ 1111556 w 7176976"/>
                <a:gd name="connsiteY258" fmla="*/ 4846714 h 4846713"/>
                <a:gd name="connsiteX259" fmla="*/ 1115863 w 7176976"/>
                <a:gd name="connsiteY259" fmla="*/ 4846714 h 4846713"/>
                <a:gd name="connsiteX260" fmla="*/ 1120171 w 7176976"/>
                <a:gd name="connsiteY260" fmla="*/ 4846714 h 4846713"/>
                <a:gd name="connsiteX261" fmla="*/ 1124478 w 7176976"/>
                <a:gd name="connsiteY261" fmla="*/ 4846714 h 4846713"/>
                <a:gd name="connsiteX262" fmla="*/ 1128786 w 7176976"/>
                <a:gd name="connsiteY262" fmla="*/ 4846714 h 4846713"/>
                <a:gd name="connsiteX263" fmla="*/ 1133093 w 7176976"/>
                <a:gd name="connsiteY263" fmla="*/ 4846714 h 4846713"/>
                <a:gd name="connsiteX264" fmla="*/ 1137401 w 7176976"/>
                <a:gd name="connsiteY264" fmla="*/ 4846714 h 4846713"/>
                <a:gd name="connsiteX265" fmla="*/ 1141709 w 7176976"/>
                <a:gd name="connsiteY265" fmla="*/ 4846714 h 4846713"/>
                <a:gd name="connsiteX266" fmla="*/ 1146016 w 7176976"/>
                <a:gd name="connsiteY266" fmla="*/ 4846714 h 4846713"/>
                <a:gd name="connsiteX267" fmla="*/ 1150324 w 7176976"/>
                <a:gd name="connsiteY267" fmla="*/ 4846714 h 4846713"/>
                <a:gd name="connsiteX268" fmla="*/ 1154631 w 7176976"/>
                <a:gd name="connsiteY268" fmla="*/ 4846714 h 4846713"/>
                <a:gd name="connsiteX269" fmla="*/ 1158939 w 7176976"/>
                <a:gd name="connsiteY269" fmla="*/ 4846714 h 4846713"/>
                <a:gd name="connsiteX270" fmla="*/ 1163246 w 7176976"/>
                <a:gd name="connsiteY270" fmla="*/ 4846714 h 4846713"/>
                <a:gd name="connsiteX271" fmla="*/ 1167554 w 7176976"/>
                <a:gd name="connsiteY271" fmla="*/ 4846714 h 4846713"/>
                <a:gd name="connsiteX272" fmla="*/ 1171861 w 7176976"/>
                <a:gd name="connsiteY272" fmla="*/ 4846714 h 4846713"/>
                <a:gd name="connsiteX273" fmla="*/ 1176169 w 7176976"/>
                <a:gd name="connsiteY273" fmla="*/ 4846714 h 4846713"/>
                <a:gd name="connsiteX274" fmla="*/ 1180476 w 7176976"/>
                <a:gd name="connsiteY274" fmla="*/ 4846714 h 4846713"/>
                <a:gd name="connsiteX275" fmla="*/ 1184784 w 7176976"/>
                <a:gd name="connsiteY275" fmla="*/ 4846714 h 4846713"/>
                <a:gd name="connsiteX276" fmla="*/ 1189099 w 7176976"/>
                <a:gd name="connsiteY276" fmla="*/ 4846714 h 4846713"/>
                <a:gd name="connsiteX277" fmla="*/ 1193407 w 7176976"/>
                <a:gd name="connsiteY277" fmla="*/ 4846714 h 4846713"/>
                <a:gd name="connsiteX278" fmla="*/ 1197714 w 7176976"/>
                <a:gd name="connsiteY278" fmla="*/ 4846714 h 4846713"/>
                <a:gd name="connsiteX279" fmla="*/ 1202022 w 7176976"/>
                <a:gd name="connsiteY279" fmla="*/ 4846714 h 4846713"/>
                <a:gd name="connsiteX280" fmla="*/ 1206329 w 7176976"/>
                <a:gd name="connsiteY280" fmla="*/ 4846714 h 4846713"/>
                <a:gd name="connsiteX281" fmla="*/ 1210637 w 7176976"/>
                <a:gd name="connsiteY281" fmla="*/ 4846714 h 4846713"/>
                <a:gd name="connsiteX282" fmla="*/ 1214944 w 7176976"/>
                <a:gd name="connsiteY282" fmla="*/ 4846714 h 4846713"/>
                <a:gd name="connsiteX283" fmla="*/ 1219252 w 7176976"/>
                <a:gd name="connsiteY283" fmla="*/ 4846714 h 4846713"/>
                <a:gd name="connsiteX284" fmla="*/ 1223559 w 7176976"/>
                <a:gd name="connsiteY284" fmla="*/ 4846714 h 4846713"/>
                <a:gd name="connsiteX285" fmla="*/ 1227867 w 7176976"/>
                <a:gd name="connsiteY285" fmla="*/ 4846714 h 4846713"/>
                <a:gd name="connsiteX286" fmla="*/ 1232174 w 7176976"/>
                <a:gd name="connsiteY286" fmla="*/ 4846714 h 4846713"/>
                <a:gd name="connsiteX287" fmla="*/ 1236482 w 7176976"/>
                <a:gd name="connsiteY287" fmla="*/ 4846714 h 4846713"/>
                <a:gd name="connsiteX288" fmla="*/ 1240790 w 7176976"/>
                <a:gd name="connsiteY288" fmla="*/ 4846714 h 4846713"/>
                <a:gd name="connsiteX289" fmla="*/ 1245097 w 7176976"/>
                <a:gd name="connsiteY289" fmla="*/ 4846714 h 4846713"/>
                <a:gd name="connsiteX290" fmla="*/ 1249405 w 7176976"/>
                <a:gd name="connsiteY290" fmla="*/ 4846714 h 4846713"/>
                <a:gd name="connsiteX291" fmla="*/ 1253712 w 7176976"/>
                <a:gd name="connsiteY291" fmla="*/ 4846714 h 4846713"/>
                <a:gd name="connsiteX292" fmla="*/ 1258020 w 7176976"/>
                <a:gd name="connsiteY292" fmla="*/ 4846714 h 4846713"/>
                <a:gd name="connsiteX293" fmla="*/ 1262327 w 7176976"/>
                <a:gd name="connsiteY293" fmla="*/ 4846714 h 4846713"/>
                <a:gd name="connsiteX294" fmla="*/ 1266635 w 7176976"/>
                <a:gd name="connsiteY294" fmla="*/ 4846714 h 4846713"/>
                <a:gd name="connsiteX295" fmla="*/ 1270942 w 7176976"/>
                <a:gd name="connsiteY295" fmla="*/ 4846714 h 4846713"/>
                <a:gd name="connsiteX296" fmla="*/ 1275257 w 7176976"/>
                <a:gd name="connsiteY296" fmla="*/ 4846714 h 4846713"/>
                <a:gd name="connsiteX297" fmla="*/ 1279565 w 7176976"/>
                <a:gd name="connsiteY297" fmla="*/ 4846714 h 4846713"/>
                <a:gd name="connsiteX298" fmla="*/ 1283872 w 7176976"/>
                <a:gd name="connsiteY298" fmla="*/ 4846714 h 4846713"/>
                <a:gd name="connsiteX299" fmla="*/ 1288180 w 7176976"/>
                <a:gd name="connsiteY299" fmla="*/ 4846714 h 4846713"/>
                <a:gd name="connsiteX300" fmla="*/ 1292488 w 7176976"/>
                <a:gd name="connsiteY300" fmla="*/ 4846714 h 4846713"/>
                <a:gd name="connsiteX301" fmla="*/ 1296795 w 7176976"/>
                <a:gd name="connsiteY301" fmla="*/ 4846714 h 4846713"/>
                <a:gd name="connsiteX302" fmla="*/ 1301103 w 7176976"/>
                <a:gd name="connsiteY302" fmla="*/ 4846714 h 4846713"/>
                <a:gd name="connsiteX303" fmla="*/ 1305410 w 7176976"/>
                <a:gd name="connsiteY303" fmla="*/ 4846714 h 4846713"/>
                <a:gd name="connsiteX304" fmla="*/ 1309718 w 7176976"/>
                <a:gd name="connsiteY304" fmla="*/ 4846714 h 4846713"/>
                <a:gd name="connsiteX305" fmla="*/ 1314025 w 7176976"/>
                <a:gd name="connsiteY305" fmla="*/ 4846714 h 4846713"/>
                <a:gd name="connsiteX306" fmla="*/ 1318333 w 7176976"/>
                <a:gd name="connsiteY306" fmla="*/ 4846714 h 4846713"/>
                <a:gd name="connsiteX307" fmla="*/ 1322640 w 7176976"/>
                <a:gd name="connsiteY307" fmla="*/ 4846714 h 4846713"/>
                <a:gd name="connsiteX308" fmla="*/ 1326948 w 7176976"/>
                <a:gd name="connsiteY308" fmla="*/ 4846714 h 4846713"/>
                <a:gd name="connsiteX309" fmla="*/ 1331255 w 7176976"/>
                <a:gd name="connsiteY309" fmla="*/ 4846714 h 4846713"/>
                <a:gd name="connsiteX310" fmla="*/ 1335563 w 7176976"/>
                <a:gd name="connsiteY310" fmla="*/ 4846714 h 4846713"/>
                <a:gd name="connsiteX311" fmla="*/ 1339871 w 7176976"/>
                <a:gd name="connsiteY311" fmla="*/ 4846714 h 4846713"/>
                <a:gd name="connsiteX312" fmla="*/ 1344178 w 7176976"/>
                <a:gd name="connsiteY312" fmla="*/ 4846714 h 4846713"/>
                <a:gd name="connsiteX313" fmla="*/ 1348486 w 7176976"/>
                <a:gd name="connsiteY313" fmla="*/ 4846714 h 4846713"/>
                <a:gd name="connsiteX314" fmla="*/ 1352793 w 7176976"/>
                <a:gd name="connsiteY314" fmla="*/ 4846714 h 4846713"/>
                <a:gd name="connsiteX315" fmla="*/ 1357108 w 7176976"/>
                <a:gd name="connsiteY315" fmla="*/ 4846714 h 4846713"/>
                <a:gd name="connsiteX316" fmla="*/ 1361416 w 7176976"/>
                <a:gd name="connsiteY316" fmla="*/ 4846714 h 4846713"/>
                <a:gd name="connsiteX317" fmla="*/ 1365723 w 7176976"/>
                <a:gd name="connsiteY317" fmla="*/ 4846714 h 4846713"/>
                <a:gd name="connsiteX318" fmla="*/ 1370031 w 7176976"/>
                <a:gd name="connsiteY318" fmla="*/ 4846714 h 4846713"/>
                <a:gd name="connsiteX319" fmla="*/ 1374338 w 7176976"/>
                <a:gd name="connsiteY319" fmla="*/ 4846714 h 4846713"/>
                <a:gd name="connsiteX320" fmla="*/ 1378646 w 7176976"/>
                <a:gd name="connsiteY320" fmla="*/ 4846714 h 4846713"/>
                <a:gd name="connsiteX321" fmla="*/ 1382953 w 7176976"/>
                <a:gd name="connsiteY321" fmla="*/ 4846714 h 4846713"/>
                <a:gd name="connsiteX322" fmla="*/ 1387261 w 7176976"/>
                <a:gd name="connsiteY322" fmla="*/ 4846714 h 4846713"/>
                <a:gd name="connsiteX323" fmla="*/ 1391568 w 7176976"/>
                <a:gd name="connsiteY323" fmla="*/ 4846714 h 4846713"/>
                <a:gd name="connsiteX324" fmla="*/ 1395876 w 7176976"/>
                <a:gd name="connsiteY324" fmla="*/ 4846714 h 4846713"/>
                <a:gd name="connsiteX325" fmla="*/ 1400184 w 7176976"/>
                <a:gd name="connsiteY325" fmla="*/ 4846714 h 4846713"/>
                <a:gd name="connsiteX326" fmla="*/ 1404491 w 7176976"/>
                <a:gd name="connsiteY326" fmla="*/ 4846714 h 4846713"/>
                <a:gd name="connsiteX327" fmla="*/ 1408799 w 7176976"/>
                <a:gd name="connsiteY327" fmla="*/ 4846714 h 4846713"/>
                <a:gd name="connsiteX328" fmla="*/ 1413106 w 7176976"/>
                <a:gd name="connsiteY328" fmla="*/ 4846714 h 4846713"/>
                <a:gd name="connsiteX329" fmla="*/ 1417414 w 7176976"/>
                <a:gd name="connsiteY329" fmla="*/ 4846714 h 4846713"/>
                <a:gd name="connsiteX330" fmla="*/ 1421721 w 7176976"/>
                <a:gd name="connsiteY330" fmla="*/ 4846714 h 4846713"/>
                <a:gd name="connsiteX331" fmla="*/ 1426029 w 7176976"/>
                <a:gd name="connsiteY331" fmla="*/ 4846714 h 4846713"/>
                <a:gd name="connsiteX332" fmla="*/ 1430336 w 7176976"/>
                <a:gd name="connsiteY332" fmla="*/ 4846714 h 4846713"/>
                <a:gd name="connsiteX333" fmla="*/ 1434644 w 7176976"/>
                <a:gd name="connsiteY333" fmla="*/ 4846714 h 4846713"/>
                <a:gd name="connsiteX334" fmla="*/ 1438952 w 7176976"/>
                <a:gd name="connsiteY334" fmla="*/ 4846714 h 4846713"/>
                <a:gd name="connsiteX335" fmla="*/ 1443266 w 7176976"/>
                <a:gd name="connsiteY335" fmla="*/ 4846714 h 4846713"/>
                <a:gd name="connsiteX336" fmla="*/ 1447574 w 7176976"/>
                <a:gd name="connsiteY336" fmla="*/ 4846714 h 4846713"/>
                <a:gd name="connsiteX337" fmla="*/ 1451881 w 7176976"/>
                <a:gd name="connsiteY337" fmla="*/ 4846714 h 4846713"/>
                <a:gd name="connsiteX338" fmla="*/ 1456189 w 7176976"/>
                <a:gd name="connsiteY338" fmla="*/ 4846706 h 4846713"/>
                <a:gd name="connsiteX339" fmla="*/ 1460497 w 7176976"/>
                <a:gd name="connsiteY339" fmla="*/ 4846699 h 4846713"/>
                <a:gd name="connsiteX340" fmla="*/ 1464804 w 7176976"/>
                <a:gd name="connsiteY340" fmla="*/ 4846692 h 4846713"/>
                <a:gd name="connsiteX341" fmla="*/ 1469112 w 7176976"/>
                <a:gd name="connsiteY341" fmla="*/ 4846684 h 4846713"/>
                <a:gd name="connsiteX342" fmla="*/ 1473419 w 7176976"/>
                <a:gd name="connsiteY342" fmla="*/ 4846670 h 4846713"/>
                <a:gd name="connsiteX343" fmla="*/ 1477727 w 7176976"/>
                <a:gd name="connsiteY343" fmla="*/ 4846648 h 4846713"/>
                <a:gd name="connsiteX344" fmla="*/ 1482034 w 7176976"/>
                <a:gd name="connsiteY344" fmla="*/ 4846611 h 4846713"/>
                <a:gd name="connsiteX345" fmla="*/ 1486342 w 7176976"/>
                <a:gd name="connsiteY345" fmla="*/ 4846552 h 4846713"/>
                <a:gd name="connsiteX346" fmla="*/ 1490649 w 7176976"/>
                <a:gd name="connsiteY346" fmla="*/ 4846354 h 4846713"/>
                <a:gd name="connsiteX347" fmla="*/ 1494957 w 7176976"/>
                <a:gd name="connsiteY347" fmla="*/ 4846082 h 4846713"/>
                <a:gd name="connsiteX348" fmla="*/ 1499265 w 7176976"/>
                <a:gd name="connsiteY348" fmla="*/ 4845803 h 4846713"/>
                <a:gd name="connsiteX349" fmla="*/ 1503572 w 7176976"/>
                <a:gd name="connsiteY349" fmla="*/ 4845510 h 4846713"/>
                <a:gd name="connsiteX350" fmla="*/ 1507880 w 7176976"/>
                <a:gd name="connsiteY350" fmla="*/ 4845143 h 4846713"/>
                <a:gd name="connsiteX351" fmla="*/ 1512187 w 7176976"/>
                <a:gd name="connsiteY351" fmla="*/ 4844695 h 4846713"/>
                <a:gd name="connsiteX352" fmla="*/ 1516495 w 7176976"/>
                <a:gd name="connsiteY352" fmla="*/ 4844160 h 4846713"/>
                <a:gd name="connsiteX353" fmla="*/ 1520802 w 7176976"/>
                <a:gd name="connsiteY353" fmla="*/ 4843485 h 4846713"/>
                <a:gd name="connsiteX354" fmla="*/ 1525110 w 7176976"/>
                <a:gd name="connsiteY354" fmla="*/ 4842919 h 4846713"/>
                <a:gd name="connsiteX355" fmla="*/ 1529425 w 7176976"/>
                <a:gd name="connsiteY355" fmla="*/ 4842413 h 4846713"/>
                <a:gd name="connsiteX356" fmla="*/ 1533732 w 7176976"/>
                <a:gd name="connsiteY356" fmla="*/ 4841856 h 4846713"/>
                <a:gd name="connsiteX357" fmla="*/ 1538040 w 7176976"/>
                <a:gd name="connsiteY357" fmla="*/ 4841225 h 4846713"/>
                <a:gd name="connsiteX358" fmla="*/ 1542347 w 7176976"/>
                <a:gd name="connsiteY358" fmla="*/ 4840572 h 4846713"/>
                <a:gd name="connsiteX359" fmla="*/ 1546655 w 7176976"/>
                <a:gd name="connsiteY359" fmla="*/ 4839507 h 4846713"/>
                <a:gd name="connsiteX360" fmla="*/ 1550963 w 7176976"/>
                <a:gd name="connsiteY360" fmla="*/ 4838759 h 4846713"/>
                <a:gd name="connsiteX361" fmla="*/ 1555270 w 7176976"/>
                <a:gd name="connsiteY361" fmla="*/ 4837658 h 4846713"/>
                <a:gd name="connsiteX362" fmla="*/ 1559578 w 7176976"/>
                <a:gd name="connsiteY362" fmla="*/ 4836293 h 4846713"/>
                <a:gd name="connsiteX363" fmla="*/ 1563885 w 7176976"/>
                <a:gd name="connsiteY363" fmla="*/ 4834943 h 4846713"/>
                <a:gd name="connsiteX364" fmla="*/ 1568193 w 7176976"/>
                <a:gd name="connsiteY364" fmla="*/ 4832785 h 4846713"/>
                <a:gd name="connsiteX365" fmla="*/ 1572500 w 7176976"/>
                <a:gd name="connsiteY365" fmla="*/ 4830430 h 4846713"/>
                <a:gd name="connsiteX366" fmla="*/ 1576808 w 7176976"/>
                <a:gd name="connsiteY366" fmla="*/ 4827788 h 4846713"/>
                <a:gd name="connsiteX367" fmla="*/ 1581115 w 7176976"/>
                <a:gd name="connsiteY367" fmla="*/ 4825748 h 4846713"/>
                <a:gd name="connsiteX368" fmla="*/ 1585423 w 7176976"/>
                <a:gd name="connsiteY368" fmla="*/ 4823253 h 4846713"/>
                <a:gd name="connsiteX369" fmla="*/ 1589730 w 7176976"/>
                <a:gd name="connsiteY369" fmla="*/ 4820171 h 4846713"/>
                <a:gd name="connsiteX370" fmla="*/ 1594038 w 7176976"/>
                <a:gd name="connsiteY370" fmla="*/ 4817082 h 4846713"/>
                <a:gd name="connsiteX371" fmla="*/ 1598346 w 7176976"/>
                <a:gd name="connsiteY371" fmla="*/ 4813919 h 4846713"/>
                <a:gd name="connsiteX372" fmla="*/ 1602653 w 7176976"/>
                <a:gd name="connsiteY372" fmla="*/ 4810962 h 4846713"/>
                <a:gd name="connsiteX373" fmla="*/ 1606961 w 7176976"/>
                <a:gd name="connsiteY373" fmla="*/ 4807608 h 4846713"/>
                <a:gd name="connsiteX374" fmla="*/ 1611276 w 7176976"/>
                <a:gd name="connsiteY374" fmla="*/ 4804137 h 4846713"/>
                <a:gd name="connsiteX375" fmla="*/ 1615583 w 7176976"/>
                <a:gd name="connsiteY375" fmla="*/ 4800475 h 4846713"/>
                <a:gd name="connsiteX376" fmla="*/ 1619891 w 7176976"/>
                <a:gd name="connsiteY376" fmla="*/ 4795361 h 4846713"/>
                <a:gd name="connsiteX377" fmla="*/ 1624198 w 7176976"/>
                <a:gd name="connsiteY377" fmla="*/ 4791405 h 4846713"/>
                <a:gd name="connsiteX378" fmla="*/ 1628506 w 7176976"/>
                <a:gd name="connsiteY378" fmla="*/ 4787883 h 4846713"/>
                <a:gd name="connsiteX379" fmla="*/ 1632813 w 7176976"/>
                <a:gd name="connsiteY379" fmla="*/ 4783216 h 4846713"/>
                <a:gd name="connsiteX380" fmla="*/ 1637121 w 7176976"/>
                <a:gd name="connsiteY380" fmla="*/ 4778805 h 4846713"/>
                <a:gd name="connsiteX381" fmla="*/ 1641428 w 7176976"/>
                <a:gd name="connsiteY381" fmla="*/ 4774424 h 4846713"/>
                <a:gd name="connsiteX382" fmla="*/ 1645736 w 7176976"/>
                <a:gd name="connsiteY382" fmla="*/ 4770139 h 4846713"/>
                <a:gd name="connsiteX383" fmla="*/ 1650043 w 7176976"/>
                <a:gd name="connsiteY383" fmla="*/ 4764320 h 4846713"/>
                <a:gd name="connsiteX384" fmla="*/ 1654351 w 7176976"/>
                <a:gd name="connsiteY384" fmla="*/ 4761773 h 4846713"/>
                <a:gd name="connsiteX385" fmla="*/ 1658659 w 7176976"/>
                <a:gd name="connsiteY385" fmla="*/ 4759132 h 4846713"/>
                <a:gd name="connsiteX386" fmla="*/ 1662966 w 7176976"/>
                <a:gd name="connsiteY386" fmla="*/ 4754641 h 4846713"/>
                <a:gd name="connsiteX387" fmla="*/ 1667274 w 7176976"/>
                <a:gd name="connsiteY387" fmla="*/ 4750201 h 4846713"/>
                <a:gd name="connsiteX388" fmla="*/ 1671581 w 7176976"/>
                <a:gd name="connsiteY388" fmla="*/ 4745057 h 4846713"/>
                <a:gd name="connsiteX389" fmla="*/ 1675889 w 7176976"/>
                <a:gd name="connsiteY389" fmla="*/ 4740889 h 4846713"/>
                <a:gd name="connsiteX390" fmla="*/ 1680196 w 7176976"/>
                <a:gd name="connsiteY390" fmla="*/ 4736544 h 4846713"/>
                <a:gd name="connsiteX391" fmla="*/ 1684504 w 7176976"/>
                <a:gd name="connsiteY391" fmla="*/ 4731980 h 4846713"/>
                <a:gd name="connsiteX392" fmla="*/ 1688811 w 7176976"/>
                <a:gd name="connsiteY392" fmla="*/ 4726645 h 4846713"/>
                <a:gd name="connsiteX393" fmla="*/ 1693126 w 7176976"/>
                <a:gd name="connsiteY393" fmla="*/ 4719938 h 4846713"/>
                <a:gd name="connsiteX394" fmla="*/ 1697434 w 7176976"/>
                <a:gd name="connsiteY394" fmla="*/ 4712959 h 4846713"/>
                <a:gd name="connsiteX395" fmla="*/ 1701741 w 7176976"/>
                <a:gd name="connsiteY395" fmla="*/ 4706237 h 4846713"/>
                <a:gd name="connsiteX396" fmla="*/ 1706049 w 7176976"/>
                <a:gd name="connsiteY396" fmla="*/ 4701813 h 4846713"/>
                <a:gd name="connsiteX397" fmla="*/ 1710356 w 7176976"/>
                <a:gd name="connsiteY397" fmla="*/ 4696089 h 4846713"/>
                <a:gd name="connsiteX398" fmla="*/ 1714664 w 7176976"/>
                <a:gd name="connsiteY398" fmla="*/ 4689675 h 4846713"/>
                <a:gd name="connsiteX399" fmla="*/ 1718972 w 7176976"/>
                <a:gd name="connsiteY399" fmla="*/ 4684568 h 4846713"/>
                <a:gd name="connsiteX400" fmla="*/ 1723279 w 7176976"/>
                <a:gd name="connsiteY400" fmla="*/ 4675952 h 4846713"/>
                <a:gd name="connsiteX401" fmla="*/ 1727587 w 7176976"/>
                <a:gd name="connsiteY401" fmla="*/ 4670075 h 4846713"/>
                <a:gd name="connsiteX402" fmla="*/ 1731894 w 7176976"/>
                <a:gd name="connsiteY402" fmla="*/ 4664292 h 4846713"/>
                <a:gd name="connsiteX403" fmla="*/ 1736202 w 7176976"/>
                <a:gd name="connsiteY403" fmla="*/ 4659141 h 4846713"/>
                <a:gd name="connsiteX404" fmla="*/ 1740509 w 7176976"/>
                <a:gd name="connsiteY404" fmla="*/ 4651003 h 4846713"/>
                <a:gd name="connsiteX405" fmla="*/ 1744817 w 7176976"/>
                <a:gd name="connsiteY405" fmla="*/ 4646636 h 4846713"/>
                <a:gd name="connsiteX406" fmla="*/ 1749125 w 7176976"/>
                <a:gd name="connsiteY406" fmla="*/ 4641830 h 4846713"/>
                <a:gd name="connsiteX407" fmla="*/ 1753432 w 7176976"/>
                <a:gd name="connsiteY407" fmla="*/ 4635497 h 4846713"/>
                <a:gd name="connsiteX408" fmla="*/ 1757739 w 7176976"/>
                <a:gd name="connsiteY408" fmla="*/ 4627028 h 4846713"/>
                <a:gd name="connsiteX409" fmla="*/ 1762047 w 7176976"/>
                <a:gd name="connsiteY409" fmla="*/ 4621393 h 4846713"/>
                <a:gd name="connsiteX410" fmla="*/ 1766355 w 7176976"/>
                <a:gd name="connsiteY410" fmla="*/ 4613945 h 4846713"/>
                <a:gd name="connsiteX411" fmla="*/ 1770662 w 7176976"/>
                <a:gd name="connsiteY411" fmla="*/ 4607193 h 4846713"/>
                <a:gd name="connsiteX412" fmla="*/ 1774970 w 7176976"/>
                <a:gd name="connsiteY412" fmla="*/ 4601418 h 4846713"/>
                <a:gd name="connsiteX413" fmla="*/ 1779285 w 7176976"/>
                <a:gd name="connsiteY413" fmla="*/ 4596237 h 4846713"/>
                <a:gd name="connsiteX414" fmla="*/ 1783592 w 7176976"/>
                <a:gd name="connsiteY414" fmla="*/ 4585494 h 4846713"/>
                <a:gd name="connsiteX415" fmla="*/ 1787900 w 7176976"/>
                <a:gd name="connsiteY415" fmla="*/ 4579660 h 4846713"/>
                <a:gd name="connsiteX416" fmla="*/ 1792207 w 7176976"/>
                <a:gd name="connsiteY416" fmla="*/ 4572572 h 4846713"/>
                <a:gd name="connsiteX417" fmla="*/ 1796515 w 7176976"/>
                <a:gd name="connsiteY417" fmla="*/ 4560573 h 4846713"/>
                <a:gd name="connsiteX418" fmla="*/ 1800822 w 7176976"/>
                <a:gd name="connsiteY418" fmla="*/ 4553719 h 4846713"/>
                <a:gd name="connsiteX419" fmla="*/ 1805130 w 7176976"/>
                <a:gd name="connsiteY419" fmla="*/ 4548392 h 4846713"/>
                <a:gd name="connsiteX420" fmla="*/ 1809438 w 7176976"/>
                <a:gd name="connsiteY420" fmla="*/ 4543615 h 4846713"/>
                <a:gd name="connsiteX421" fmla="*/ 1813745 w 7176976"/>
                <a:gd name="connsiteY421" fmla="*/ 4529019 h 4846713"/>
                <a:gd name="connsiteX422" fmla="*/ 1818052 w 7176976"/>
                <a:gd name="connsiteY422" fmla="*/ 4524440 h 4846713"/>
                <a:gd name="connsiteX423" fmla="*/ 1822360 w 7176976"/>
                <a:gd name="connsiteY423" fmla="*/ 4510255 h 4846713"/>
                <a:gd name="connsiteX424" fmla="*/ 1826668 w 7176976"/>
                <a:gd name="connsiteY424" fmla="*/ 4503379 h 4846713"/>
                <a:gd name="connsiteX425" fmla="*/ 1830975 w 7176976"/>
                <a:gd name="connsiteY425" fmla="*/ 4494463 h 4846713"/>
                <a:gd name="connsiteX426" fmla="*/ 1835283 w 7176976"/>
                <a:gd name="connsiteY426" fmla="*/ 4489972 h 4846713"/>
                <a:gd name="connsiteX427" fmla="*/ 1839590 w 7176976"/>
                <a:gd name="connsiteY427" fmla="*/ 4481761 h 4846713"/>
                <a:gd name="connsiteX428" fmla="*/ 1843898 w 7176976"/>
                <a:gd name="connsiteY428" fmla="*/ 4463694 h 4846713"/>
                <a:gd name="connsiteX429" fmla="*/ 1848205 w 7176976"/>
                <a:gd name="connsiteY429" fmla="*/ 4456598 h 4846713"/>
                <a:gd name="connsiteX430" fmla="*/ 1852513 w 7176976"/>
                <a:gd name="connsiteY430" fmla="*/ 4448694 h 4846713"/>
                <a:gd name="connsiteX431" fmla="*/ 1856821 w 7176976"/>
                <a:gd name="connsiteY431" fmla="*/ 4438604 h 4846713"/>
                <a:gd name="connsiteX432" fmla="*/ 1861128 w 7176976"/>
                <a:gd name="connsiteY432" fmla="*/ 4424962 h 4846713"/>
                <a:gd name="connsiteX433" fmla="*/ 1865443 w 7176976"/>
                <a:gd name="connsiteY433" fmla="*/ 4426093 h 4846713"/>
                <a:gd name="connsiteX434" fmla="*/ 1869751 w 7176976"/>
                <a:gd name="connsiteY434" fmla="*/ 4419033 h 4846713"/>
                <a:gd name="connsiteX435" fmla="*/ 1874058 w 7176976"/>
                <a:gd name="connsiteY435" fmla="*/ 4406331 h 4846713"/>
                <a:gd name="connsiteX436" fmla="*/ 1878366 w 7176976"/>
                <a:gd name="connsiteY436" fmla="*/ 4403381 h 4846713"/>
                <a:gd name="connsiteX437" fmla="*/ 1882673 w 7176976"/>
                <a:gd name="connsiteY437" fmla="*/ 4392704 h 4846713"/>
                <a:gd name="connsiteX438" fmla="*/ 1886981 w 7176976"/>
                <a:gd name="connsiteY438" fmla="*/ 4379642 h 4846713"/>
                <a:gd name="connsiteX439" fmla="*/ 1891288 w 7176976"/>
                <a:gd name="connsiteY439" fmla="*/ 4373323 h 4846713"/>
                <a:gd name="connsiteX440" fmla="*/ 1895596 w 7176976"/>
                <a:gd name="connsiteY440" fmla="*/ 4374468 h 4846713"/>
                <a:gd name="connsiteX441" fmla="*/ 1899903 w 7176976"/>
                <a:gd name="connsiteY441" fmla="*/ 4372054 h 4846713"/>
                <a:gd name="connsiteX442" fmla="*/ 1904211 w 7176976"/>
                <a:gd name="connsiteY442" fmla="*/ 4357495 h 4846713"/>
                <a:gd name="connsiteX443" fmla="*/ 1908518 w 7176976"/>
                <a:gd name="connsiteY443" fmla="*/ 4342209 h 4846713"/>
                <a:gd name="connsiteX444" fmla="*/ 1912826 w 7176976"/>
                <a:gd name="connsiteY444" fmla="*/ 4324392 h 4846713"/>
                <a:gd name="connsiteX445" fmla="*/ 1917134 w 7176976"/>
                <a:gd name="connsiteY445" fmla="*/ 4309150 h 4846713"/>
                <a:gd name="connsiteX446" fmla="*/ 1921441 w 7176976"/>
                <a:gd name="connsiteY446" fmla="*/ 4303515 h 4846713"/>
                <a:gd name="connsiteX447" fmla="*/ 1925749 w 7176976"/>
                <a:gd name="connsiteY447" fmla="*/ 4304924 h 4846713"/>
                <a:gd name="connsiteX448" fmla="*/ 1930056 w 7176976"/>
                <a:gd name="connsiteY448" fmla="*/ 4297116 h 4846713"/>
                <a:gd name="connsiteX449" fmla="*/ 1934364 w 7176976"/>
                <a:gd name="connsiteY449" fmla="*/ 4284252 h 4846713"/>
                <a:gd name="connsiteX450" fmla="*/ 1938671 w 7176976"/>
                <a:gd name="connsiteY450" fmla="*/ 4279100 h 4846713"/>
                <a:gd name="connsiteX451" fmla="*/ 1942979 w 7176976"/>
                <a:gd name="connsiteY451" fmla="*/ 4260703 h 4846713"/>
                <a:gd name="connsiteX452" fmla="*/ 1947294 w 7176976"/>
                <a:gd name="connsiteY452" fmla="*/ 4261004 h 4846713"/>
                <a:gd name="connsiteX453" fmla="*/ 1951601 w 7176976"/>
                <a:gd name="connsiteY453" fmla="*/ 4241338 h 4846713"/>
                <a:gd name="connsiteX454" fmla="*/ 1955909 w 7176976"/>
                <a:gd name="connsiteY454" fmla="*/ 4217738 h 4846713"/>
                <a:gd name="connsiteX455" fmla="*/ 1960216 w 7176976"/>
                <a:gd name="connsiteY455" fmla="*/ 4200097 h 4846713"/>
                <a:gd name="connsiteX456" fmla="*/ 1964524 w 7176976"/>
                <a:gd name="connsiteY456" fmla="*/ 4180679 h 4846713"/>
                <a:gd name="connsiteX457" fmla="*/ 1968832 w 7176976"/>
                <a:gd name="connsiteY457" fmla="*/ 4148795 h 4846713"/>
                <a:gd name="connsiteX458" fmla="*/ 1973139 w 7176976"/>
                <a:gd name="connsiteY458" fmla="*/ 4127778 h 4846713"/>
                <a:gd name="connsiteX459" fmla="*/ 1977447 w 7176976"/>
                <a:gd name="connsiteY459" fmla="*/ 4120249 h 4846713"/>
                <a:gd name="connsiteX460" fmla="*/ 1981754 w 7176976"/>
                <a:gd name="connsiteY460" fmla="*/ 4097779 h 4846713"/>
                <a:gd name="connsiteX461" fmla="*/ 1986062 w 7176976"/>
                <a:gd name="connsiteY461" fmla="*/ 4109183 h 4846713"/>
                <a:gd name="connsiteX462" fmla="*/ 1990369 w 7176976"/>
                <a:gd name="connsiteY462" fmla="*/ 4105375 h 4846713"/>
                <a:gd name="connsiteX463" fmla="*/ 1994677 w 7176976"/>
                <a:gd name="connsiteY463" fmla="*/ 4085833 h 4846713"/>
                <a:gd name="connsiteX464" fmla="*/ 1998984 w 7176976"/>
                <a:gd name="connsiteY464" fmla="*/ 4074708 h 4846713"/>
                <a:gd name="connsiteX465" fmla="*/ 2003292 w 7176976"/>
                <a:gd name="connsiteY465" fmla="*/ 4059555 h 4846713"/>
                <a:gd name="connsiteX466" fmla="*/ 2007599 w 7176976"/>
                <a:gd name="connsiteY466" fmla="*/ 4036124 h 4846713"/>
                <a:gd name="connsiteX467" fmla="*/ 2011907 w 7176976"/>
                <a:gd name="connsiteY467" fmla="*/ 4025740 h 4846713"/>
                <a:gd name="connsiteX468" fmla="*/ 2016215 w 7176976"/>
                <a:gd name="connsiteY468" fmla="*/ 4041686 h 4846713"/>
                <a:gd name="connsiteX469" fmla="*/ 2020522 w 7176976"/>
                <a:gd name="connsiteY469" fmla="*/ 4029893 h 4846713"/>
                <a:gd name="connsiteX470" fmla="*/ 2024830 w 7176976"/>
                <a:gd name="connsiteY470" fmla="*/ 4004099 h 4846713"/>
                <a:gd name="connsiteX471" fmla="*/ 2029137 w 7176976"/>
                <a:gd name="connsiteY471" fmla="*/ 3988271 h 4846713"/>
                <a:gd name="connsiteX472" fmla="*/ 2033452 w 7176976"/>
                <a:gd name="connsiteY472" fmla="*/ 3972589 h 4846713"/>
                <a:gd name="connsiteX473" fmla="*/ 2037760 w 7176976"/>
                <a:gd name="connsiteY473" fmla="*/ 3959777 h 4846713"/>
                <a:gd name="connsiteX474" fmla="*/ 2042067 w 7176976"/>
                <a:gd name="connsiteY474" fmla="*/ 3963056 h 4846713"/>
                <a:gd name="connsiteX475" fmla="*/ 2046375 w 7176976"/>
                <a:gd name="connsiteY475" fmla="*/ 3969646 h 4846713"/>
                <a:gd name="connsiteX476" fmla="*/ 2050682 w 7176976"/>
                <a:gd name="connsiteY476" fmla="*/ 3947683 h 4846713"/>
                <a:gd name="connsiteX477" fmla="*/ 2054990 w 7176976"/>
                <a:gd name="connsiteY477" fmla="*/ 3932845 h 4846713"/>
                <a:gd name="connsiteX478" fmla="*/ 2059297 w 7176976"/>
                <a:gd name="connsiteY478" fmla="*/ 3925588 h 4846713"/>
                <a:gd name="connsiteX479" fmla="*/ 2063605 w 7176976"/>
                <a:gd name="connsiteY479" fmla="*/ 3902223 h 4846713"/>
                <a:gd name="connsiteX480" fmla="*/ 2067912 w 7176976"/>
                <a:gd name="connsiteY480" fmla="*/ 3882270 h 4846713"/>
                <a:gd name="connsiteX481" fmla="*/ 2072220 w 7176976"/>
                <a:gd name="connsiteY481" fmla="*/ 3864078 h 4846713"/>
                <a:gd name="connsiteX482" fmla="*/ 2076528 w 7176976"/>
                <a:gd name="connsiteY482" fmla="*/ 3857599 h 4846713"/>
                <a:gd name="connsiteX483" fmla="*/ 2080835 w 7176976"/>
                <a:gd name="connsiteY483" fmla="*/ 3847905 h 4846713"/>
                <a:gd name="connsiteX484" fmla="*/ 2085143 w 7176976"/>
                <a:gd name="connsiteY484" fmla="*/ 3830477 h 4846713"/>
                <a:gd name="connsiteX485" fmla="*/ 2089450 w 7176976"/>
                <a:gd name="connsiteY485" fmla="*/ 3808131 h 4846713"/>
                <a:gd name="connsiteX486" fmla="*/ 2093758 w 7176976"/>
                <a:gd name="connsiteY486" fmla="*/ 3788810 h 4846713"/>
                <a:gd name="connsiteX487" fmla="*/ 2098065 w 7176976"/>
                <a:gd name="connsiteY487" fmla="*/ 3792574 h 4846713"/>
                <a:gd name="connsiteX488" fmla="*/ 2102373 w 7176976"/>
                <a:gd name="connsiteY488" fmla="*/ 3785060 h 4846713"/>
                <a:gd name="connsiteX489" fmla="*/ 2106680 w 7176976"/>
                <a:gd name="connsiteY489" fmla="*/ 3798856 h 4846713"/>
                <a:gd name="connsiteX490" fmla="*/ 2110988 w 7176976"/>
                <a:gd name="connsiteY490" fmla="*/ 3783688 h 4846713"/>
                <a:gd name="connsiteX491" fmla="*/ 2115303 w 7176976"/>
                <a:gd name="connsiteY491" fmla="*/ 3749323 h 4846713"/>
                <a:gd name="connsiteX492" fmla="*/ 2119611 w 7176976"/>
                <a:gd name="connsiteY492" fmla="*/ 3696745 h 4846713"/>
                <a:gd name="connsiteX493" fmla="*/ 2123918 w 7176976"/>
                <a:gd name="connsiteY493" fmla="*/ 3666951 h 4846713"/>
                <a:gd name="connsiteX494" fmla="*/ 2128226 w 7176976"/>
                <a:gd name="connsiteY494" fmla="*/ 3675779 h 4846713"/>
                <a:gd name="connsiteX495" fmla="*/ 2132533 w 7176976"/>
                <a:gd name="connsiteY495" fmla="*/ 3638207 h 4846713"/>
                <a:gd name="connsiteX496" fmla="*/ 2136841 w 7176976"/>
                <a:gd name="connsiteY496" fmla="*/ 3633276 h 4846713"/>
                <a:gd name="connsiteX497" fmla="*/ 2141148 w 7176976"/>
                <a:gd name="connsiteY497" fmla="*/ 3598045 h 4846713"/>
                <a:gd name="connsiteX498" fmla="*/ 2145456 w 7176976"/>
                <a:gd name="connsiteY498" fmla="*/ 3568347 h 4846713"/>
                <a:gd name="connsiteX499" fmla="*/ 2149763 w 7176976"/>
                <a:gd name="connsiteY499" fmla="*/ 3523921 h 4846713"/>
                <a:gd name="connsiteX500" fmla="*/ 2154071 w 7176976"/>
                <a:gd name="connsiteY500" fmla="*/ 3516172 h 4846713"/>
                <a:gd name="connsiteX501" fmla="*/ 2158378 w 7176976"/>
                <a:gd name="connsiteY501" fmla="*/ 3496139 h 4846713"/>
                <a:gd name="connsiteX502" fmla="*/ 2162686 w 7176976"/>
                <a:gd name="connsiteY502" fmla="*/ 3435158 h 4846713"/>
                <a:gd name="connsiteX503" fmla="*/ 2166994 w 7176976"/>
                <a:gd name="connsiteY503" fmla="*/ 3449945 h 4846713"/>
                <a:gd name="connsiteX504" fmla="*/ 2171301 w 7176976"/>
                <a:gd name="connsiteY504" fmla="*/ 3431504 h 4846713"/>
                <a:gd name="connsiteX505" fmla="*/ 2175609 w 7176976"/>
                <a:gd name="connsiteY505" fmla="*/ 3419307 h 4846713"/>
                <a:gd name="connsiteX506" fmla="*/ 2179916 w 7176976"/>
                <a:gd name="connsiteY506" fmla="*/ 3393866 h 4846713"/>
                <a:gd name="connsiteX507" fmla="*/ 2184224 w 7176976"/>
                <a:gd name="connsiteY507" fmla="*/ 3382425 h 4846713"/>
                <a:gd name="connsiteX508" fmla="*/ 2188531 w 7176976"/>
                <a:gd name="connsiteY508" fmla="*/ 3365202 h 4846713"/>
                <a:gd name="connsiteX509" fmla="*/ 2192839 w 7176976"/>
                <a:gd name="connsiteY509" fmla="*/ 3372328 h 4846713"/>
                <a:gd name="connsiteX510" fmla="*/ 2197146 w 7176976"/>
                <a:gd name="connsiteY510" fmla="*/ 3395950 h 4846713"/>
                <a:gd name="connsiteX511" fmla="*/ 2201461 w 7176976"/>
                <a:gd name="connsiteY511" fmla="*/ 3373032 h 4846713"/>
                <a:gd name="connsiteX512" fmla="*/ 2205769 w 7176976"/>
                <a:gd name="connsiteY512" fmla="*/ 3339790 h 4846713"/>
                <a:gd name="connsiteX513" fmla="*/ 2210076 w 7176976"/>
                <a:gd name="connsiteY513" fmla="*/ 3313101 h 4846713"/>
                <a:gd name="connsiteX514" fmla="*/ 2214384 w 7176976"/>
                <a:gd name="connsiteY514" fmla="*/ 3307054 h 4846713"/>
                <a:gd name="connsiteX515" fmla="*/ 2218691 w 7176976"/>
                <a:gd name="connsiteY515" fmla="*/ 3308045 h 4846713"/>
                <a:gd name="connsiteX516" fmla="*/ 2222999 w 7176976"/>
                <a:gd name="connsiteY516" fmla="*/ 3297537 h 4846713"/>
                <a:gd name="connsiteX517" fmla="*/ 2227307 w 7176976"/>
                <a:gd name="connsiteY517" fmla="*/ 3287476 h 4846713"/>
                <a:gd name="connsiteX518" fmla="*/ 2231614 w 7176976"/>
                <a:gd name="connsiteY518" fmla="*/ 3277063 h 4846713"/>
                <a:gd name="connsiteX519" fmla="*/ 2235922 w 7176976"/>
                <a:gd name="connsiteY519" fmla="*/ 3247629 h 4846713"/>
                <a:gd name="connsiteX520" fmla="*/ 2240229 w 7176976"/>
                <a:gd name="connsiteY520" fmla="*/ 3212508 h 4846713"/>
                <a:gd name="connsiteX521" fmla="*/ 2244537 w 7176976"/>
                <a:gd name="connsiteY521" fmla="*/ 3205111 h 4846713"/>
                <a:gd name="connsiteX522" fmla="*/ 2248844 w 7176976"/>
                <a:gd name="connsiteY522" fmla="*/ 3182047 h 4846713"/>
                <a:gd name="connsiteX523" fmla="*/ 2253152 w 7176976"/>
                <a:gd name="connsiteY523" fmla="*/ 3157831 h 4846713"/>
                <a:gd name="connsiteX524" fmla="*/ 2257460 w 7176976"/>
                <a:gd name="connsiteY524" fmla="*/ 3185944 h 4846713"/>
                <a:gd name="connsiteX525" fmla="*/ 2261767 w 7176976"/>
                <a:gd name="connsiteY525" fmla="*/ 3152973 h 4846713"/>
                <a:gd name="connsiteX526" fmla="*/ 2266074 w 7176976"/>
                <a:gd name="connsiteY526" fmla="*/ 3095559 h 4846713"/>
                <a:gd name="connsiteX527" fmla="*/ 2270382 w 7176976"/>
                <a:gd name="connsiteY527" fmla="*/ 3084955 h 4846713"/>
                <a:gd name="connsiteX528" fmla="*/ 2274690 w 7176976"/>
                <a:gd name="connsiteY528" fmla="*/ 3092543 h 4846713"/>
                <a:gd name="connsiteX529" fmla="*/ 2278997 w 7176976"/>
                <a:gd name="connsiteY529" fmla="*/ 3057143 h 4846713"/>
                <a:gd name="connsiteX530" fmla="*/ 2283312 w 7176976"/>
                <a:gd name="connsiteY530" fmla="*/ 3016739 h 4846713"/>
                <a:gd name="connsiteX531" fmla="*/ 2287620 w 7176976"/>
                <a:gd name="connsiteY531" fmla="*/ 3056417 h 4846713"/>
                <a:gd name="connsiteX532" fmla="*/ 2291927 w 7176976"/>
                <a:gd name="connsiteY532" fmla="*/ 3025302 h 4846713"/>
                <a:gd name="connsiteX533" fmla="*/ 2296235 w 7176976"/>
                <a:gd name="connsiteY533" fmla="*/ 3012981 h 4846713"/>
                <a:gd name="connsiteX534" fmla="*/ 2300542 w 7176976"/>
                <a:gd name="connsiteY534" fmla="*/ 2991025 h 4846713"/>
                <a:gd name="connsiteX535" fmla="*/ 2304850 w 7176976"/>
                <a:gd name="connsiteY535" fmla="*/ 2959265 h 4846713"/>
                <a:gd name="connsiteX536" fmla="*/ 2309157 w 7176976"/>
                <a:gd name="connsiteY536" fmla="*/ 2946849 h 4846713"/>
                <a:gd name="connsiteX537" fmla="*/ 2313465 w 7176976"/>
                <a:gd name="connsiteY537" fmla="*/ 2897500 h 4846713"/>
                <a:gd name="connsiteX538" fmla="*/ 2317773 w 7176976"/>
                <a:gd name="connsiteY538" fmla="*/ 2946365 h 4846713"/>
                <a:gd name="connsiteX539" fmla="*/ 2322080 w 7176976"/>
                <a:gd name="connsiteY539" fmla="*/ 2897573 h 4846713"/>
                <a:gd name="connsiteX540" fmla="*/ 2326387 w 7176976"/>
                <a:gd name="connsiteY540" fmla="*/ 2850425 h 4846713"/>
                <a:gd name="connsiteX541" fmla="*/ 2330695 w 7176976"/>
                <a:gd name="connsiteY541" fmla="*/ 2814108 h 4846713"/>
                <a:gd name="connsiteX542" fmla="*/ 2335003 w 7176976"/>
                <a:gd name="connsiteY542" fmla="*/ 2811818 h 4846713"/>
                <a:gd name="connsiteX543" fmla="*/ 2339310 w 7176976"/>
                <a:gd name="connsiteY543" fmla="*/ 2803130 h 4846713"/>
                <a:gd name="connsiteX544" fmla="*/ 2343618 w 7176976"/>
                <a:gd name="connsiteY544" fmla="*/ 2759496 h 4846713"/>
                <a:gd name="connsiteX545" fmla="*/ 2347925 w 7176976"/>
                <a:gd name="connsiteY545" fmla="*/ 2832365 h 4846713"/>
                <a:gd name="connsiteX546" fmla="*/ 2352233 w 7176976"/>
                <a:gd name="connsiteY546" fmla="*/ 2801471 h 4846713"/>
                <a:gd name="connsiteX547" fmla="*/ 2356540 w 7176976"/>
                <a:gd name="connsiteY547" fmla="*/ 2760832 h 4846713"/>
                <a:gd name="connsiteX548" fmla="*/ 2360848 w 7176976"/>
                <a:gd name="connsiteY548" fmla="*/ 2731751 h 4846713"/>
                <a:gd name="connsiteX549" fmla="*/ 2365156 w 7176976"/>
                <a:gd name="connsiteY549" fmla="*/ 2701143 h 4846713"/>
                <a:gd name="connsiteX550" fmla="*/ 2369470 w 7176976"/>
                <a:gd name="connsiteY550" fmla="*/ 2678431 h 4846713"/>
                <a:gd name="connsiteX551" fmla="*/ 2373778 w 7176976"/>
                <a:gd name="connsiteY551" fmla="*/ 2659491 h 4846713"/>
                <a:gd name="connsiteX552" fmla="*/ 2378086 w 7176976"/>
                <a:gd name="connsiteY552" fmla="*/ 2718351 h 4846713"/>
                <a:gd name="connsiteX553" fmla="*/ 2382393 w 7176976"/>
                <a:gd name="connsiteY553" fmla="*/ 2690069 h 4846713"/>
                <a:gd name="connsiteX554" fmla="*/ 2386701 w 7176976"/>
                <a:gd name="connsiteY554" fmla="*/ 2640353 h 4846713"/>
                <a:gd name="connsiteX555" fmla="*/ 2391008 w 7176976"/>
                <a:gd name="connsiteY555" fmla="*/ 2619373 h 4846713"/>
                <a:gd name="connsiteX556" fmla="*/ 2395316 w 7176976"/>
                <a:gd name="connsiteY556" fmla="*/ 2615601 h 4846713"/>
                <a:gd name="connsiteX557" fmla="*/ 2399623 w 7176976"/>
                <a:gd name="connsiteY557" fmla="*/ 2613942 h 4846713"/>
                <a:gd name="connsiteX558" fmla="*/ 2403931 w 7176976"/>
                <a:gd name="connsiteY558" fmla="*/ 2574367 h 4846713"/>
                <a:gd name="connsiteX559" fmla="*/ 2408238 w 7176976"/>
                <a:gd name="connsiteY559" fmla="*/ 2617406 h 4846713"/>
                <a:gd name="connsiteX560" fmla="*/ 2412546 w 7176976"/>
                <a:gd name="connsiteY560" fmla="*/ 2561290 h 4846713"/>
                <a:gd name="connsiteX561" fmla="*/ 2416853 w 7176976"/>
                <a:gd name="connsiteY561" fmla="*/ 2504830 h 4846713"/>
                <a:gd name="connsiteX562" fmla="*/ 2421161 w 7176976"/>
                <a:gd name="connsiteY562" fmla="*/ 2471272 h 4846713"/>
                <a:gd name="connsiteX563" fmla="*/ 2425469 w 7176976"/>
                <a:gd name="connsiteY563" fmla="*/ 2454380 h 4846713"/>
                <a:gd name="connsiteX564" fmla="*/ 2429776 w 7176976"/>
                <a:gd name="connsiteY564" fmla="*/ 2447812 h 4846713"/>
                <a:gd name="connsiteX565" fmla="*/ 2434084 w 7176976"/>
                <a:gd name="connsiteY565" fmla="*/ 2390911 h 4846713"/>
                <a:gd name="connsiteX566" fmla="*/ 2438391 w 7176976"/>
                <a:gd name="connsiteY566" fmla="*/ 2445170 h 4846713"/>
                <a:gd name="connsiteX567" fmla="*/ 2442699 w 7176976"/>
                <a:gd name="connsiteY567" fmla="*/ 2395087 h 4846713"/>
                <a:gd name="connsiteX568" fmla="*/ 2447006 w 7176976"/>
                <a:gd name="connsiteY568" fmla="*/ 2340299 h 4846713"/>
                <a:gd name="connsiteX569" fmla="*/ 2451314 w 7176976"/>
                <a:gd name="connsiteY569" fmla="*/ 2321697 h 4846713"/>
                <a:gd name="connsiteX570" fmla="*/ 2455629 w 7176976"/>
                <a:gd name="connsiteY570" fmla="*/ 2321249 h 4846713"/>
                <a:gd name="connsiteX571" fmla="*/ 2459936 w 7176976"/>
                <a:gd name="connsiteY571" fmla="*/ 2313324 h 4846713"/>
                <a:gd name="connsiteX572" fmla="*/ 2464244 w 7176976"/>
                <a:gd name="connsiteY572" fmla="*/ 2267783 h 4846713"/>
                <a:gd name="connsiteX573" fmla="*/ 2468551 w 7176976"/>
                <a:gd name="connsiteY573" fmla="*/ 2339551 h 4846713"/>
                <a:gd name="connsiteX574" fmla="*/ 2472859 w 7176976"/>
                <a:gd name="connsiteY574" fmla="*/ 2325234 h 4846713"/>
                <a:gd name="connsiteX575" fmla="*/ 2477166 w 7176976"/>
                <a:gd name="connsiteY575" fmla="*/ 2257150 h 4846713"/>
                <a:gd name="connsiteX576" fmla="*/ 2481474 w 7176976"/>
                <a:gd name="connsiteY576" fmla="*/ 2243654 h 4846713"/>
                <a:gd name="connsiteX577" fmla="*/ 2485782 w 7176976"/>
                <a:gd name="connsiteY577" fmla="*/ 2218726 h 4846713"/>
                <a:gd name="connsiteX578" fmla="*/ 2490089 w 7176976"/>
                <a:gd name="connsiteY578" fmla="*/ 2223151 h 4846713"/>
                <a:gd name="connsiteX579" fmla="*/ 2494397 w 7176976"/>
                <a:gd name="connsiteY579" fmla="*/ 2191619 h 4846713"/>
                <a:gd name="connsiteX580" fmla="*/ 2498704 w 7176976"/>
                <a:gd name="connsiteY580" fmla="*/ 2259124 h 4846713"/>
                <a:gd name="connsiteX581" fmla="*/ 2503012 w 7176976"/>
                <a:gd name="connsiteY581" fmla="*/ 2228097 h 4846713"/>
                <a:gd name="connsiteX582" fmla="*/ 2507319 w 7176976"/>
                <a:gd name="connsiteY582" fmla="*/ 2144163 h 4846713"/>
                <a:gd name="connsiteX583" fmla="*/ 2511627 w 7176976"/>
                <a:gd name="connsiteY583" fmla="*/ 2152330 h 4846713"/>
                <a:gd name="connsiteX584" fmla="*/ 2515934 w 7176976"/>
                <a:gd name="connsiteY584" fmla="*/ 2147267 h 4846713"/>
                <a:gd name="connsiteX585" fmla="*/ 2520242 w 7176976"/>
                <a:gd name="connsiteY585" fmla="*/ 2160013 h 4846713"/>
                <a:gd name="connsiteX586" fmla="*/ 2524549 w 7176976"/>
                <a:gd name="connsiteY586" fmla="*/ 2081186 h 4846713"/>
                <a:gd name="connsiteX587" fmla="*/ 2528857 w 7176976"/>
                <a:gd name="connsiteY587" fmla="*/ 2119271 h 4846713"/>
                <a:gd name="connsiteX588" fmla="*/ 2533165 w 7176976"/>
                <a:gd name="connsiteY588" fmla="*/ 2066340 h 4846713"/>
                <a:gd name="connsiteX589" fmla="*/ 2537480 w 7176976"/>
                <a:gd name="connsiteY589" fmla="*/ 2028108 h 4846713"/>
                <a:gd name="connsiteX590" fmla="*/ 2541787 w 7176976"/>
                <a:gd name="connsiteY590" fmla="*/ 2031785 h 4846713"/>
                <a:gd name="connsiteX591" fmla="*/ 2546095 w 7176976"/>
                <a:gd name="connsiteY591" fmla="*/ 2017182 h 4846713"/>
                <a:gd name="connsiteX592" fmla="*/ 2550402 w 7176976"/>
                <a:gd name="connsiteY592" fmla="*/ 2016184 h 4846713"/>
                <a:gd name="connsiteX593" fmla="*/ 2554710 w 7176976"/>
                <a:gd name="connsiteY593" fmla="*/ 1973923 h 4846713"/>
                <a:gd name="connsiteX594" fmla="*/ 2559017 w 7176976"/>
                <a:gd name="connsiteY594" fmla="*/ 2051488 h 4846713"/>
                <a:gd name="connsiteX595" fmla="*/ 2563325 w 7176976"/>
                <a:gd name="connsiteY595" fmla="*/ 1996583 h 4846713"/>
                <a:gd name="connsiteX596" fmla="*/ 2567632 w 7176976"/>
                <a:gd name="connsiteY596" fmla="*/ 1968353 h 4846713"/>
                <a:gd name="connsiteX597" fmla="*/ 2571940 w 7176976"/>
                <a:gd name="connsiteY597" fmla="*/ 1934927 h 4846713"/>
                <a:gd name="connsiteX598" fmla="*/ 2576247 w 7176976"/>
                <a:gd name="connsiteY598" fmla="*/ 1923824 h 4846713"/>
                <a:gd name="connsiteX599" fmla="*/ 2580555 w 7176976"/>
                <a:gd name="connsiteY599" fmla="*/ 1941436 h 4846713"/>
                <a:gd name="connsiteX600" fmla="*/ 2584863 w 7176976"/>
                <a:gd name="connsiteY600" fmla="*/ 1893605 h 4846713"/>
                <a:gd name="connsiteX601" fmla="*/ 2589170 w 7176976"/>
                <a:gd name="connsiteY601" fmla="*/ 1951805 h 4846713"/>
                <a:gd name="connsiteX602" fmla="*/ 2593478 w 7176976"/>
                <a:gd name="connsiteY602" fmla="*/ 1929027 h 4846713"/>
                <a:gd name="connsiteX603" fmla="*/ 2597785 w 7176976"/>
                <a:gd name="connsiteY603" fmla="*/ 1926085 h 4846713"/>
                <a:gd name="connsiteX604" fmla="*/ 2602093 w 7176976"/>
                <a:gd name="connsiteY604" fmla="*/ 1910278 h 4846713"/>
                <a:gd name="connsiteX605" fmla="*/ 2606400 w 7176976"/>
                <a:gd name="connsiteY605" fmla="*/ 1917205 h 4846713"/>
                <a:gd name="connsiteX606" fmla="*/ 2610708 w 7176976"/>
                <a:gd name="connsiteY606" fmla="*/ 1908319 h 4846713"/>
                <a:gd name="connsiteX607" fmla="*/ 2615015 w 7176976"/>
                <a:gd name="connsiteY607" fmla="*/ 1822520 h 4846713"/>
                <a:gd name="connsiteX608" fmla="*/ 2619323 w 7176976"/>
                <a:gd name="connsiteY608" fmla="*/ 1875392 h 4846713"/>
                <a:gd name="connsiteX609" fmla="*/ 2623638 w 7176976"/>
                <a:gd name="connsiteY609" fmla="*/ 1829785 h 4846713"/>
                <a:gd name="connsiteX610" fmla="*/ 2627946 w 7176976"/>
                <a:gd name="connsiteY610" fmla="*/ 1786379 h 4846713"/>
                <a:gd name="connsiteX611" fmla="*/ 2632253 w 7176976"/>
                <a:gd name="connsiteY611" fmla="*/ 1753049 h 4846713"/>
                <a:gd name="connsiteX612" fmla="*/ 2636560 w 7176976"/>
                <a:gd name="connsiteY612" fmla="*/ 1725252 h 4846713"/>
                <a:gd name="connsiteX613" fmla="*/ 2640868 w 7176976"/>
                <a:gd name="connsiteY613" fmla="*/ 1695803 h 4846713"/>
                <a:gd name="connsiteX614" fmla="*/ 2645176 w 7176976"/>
                <a:gd name="connsiteY614" fmla="*/ 1687584 h 4846713"/>
                <a:gd name="connsiteX615" fmla="*/ 2649483 w 7176976"/>
                <a:gd name="connsiteY615" fmla="*/ 1794143 h 4846713"/>
                <a:gd name="connsiteX616" fmla="*/ 2653791 w 7176976"/>
                <a:gd name="connsiteY616" fmla="*/ 1773097 h 4846713"/>
                <a:gd name="connsiteX617" fmla="*/ 2658098 w 7176976"/>
                <a:gd name="connsiteY617" fmla="*/ 1762853 h 4846713"/>
                <a:gd name="connsiteX618" fmla="*/ 2662406 w 7176976"/>
                <a:gd name="connsiteY618" fmla="*/ 1727321 h 4846713"/>
                <a:gd name="connsiteX619" fmla="*/ 2666713 w 7176976"/>
                <a:gd name="connsiteY619" fmla="*/ 1710414 h 4846713"/>
                <a:gd name="connsiteX620" fmla="*/ 2671021 w 7176976"/>
                <a:gd name="connsiteY620" fmla="*/ 1729963 h 4846713"/>
                <a:gd name="connsiteX621" fmla="*/ 2675329 w 7176976"/>
                <a:gd name="connsiteY621" fmla="*/ 1706598 h 4846713"/>
                <a:gd name="connsiteX622" fmla="*/ 2679636 w 7176976"/>
                <a:gd name="connsiteY622" fmla="*/ 1746268 h 4846713"/>
                <a:gd name="connsiteX623" fmla="*/ 2683944 w 7176976"/>
                <a:gd name="connsiteY623" fmla="*/ 1680958 h 4846713"/>
                <a:gd name="connsiteX624" fmla="*/ 2688251 w 7176976"/>
                <a:gd name="connsiteY624" fmla="*/ 1653190 h 4846713"/>
                <a:gd name="connsiteX625" fmla="*/ 2692559 w 7176976"/>
                <a:gd name="connsiteY625" fmla="*/ 1609072 h 4846713"/>
                <a:gd name="connsiteX626" fmla="*/ 2696866 w 7176976"/>
                <a:gd name="connsiteY626" fmla="*/ 1622722 h 4846713"/>
                <a:gd name="connsiteX627" fmla="*/ 2701174 w 7176976"/>
                <a:gd name="connsiteY627" fmla="*/ 1648956 h 4846713"/>
                <a:gd name="connsiteX628" fmla="*/ 2705489 w 7176976"/>
                <a:gd name="connsiteY628" fmla="*/ 1602967 h 4846713"/>
                <a:gd name="connsiteX629" fmla="*/ 2709796 w 7176976"/>
                <a:gd name="connsiteY629" fmla="*/ 1665892 h 4846713"/>
                <a:gd name="connsiteX630" fmla="*/ 2714104 w 7176976"/>
                <a:gd name="connsiteY630" fmla="*/ 1630008 h 4846713"/>
                <a:gd name="connsiteX631" fmla="*/ 2718411 w 7176976"/>
                <a:gd name="connsiteY631" fmla="*/ 1631535 h 4846713"/>
                <a:gd name="connsiteX632" fmla="*/ 2722719 w 7176976"/>
                <a:gd name="connsiteY632" fmla="*/ 1592011 h 4846713"/>
                <a:gd name="connsiteX633" fmla="*/ 2727026 w 7176976"/>
                <a:gd name="connsiteY633" fmla="*/ 1597625 h 4846713"/>
                <a:gd name="connsiteX634" fmla="*/ 2731334 w 7176976"/>
                <a:gd name="connsiteY634" fmla="*/ 1610144 h 4846713"/>
                <a:gd name="connsiteX635" fmla="*/ 2735642 w 7176976"/>
                <a:gd name="connsiteY635" fmla="*/ 1553823 h 4846713"/>
                <a:gd name="connsiteX636" fmla="*/ 2739949 w 7176976"/>
                <a:gd name="connsiteY636" fmla="*/ 1598828 h 4846713"/>
                <a:gd name="connsiteX637" fmla="*/ 2744257 w 7176976"/>
                <a:gd name="connsiteY637" fmla="*/ 1538170 h 4846713"/>
                <a:gd name="connsiteX638" fmla="*/ 2748564 w 7176976"/>
                <a:gd name="connsiteY638" fmla="*/ 1554395 h 4846713"/>
                <a:gd name="connsiteX639" fmla="*/ 2752872 w 7176976"/>
                <a:gd name="connsiteY639" fmla="*/ 1504385 h 4846713"/>
                <a:gd name="connsiteX640" fmla="*/ 2757179 w 7176976"/>
                <a:gd name="connsiteY640" fmla="*/ 1503071 h 4846713"/>
                <a:gd name="connsiteX641" fmla="*/ 2761487 w 7176976"/>
                <a:gd name="connsiteY641" fmla="*/ 1487258 h 4846713"/>
                <a:gd name="connsiteX642" fmla="*/ 2765794 w 7176976"/>
                <a:gd name="connsiteY642" fmla="*/ 1431010 h 4846713"/>
                <a:gd name="connsiteX643" fmla="*/ 2770102 w 7176976"/>
                <a:gd name="connsiteY643" fmla="*/ 1537833 h 4846713"/>
                <a:gd name="connsiteX644" fmla="*/ 2774409 w 7176976"/>
                <a:gd name="connsiteY644" fmla="*/ 1499498 h 4846713"/>
                <a:gd name="connsiteX645" fmla="*/ 2778717 w 7176976"/>
                <a:gd name="connsiteY645" fmla="*/ 1464634 h 4846713"/>
                <a:gd name="connsiteX646" fmla="*/ 2783025 w 7176976"/>
                <a:gd name="connsiteY646" fmla="*/ 1401899 h 4846713"/>
                <a:gd name="connsiteX647" fmla="*/ 2787339 w 7176976"/>
                <a:gd name="connsiteY647" fmla="*/ 1424846 h 4846713"/>
                <a:gd name="connsiteX648" fmla="*/ 2791647 w 7176976"/>
                <a:gd name="connsiteY648" fmla="*/ 1425858 h 4846713"/>
                <a:gd name="connsiteX649" fmla="*/ 2795955 w 7176976"/>
                <a:gd name="connsiteY649" fmla="*/ 1407806 h 4846713"/>
                <a:gd name="connsiteX650" fmla="*/ 2800262 w 7176976"/>
                <a:gd name="connsiteY650" fmla="*/ 1457795 h 4846713"/>
                <a:gd name="connsiteX651" fmla="*/ 2804570 w 7176976"/>
                <a:gd name="connsiteY651" fmla="*/ 1359990 h 4846713"/>
                <a:gd name="connsiteX652" fmla="*/ 2808877 w 7176976"/>
                <a:gd name="connsiteY652" fmla="*/ 1313994 h 4846713"/>
                <a:gd name="connsiteX653" fmla="*/ 2813185 w 7176976"/>
                <a:gd name="connsiteY653" fmla="*/ 1339509 h 4846713"/>
                <a:gd name="connsiteX654" fmla="*/ 2817492 w 7176976"/>
                <a:gd name="connsiteY654" fmla="*/ 1372509 h 4846713"/>
                <a:gd name="connsiteX655" fmla="*/ 2821800 w 7176976"/>
                <a:gd name="connsiteY655" fmla="*/ 1336339 h 4846713"/>
                <a:gd name="connsiteX656" fmla="*/ 2826107 w 7176976"/>
                <a:gd name="connsiteY656" fmla="*/ 1288523 h 4846713"/>
                <a:gd name="connsiteX657" fmla="*/ 2830415 w 7176976"/>
                <a:gd name="connsiteY657" fmla="*/ 1336104 h 4846713"/>
                <a:gd name="connsiteX658" fmla="*/ 2834722 w 7176976"/>
                <a:gd name="connsiteY658" fmla="*/ 1313825 h 4846713"/>
                <a:gd name="connsiteX659" fmla="*/ 2839030 w 7176976"/>
                <a:gd name="connsiteY659" fmla="*/ 1317583 h 4846713"/>
                <a:gd name="connsiteX660" fmla="*/ 2843338 w 7176976"/>
                <a:gd name="connsiteY660" fmla="*/ 1350810 h 4846713"/>
                <a:gd name="connsiteX661" fmla="*/ 2847645 w 7176976"/>
                <a:gd name="connsiteY661" fmla="*/ 1343340 h 4846713"/>
                <a:gd name="connsiteX662" fmla="*/ 2851953 w 7176976"/>
                <a:gd name="connsiteY662" fmla="*/ 1322228 h 4846713"/>
                <a:gd name="connsiteX663" fmla="*/ 2856260 w 7176976"/>
                <a:gd name="connsiteY663" fmla="*/ 1278147 h 4846713"/>
                <a:gd name="connsiteX664" fmla="*/ 2860568 w 7176976"/>
                <a:gd name="connsiteY664" fmla="*/ 1358647 h 4846713"/>
                <a:gd name="connsiteX665" fmla="*/ 2864875 w 7176976"/>
                <a:gd name="connsiteY665" fmla="*/ 1341116 h 4846713"/>
                <a:gd name="connsiteX666" fmla="*/ 2869183 w 7176976"/>
                <a:gd name="connsiteY666" fmla="*/ 1284282 h 4846713"/>
                <a:gd name="connsiteX667" fmla="*/ 2873491 w 7176976"/>
                <a:gd name="connsiteY667" fmla="*/ 1276907 h 4846713"/>
                <a:gd name="connsiteX668" fmla="*/ 2877805 w 7176976"/>
                <a:gd name="connsiteY668" fmla="*/ 1243371 h 4846713"/>
                <a:gd name="connsiteX669" fmla="*/ 2882113 w 7176976"/>
                <a:gd name="connsiteY669" fmla="*/ 1233839 h 4846713"/>
                <a:gd name="connsiteX670" fmla="*/ 2886420 w 7176976"/>
                <a:gd name="connsiteY670" fmla="*/ 1168880 h 4846713"/>
                <a:gd name="connsiteX671" fmla="*/ 2890728 w 7176976"/>
                <a:gd name="connsiteY671" fmla="*/ 1264586 h 4846713"/>
                <a:gd name="connsiteX672" fmla="*/ 2895035 w 7176976"/>
                <a:gd name="connsiteY672" fmla="*/ 1208140 h 4846713"/>
                <a:gd name="connsiteX673" fmla="*/ 2899343 w 7176976"/>
                <a:gd name="connsiteY673" fmla="*/ 1129665 h 4846713"/>
                <a:gd name="connsiteX674" fmla="*/ 2903651 w 7176976"/>
                <a:gd name="connsiteY674" fmla="*/ 1132732 h 4846713"/>
                <a:gd name="connsiteX675" fmla="*/ 2907958 w 7176976"/>
                <a:gd name="connsiteY675" fmla="*/ 1115370 h 4846713"/>
                <a:gd name="connsiteX676" fmla="*/ 2912266 w 7176976"/>
                <a:gd name="connsiteY676" fmla="*/ 1107481 h 4846713"/>
                <a:gd name="connsiteX677" fmla="*/ 2916573 w 7176976"/>
                <a:gd name="connsiteY677" fmla="*/ 1068838 h 4846713"/>
                <a:gd name="connsiteX678" fmla="*/ 2920881 w 7176976"/>
                <a:gd name="connsiteY678" fmla="*/ 1139403 h 4846713"/>
                <a:gd name="connsiteX679" fmla="*/ 2925188 w 7176976"/>
                <a:gd name="connsiteY679" fmla="*/ 1038186 h 4846713"/>
                <a:gd name="connsiteX680" fmla="*/ 2929496 w 7176976"/>
                <a:gd name="connsiteY680" fmla="*/ 1011571 h 4846713"/>
                <a:gd name="connsiteX681" fmla="*/ 2933804 w 7176976"/>
                <a:gd name="connsiteY681" fmla="*/ 1009721 h 4846713"/>
                <a:gd name="connsiteX682" fmla="*/ 2938111 w 7176976"/>
                <a:gd name="connsiteY682" fmla="*/ 1025917 h 4846713"/>
                <a:gd name="connsiteX683" fmla="*/ 2942418 w 7176976"/>
                <a:gd name="connsiteY683" fmla="*/ 1043741 h 4846713"/>
                <a:gd name="connsiteX684" fmla="*/ 2946726 w 7176976"/>
                <a:gd name="connsiteY684" fmla="*/ 1048408 h 4846713"/>
                <a:gd name="connsiteX685" fmla="*/ 2951034 w 7176976"/>
                <a:gd name="connsiteY685" fmla="*/ 1104282 h 4846713"/>
                <a:gd name="connsiteX686" fmla="*/ 2955341 w 7176976"/>
                <a:gd name="connsiteY686" fmla="*/ 1006338 h 4846713"/>
                <a:gd name="connsiteX687" fmla="*/ 2959656 w 7176976"/>
                <a:gd name="connsiteY687" fmla="*/ 981762 h 4846713"/>
                <a:gd name="connsiteX688" fmla="*/ 2963964 w 7176976"/>
                <a:gd name="connsiteY688" fmla="*/ 944037 h 4846713"/>
                <a:gd name="connsiteX689" fmla="*/ 2968271 w 7176976"/>
                <a:gd name="connsiteY689" fmla="*/ 942950 h 4846713"/>
                <a:gd name="connsiteX690" fmla="*/ 2972579 w 7176976"/>
                <a:gd name="connsiteY690" fmla="*/ 917362 h 4846713"/>
                <a:gd name="connsiteX691" fmla="*/ 2976886 w 7176976"/>
                <a:gd name="connsiteY691" fmla="*/ 846812 h 4846713"/>
                <a:gd name="connsiteX692" fmla="*/ 2981194 w 7176976"/>
                <a:gd name="connsiteY692" fmla="*/ 884487 h 4846713"/>
                <a:gd name="connsiteX693" fmla="*/ 2985501 w 7176976"/>
                <a:gd name="connsiteY693" fmla="*/ 826126 h 4846713"/>
                <a:gd name="connsiteX694" fmla="*/ 2989809 w 7176976"/>
                <a:gd name="connsiteY694" fmla="*/ 832928 h 4846713"/>
                <a:gd name="connsiteX695" fmla="*/ 2994116 w 7176976"/>
                <a:gd name="connsiteY695" fmla="*/ 847487 h 4846713"/>
                <a:gd name="connsiteX696" fmla="*/ 2998424 w 7176976"/>
                <a:gd name="connsiteY696" fmla="*/ 827902 h 4846713"/>
                <a:gd name="connsiteX697" fmla="*/ 3002732 w 7176976"/>
                <a:gd name="connsiteY697" fmla="*/ 856565 h 4846713"/>
                <a:gd name="connsiteX698" fmla="*/ 3007039 w 7176976"/>
                <a:gd name="connsiteY698" fmla="*/ 792810 h 4846713"/>
                <a:gd name="connsiteX699" fmla="*/ 3011347 w 7176976"/>
                <a:gd name="connsiteY699" fmla="*/ 841595 h 4846713"/>
                <a:gd name="connsiteX700" fmla="*/ 3015654 w 7176976"/>
                <a:gd name="connsiteY700" fmla="*/ 760625 h 4846713"/>
                <a:gd name="connsiteX701" fmla="*/ 3019962 w 7176976"/>
                <a:gd name="connsiteY701" fmla="*/ 733062 h 4846713"/>
                <a:gd name="connsiteX702" fmla="*/ 3024269 w 7176976"/>
                <a:gd name="connsiteY702" fmla="*/ 725592 h 4846713"/>
                <a:gd name="connsiteX703" fmla="*/ 3028577 w 7176976"/>
                <a:gd name="connsiteY703" fmla="*/ 713124 h 4846713"/>
                <a:gd name="connsiteX704" fmla="*/ 3032884 w 7176976"/>
                <a:gd name="connsiteY704" fmla="*/ 783791 h 4846713"/>
                <a:gd name="connsiteX705" fmla="*/ 3037192 w 7176976"/>
                <a:gd name="connsiteY705" fmla="*/ 706747 h 4846713"/>
                <a:gd name="connsiteX706" fmla="*/ 3041507 w 7176976"/>
                <a:gd name="connsiteY706" fmla="*/ 810892 h 4846713"/>
                <a:gd name="connsiteX707" fmla="*/ 3045815 w 7176976"/>
                <a:gd name="connsiteY707" fmla="*/ 773055 h 4846713"/>
                <a:gd name="connsiteX708" fmla="*/ 3050122 w 7176976"/>
                <a:gd name="connsiteY708" fmla="*/ 760236 h 4846713"/>
                <a:gd name="connsiteX709" fmla="*/ 3054429 w 7176976"/>
                <a:gd name="connsiteY709" fmla="*/ 835746 h 4846713"/>
                <a:gd name="connsiteX710" fmla="*/ 3058737 w 7176976"/>
                <a:gd name="connsiteY710" fmla="*/ 847054 h 4846713"/>
                <a:gd name="connsiteX711" fmla="*/ 3063045 w 7176976"/>
                <a:gd name="connsiteY711" fmla="*/ 807890 h 4846713"/>
                <a:gd name="connsiteX712" fmla="*/ 3067352 w 7176976"/>
                <a:gd name="connsiteY712" fmla="*/ 788818 h 4846713"/>
                <a:gd name="connsiteX713" fmla="*/ 3071660 w 7176976"/>
                <a:gd name="connsiteY713" fmla="*/ 961780 h 4846713"/>
                <a:gd name="connsiteX714" fmla="*/ 3075967 w 7176976"/>
                <a:gd name="connsiteY714" fmla="*/ 955888 h 4846713"/>
                <a:gd name="connsiteX715" fmla="*/ 3080275 w 7176976"/>
                <a:gd name="connsiteY715" fmla="*/ 965574 h 4846713"/>
                <a:gd name="connsiteX716" fmla="*/ 3084582 w 7176976"/>
                <a:gd name="connsiteY716" fmla="*/ 960731 h 4846713"/>
                <a:gd name="connsiteX717" fmla="*/ 3088890 w 7176976"/>
                <a:gd name="connsiteY717" fmla="*/ 953591 h 4846713"/>
                <a:gd name="connsiteX718" fmla="*/ 3093198 w 7176976"/>
                <a:gd name="connsiteY718" fmla="*/ 959777 h 4846713"/>
                <a:gd name="connsiteX719" fmla="*/ 3097505 w 7176976"/>
                <a:gd name="connsiteY719" fmla="*/ 1041217 h 4846713"/>
                <a:gd name="connsiteX720" fmla="*/ 3101813 w 7176976"/>
                <a:gd name="connsiteY720" fmla="*/ 1120551 h 4846713"/>
                <a:gd name="connsiteX721" fmla="*/ 3106120 w 7176976"/>
                <a:gd name="connsiteY721" fmla="*/ 1006779 h 4846713"/>
                <a:gd name="connsiteX722" fmla="*/ 3110428 w 7176976"/>
                <a:gd name="connsiteY722" fmla="*/ 964217 h 4846713"/>
                <a:gd name="connsiteX723" fmla="*/ 3114735 w 7176976"/>
                <a:gd name="connsiteY723" fmla="*/ 891986 h 4846713"/>
                <a:gd name="connsiteX724" fmla="*/ 3119043 w 7176976"/>
                <a:gd name="connsiteY724" fmla="*/ 877398 h 4846713"/>
                <a:gd name="connsiteX725" fmla="*/ 3123350 w 7176976"/>
                <a:gd name="connsiteY725" fmla="*/ 804353 h 4846713"/>
                <a:gd name="connsiteX726" fmla="*/ 3127665 w 7176976"/>
                <a:gd name="connsiteY726" fmla="*/ 747012 h 4846713"/>
                <a:gd name="connsiteX727" fmla="*/ 3131973 w 7176976"/>
                <a:gd name="connsiteY727" fmla="*/ 748766 h 4846713"/>
                <a:gd name="connsiteX728" fmla="*/ 3136280 w 7176976"/>
                <a:gd name="connsiteY728" fmla="*/ 633710 h 4846713"/>
                <a:gd name="connsiteX729" fmla="*/ 3140588 w 7176976"/>
                <a:gd name="connsiteY729" fmla="*/ 566667 h 4846713"/>
                <a:gd name="connsiteX730" fmla="*/ 3144895 w 7176976"/>
                <a:gd name="connsiteY730" fmla="*/ 497754 h 4846713"/>
                <a:gd name="connsiteX731" fmla="*/ 3149203 w 7176976"/>
                <a:gd name="connsiteY731" fmla="*/ 502898 h 4846713"/>
                <a:gd name="connsiteX732" fmla="*/ 3153511 w 7176976"/>
                <a:gd name="connsiteY732" fmla="*/ 505254 h 4846713"/>
                <a:gd name="connsiteX733" fmla="*/ 3157818 w 7176976"/>
                <a:gd name="connsiteY733" fmla="*/ 434331 h 4846713"/>
                <a:gd name="connsiteX734" fmla="*/ 3162126 w 7176976"/>
                <a:gd name="connsiteY734" fmla="*/ 496756 h 4846713"/>
                <a:gd name="connsiteX735" fmla="*/ 3166433 w 7176976"/>
                <a:gd name="connsiteY735" fmla="*/ 416679 h 4846713"/>
                <a:gd name="connsiteX736" fmla="*/ 3170741 w 7176976"/>
                <a:gd name="connsiteY736" fmla="*/ 392348 h 4846713"/>
                <a:gd name="connsiteX737" fmla="*/ 3175048 w 7176976"/>
                <a:gd name="connsiteY737" fmla="*/ 310894 h 4846713"/>
                <a:gd name="connsiteX738" fmla="*/ 3179356 w 7176976"/>
                <a:gd name="connsiteY738" fmla="*/ 287405 h 4846713"/>
                <a:gd name="connsiteX739" fmla="*/ 3183663 w 7176976"/>
                <a:gd name="connsiteY739" fmla="*/ 296460 h 4846713"/>
                <a:gd name="connsiteX740" fmla="*/ 3187971 w 7176976"/>
                <a:gd name="connsiteY740" fmla="*/ 233752 h 4846713"/>
                <a:gd name="connsiteX741" fmla="*/ 3192278 w 7176976"/>
                <a:gd name="connsiteY741" fmla="*/ 322272 h 4846713"/>
                <a:gd name="connsiteX742" fmla="*/ 3196586 w 7176976"/>
                <a:gd name="connsiteY742" fmla="*/ 239566 h 4846713"/>
                <a:gd name="connsiteX743" fmla="*/ 3200894 w 7176976"/>
                <a:gd name="connsiteY743" fmla="*/ 223982 h 4846713"/>
                <a:gd name="connsiteX744" fmla="*/ 3205201 w 7176976"/>
                <a:gd name="connsiteY744" fmla="*/ 182895 h 4846713"/>
                <a:gd name="connsiteX745" fmla="*/ 3209516 w 7176976"/>
                <a:gd name="connsiteY745" fmla="*/ 249758 h 4846713"/>
                <a:gd name="connsiteX746" fmla="*/ 3213824 w 7176976"/>
                <a:gd name="connsiteY746" fmla="*/ 262573 h 4846713"/>
                <a:gd name="connsiteX747" fmla="*/ 3218131 w 7176976"/>
                <a:gd name="connsiteY747" fmla="*/ 159117 h 4846713"/>
                <a:gd name="connsiteX748" fmla="*/ 3222439 w 7176976"/>
                <a:gd name="connsiteY748" fmla="*/ 266666 h 4846713"/>
                <a:gd name="connsiteX749" fmla="*/ 3226746 w 7176976"/>
                <a:gd name="connsiteY749" fmla="*/ 202333 h 4846713"/>
                <a:gd name="connsiteX750" fmla="*/ 3231054 w 7176976"/>
                <a:gd name="connsiteY750" fmla="*/ 198579 h 4846713"/>
                <a:gd name="connsiteX751" fmla="*/ 3235361 w 7176976"/>
                <a:gd name="connsiteY751" fmla="*/ 197435 h 4846713"/>
                <a:gd name="connsiteX752" fmla="*/ 3239669 w 7176976"/>
                <a:gd name="connsiteY752" fmla="*/ 188194 h 4846713"/>
                <a:gd name="connsiteX753" fmla="*/ 3243976 w 7176976"/>
                <a:gd name="connsiteY753" fmla="*/ 210389 h 4846713"/>
                <a:gd name="connsiteX754" fmla="*/ 3248284 w 7176976"/>
                <a:gd name="connsiteY754" fmla="*/ 163886 h 4846713"/>
                <a:gd name="connsiteX755" fmla="*/ 3252591 w 7176976"/>
                <a:gd name="connsiteY755" fmla="*/ 324843 h 4846713"/>
                <a:gd name="connsiteX756" fmla="*/ 3256899 w 7176976"/>
                <a:gd name="connsiteY756" fmla="*/ 244428 h 4846713"/>
                <a:gd name="connsiteX757" fmla="*/ 3261207 w 7176976"/>
                <a:gd name="connsiteY757" fmla="*/ 221068 h 4846713"/>
                <a:gd name="connsiteX758" fmla="*/ 3265514 w 7176976"/>
                <a:gd name="connsiteY758" fmla="*/ 207677 h 4846713"/>
                <a:gd name="connsiteX759" fmla="*/ 3269822 w 7176976"/>
                <a:gd name="connsiteY759" fmla="*/ 172905 h 4846713"/>
                <a:gd name="connsiteX760" fmla="*/ 3274129 w 7176976"/>
                <a:gd name="connsiteY760" fmla="*/ 202850 h 4846713"/>
                <a:gd name="connsiteX761" fmla="*/ 3278437 w 7176976"/>
                <a:gd name="connsiteY761" fmla="*/ 98727 h 4846713"/>
                <a:gd name="connsiteX762" fmla="*/ 3282744 w 7176976"/>
                <a:gd name="connsiteY762" fmla="*/ 203048 h 4846713"/>
                <a:gd name="connsiteX763" fmla="*/ 3287052 w 7176976"/>
                <a:gd name="connsiteY763" fmla="*/ 63477 h 4846713"/>
                <a:gd name="connsiteX764" fmla="*/ 3291360 w 7176976"/>
                <a:gd name="connsiteY764" fmla="*/ 16463 h 4846713"/>
                <a:gd name="connsiteX765" fmla="*/ 3295674 w 7176976"/>
                <a:gd name="connsiteY765" fmla="*/ 0 h 4846713"/>
                <a:gd name="connsiteX766" fmla="*/ 3299982 w 7176976"/>
                <a:gd name="connsiteY766" fmla="*/ 293 h 4846713"/>
                <a:gd name="connsiteX767" fmla="*/ 3304289 w 7176976"/>
                <a:gd name="connsiteY767" fmla="*/ 56096 h 4846713"/>
                <a:gd name="connsiteX768" fmla="*/ 3308597 w 7176976"/>
                <a:gd name="connsiteY768" fmla="*/ 12289 h 4846713"/>
                <a:gd name="connsiteX769" fmla="*/ 3312904 w 7176976"/>
                <a:gd name="connsiteY769" fmla="*/ 130936 h 4846713"/>
                <a:gd name="connsiteX770" fmla="*/ 3317212 w 7176976"/>
                <a:gd name="connsiteY770" fmla="*/ 41369 h 4846713"/>
                <a:gd name="connsiteX771" fmla="*/ 3321520 w 7176976"/>
                <a:gd name="connsiteY771" fmla="*/ 55357 h 4846713"/>
                <a:gd name="connsiteX772" fmla="*/ 3325827 w 7176976"/>
                <a:gd name="connsiteY772" fmla="*/ 92811 h 4846713"/>
                <a:gd name="connsiteX773" fmla="*/ 3330135 w 7176976"/>
                <a:gd name="connsiteY773" fmla="*/ 117290 h 4846713"/>
                <a:gd name="connsiteX774" fmla="*/ 3334442 w 7176976"/>
                <a:gd name="connsiteY774" fmla="*/ 151169 h 4846713"/>
                <a:gd name="connsiteX775" fmla="*/ 3338750 w 7176976"/>
                <a:gd name="connsiteY775" fmla="*/ 56940 h 4846713"/>
                <a:gd name="connsiteX776" fmla="*/ 3343057 w 7176976"/>
                <a:gd name="connsiteY776" fmla="*/ 160217 h 4846713"/>
                <a:gd name="connsiteX777" fmla="*/ 3347365 w 7176976"/>
                <a:gd name="connsiteY777" fmla="*/ 115530 h 4846713"/>
                <a:gd name="connsiteX778" fmla="*/ 3351673 w 7176976"/>
                <a:gd name="connsiteY778" fmla="*/ 112839 h 4846713"/>
                <a:gd name="connsiteX779" fmla="*/ 3355980 w 7176976"/>
                <a:gd name="connsiteY779" fmla="*/ 161019 h 4846713"/>
                <a:gd name="connsiteX780" fmla="*/ 3360287 w 7176976"/>
                <a:gd name="connsiteY780" fmla="*/ 171513 h 4846713"/>
                <a:gd name="connsiteX781" fmla="*/ 3364595 w 7176976"/>
                <a:gd name="connsiteY781" fmla="*/ 289605 h 4846713"/>
                <a:gd name="connsiteX782" fmla="*/ 3368903 w 7176976"/>
                <a:gd name="connsiteY782" fmla="*/ 278391 h 4846713"/>
                <a:gd name="connsiteX783" fmla="*/ 3373210 w 7176976"/>
                <a:gd name="connsiteY783" fmla="*/ 438444 h 4846713"/>
                <a:gd name="connsiteX784" fmla="*/ 3377518 w 7176976"/>
                <a:gd name="connsiteY784" fmla="*/ 372929 h 4846713"/>
                <a:gd name="connsiteX785" fmla="*/ 3381833 w 7176976"/>
                <a:gd name="connsiteY785" fmla="*/ 359245 h 4846713"/>
                <a:gd name="connsiteX786" fmla="*/ 3386140 w 7176976"/>
                <a:gd name="connsiteY786" fmla="*/ 411565 h 4846713"/>
                <a:gd name="connsiteX787" fmla="*/ 3390448 w 7176976"/>
                <a:gd name="connsiteY787" fmla="*/ 408534 h 4846713"/>
                <a:gd name="connsiteX788" fmla="*/ 3394755 w 7176976"/>
                <a:gd name="connsiteY788" fmla="*/ 435921 h 4846713"/>
                <a:gd name="connsiteX789" fmla="*/ 3399063 w 7176976"/>
                <a:gd name="connsiteY789" fmla="*/ 313778 h 4846713"/>
                <a:gd name="connsiteX790" fmla="*/ 3403371 w 7176976"/>
                <a:gd name="connsiteY790" fmla="*/ 391980 h 4846713"/>
                <a:gd name="connsiteX791" fmla="*/ 3407678 w 7176976"/>
                <a:gd name="connsiteY791" fmla="*/ 387109 h 4846713"/>
                <a:gd name="connsiteX792" fmla="*/ 3411986 w 7176976"/>
                <a:gd name="connsiteY792" fmla="*/ 416919 h 4846713"/>
                <a:gd name="connsiteX793" fmla="*/ 3416293 w 7176976"/>
                <a:gd name="connsiteY793" fmla="*/ 477229 h 4846713"/>
                <a:gd name="connsiteX794" fmla="*/ 3420600 w 7176976"/>
                <a:gd name="connsiteY794" fmla="*/ 471246 h 4846713"/>
                <a:gd name="connsiteX795" fmla="*/ 3424908 w 7176976"/>
                <a:gd name="connsiteY795" fmla="*/ 526571 h 4846713"/>
                <a:gd name="connsiteX796" fmla="*/ 3429216 w 7176976"/>
                <a:gd name="connsiteY796" fmla="*/ 458867 h 4846713"/>
                <a:gd name="connsiteX797" fmla="*/ 3433523 w 7176976"/>
                <a:gd name="connsiteY797" fmla="*/ 586004 h 4846713"/>
                <a:gd name="connsiteX798" fmla="*/ 3437831 w 7176976"/>
                <a:gd name="connsiteY798" fmla="*/ 555821 h 4846713"/>
                <a:gd name="connsiteX799" fmla="*/ 3442138 w 7176976"/>
                <a:gd name="connsiteY799" fmla="*/ 479966 h 4846713"/>
                <a:gd name="connsiteX800" fmla="*/ 3446446 w 7176976"/>
                <a:gd name="connsiteY800" fmla="*/ 458391 h 4846713"/>
                <a:gd name="connsiteX801" fmla="*/ 3450753 w 7176976"/>
                <a:gd name="connsiteY801" fmla="*/ 386804 h 4846713"/>
                <a:gd name="connsiteX802" fmla="*/ 3455061 w 7176976"/>
                <a:gd name="connsiteY802" fmla="*/ 428702 h 4846713"/>
                <a:gd name="connsiteX803" fmla="*/ 3459369 w 7176976"/>
                <a:gd name="connsiteY803" fmla="*/ 306127 h 4846713"/>
                <a:gd name="connsiteX804" fmla="*/ 3463684 w 7176976"/>
                <a:gd name="connsiteY804" fmla="*/ 430711 h 4846713"/>
                <a:gd name="connsiteX805" fmla="*/ 3467991 w 7176976"/>
                <a:gd name="connsiteY805" fmla="*/ 377769 h 4846713"/>
                <a:gd name="connsiteX806" fmla="*/ 3472299 w 7176976"/>
                <a:gd name="connsiteY806" fmla="*/ 380928 h 4846713"/>
                <a:gd name="connsiteX807" fmla="*/ 3476606 w 7176976"/>
                <a:gd name="connsiteY807" fmla="*/ 384222 h 4846713"/>
                <a:gd name="connsiteX808" fmla="*/ 3480913 w 7176976"/>
                <a:gd name="connsiteY808" fmla="*/ 434580 h 4846713"/>
                <a:gd name="connsiteX809" fmla="*/ 3485221 w 7176976"/>
                <a:gd name="connsiteY809" fmla="*/ 531957 h 4846713"/>
                <a:gd name="connsiteX810" fmla="*/ 3489529 w 7176976"/>
                <a:gd name="connsiteY810" fmla="*/ 567555 h 4846713"/>
                <a:gd name="connsiteX811" fmla="*/ 3493836 w 7176976"/>
                <a:gd name="connsiteY811" fmla="*/ 847451 h 4846713"/>
                <a:gd name="connsiteX812" fmla="*/ 3498144 w 7176976"/>
                <a:gd name="connsiteY812" fmla="*/ 846908 h 4846713"/>
                <a:gd name="connsiteX813" fmla="*/ 3502451 w 7176976"/>
                <a:gd name="connsiteY813" fmla="*/ 754915 h 4846713"/>
                <a:gd name="connsiteX814" fmla="*/ 3506759 w 7176976"/>
                <a:gd name="connsiteY814" fmla="*/ 720484 h 4846713"/>
                <a:gd name="connsiteX815" fmla="*/ 3511066 w 7176976"/>
                <a:gd name="connsiteY815" fmla="*/ 764198 h 4846713"/>
                <a:gd name="connsiteX816" fmla="*/ 3515374 w 7176976"/>
                <a:gd name="connsiteY816" fmla="*/ 764411 h 4846713"/>
                <a:gd name="connsiteX817" fmla="*/ 3519682 w 7176976"/>
                <a:gd name="connsiteY817" fmla="*/ 682597 h 4846713"/>
                <a:gd name="connsiteX818" fmla="*/ 3523989 w 7176976"/>
                <a:gd name="connsiteY818" fmla="*/ 687470 h 4846713"/>
                <a:gd name="connsiteX819" fmla="*/ 3528297 w 7176976"/>
                <a:gd name="connsiteY819" fmla="*/ 522660 h 4846713"/>
                <a:gd name="connsiteX820" fmla="*/ 3532604 w 7176976"/>
                <a:gd name="connsiteY820" fmla="*/ 431458 h 4846713"/>
                <a:gd name="connsiteX821" fmla="*/ 3536912 w 7176976"/>
                <a:gd name="connsiteY821" fmla="*/ 544286 h 4846713"/>
                <a:gd name="connsiteX822" fmla="*/ 3541219 w 7176976"/>
                <a:gd name="connsiteY822" fmla="*/ 617096 h 4846713"/>
                <a:gd name="connsiteX823" fmla="*/ 3545534 w 7176976"/>
                <a:gd name="connsiteY823" fmla="*/ 636425 h 4846713"/>
                <a:gd name="connsiteX824" fmla="*/ 3549842 w 7176976"/>
                <a:gd name="connsiteY824" fmla="*/ 692981 h 4846713"/>
                <a:gd name="connsiteX825" fmla="*/ 3554149 w 7176976"/>
                <a:gd name="connsiteY825" fmla="*/ 903617 h 4846713"/>
                <a:gd name="connsiteX826" fmla="*/ 3558457 w 7176976"/>
                <a:gd name="connsiteY826" fmla="*/ 882858 h 4846713"/>
                <a:gd name="connsiteX827" fmla="*/ 3562765 w 7176976"/>
                <a:gd name="connsiteY827" fmla="*/ 864270 h 4846713"/>
                <a:gd name="connsiteX828" fmla="*/ 3567072 w 7176976"/>
                <a:gd name="connsiteY828" fmla="*/ 952960 h 4846713"/>
                <a:gd name="connsiteX829" fmla="*/ 3571379 w 7176976"/>
                <a:gd name="connsiteY829" fmla="*/ 957473 h 4846713"/>
                <a:gd name="connsiteX830" fmla="*/ 3575687 w 7176976"/>
                <a:gd name="connsiteY830" fmla="*/ 929720 h 4846713"/>
                <a:gd name="connsiteX831" fmla="*/ 3579995 w 7176976"/>
                <a:gd name="connsiteY831" fmla="*/ 878007 h 4846713"/>
                <a:gd name="connsiteX832" fmla="*/ 3584302 w 7176976"/>
                <a:gd name="connsiteY832" fmla="*/ 891612 h 4846713"/>
                <a:gd name="connsiteX833" fmla="*/ 3588610 w 7176976"/>
                <a:gd name="connsiteY833" fmla="*/ 746058 h 4846713"/>
                <a:gd name="connsiteX834" fmla="*/ 3592917 w 7176976"/>
                <a:gd name="connsiteY834" fmla="*/ 705345 h 4846713"/>
                <a:gd name="connsiteX835" fmla="*/ 3597225 w 7176976"/>
                <a:gd name="connsiteY835" fmla="*/ 656040 h 4846713"/>
                <a:gd name="connsiteX836" fmla="*/ 3601532 w 7176976"/>
                <a:gd name="connsiteY836" fmla="*/ 660722 h 4846713"/>
                <a:gd name="connsiteX837" fmla="*/ 3605840 w 7176976"/>
                <a:gd name="connsiteY837" fmla="*/ 677622 h 4846713"/>
                <a:gd name="connsiteX838" fmla="*/ 3610147 w 7176976"/>
                <a:gd name="connsiteY838" fmla="*/ 609053 h 4846713"/>
                <a:gd name="connsiteX839" fmla="*/ 3614455 w 7176976"/>
                <a:gd name="connsiteY839" fmla="*/ 685943 h 4846713"/>
                <a:gd name="connsiteX840" fmla="*/ 3618763 w 7176976"/>
                <a:gd name="connsiteY840" fmla="*/ 601267 h 4846713"/>
                <a:gd name="connsiteX841" fmla="*/ 3623070 w 7176976"/>
                <a:gd name="connsiteY841" fmla="*/ 601561 h 4846713"/>
                <a:gd name="connsiteX842" fmla="*/ 3627378 w 7176976"/>
                <a:gd name="connsiteY842" fmla="*/ 634561 h 4846713"/>
                <a:gd name="connsiteX843" fmla="*/ 3631685 w 7176976"/>
                <a:gd name="connsiteY843" fmla="*/ 733781 h 4846713"/>
                <a:gd name="connsiteX844" fmla="*/ 3636000 w 7176976"/>
                <a:gd name="connsiteY844" fmla="*/ 751643 h 4846713"/>
                <a:gd name="connsiteX845" fmla="*/ 3640308 w 7176976"/>
                <a:gd name="connsiteY845" fmla="*/ 623539 h 4846713"/>
                <a:gd name="connsiteX846" fmla="*/ 3644615 w 7176976"/>
                <a:gd name="connsiteY846" fmla="*/ 757007 h 4846713"/>
                <a:gd name="connsiteX847" fmla="*/ 3648923 w 7176976"/>
                <a:gd name="connsiteY847" fmla="*/ 691689 h 4846713"/>
                <a:gd name="connsiteX848" fmla="*/ 3653231 w 7176976"/>
                <a:gd name="connsiteY848" fmla="*/ 710805 h 4846713"/>
                <a:gd name="connsiteX849" fmla="*/ 3657538 w 7176976"/>
                <a:gd name="connsiteY849" fmla="*/ 702293 h 4846713"/>
                <a:gd name="connsiteX850" fmla="*/ 3661845 w 7176976"/>
                <a:gd name="connsiteY850" fmla="*/ 719956 h 4846713"/>
                <a:gd name="connsiteX851" fmla="*/ 3666153 w 7176976"/>
                <a:gd name="connsiteY851" fmla="*/ 753903 h 4846713"/>
                <a:gd name="connsiteX852" fmla="*/ 3670460 w 7176976"/>
                <a:gd name="connsiteY852" fmla="*/ 640182 h 4846713"/>
                <a:gd name="connsiteX853" fmla="*/ 3674768 w 7176976"/>
                <a:gd name="connsiteY853" fmla="*/ 787358 h 4846713"/>
                <a:gd name="connsiteX854" fmla="*/ 3679076 w 7176976"/>
                <a:gd name="connsiteY854" fmla="*/ 702373 h 4846713"/>
                <a:gd name="connsiteX855" fmla="*/ 3683383 w 7176976"/>
                <a:gd name="connsiteY855" fmla="*/ 764595 h 4846713"/>
                <a:gd name="connsiteX856" fmla="*/ 3687691 w 7176976"/>
                <a:gd name="connsiteY856" fmla="*/ 808103 h 4846713"/>
                <a:gd name="connsiteX857" fmla="*/ 3691998 w 7176976"/>
                <a:gd name="connsiteY857" fmla="*/ 830727 h 4846713"/>
                <a:gd name="connsiteX858" fmla="*/ 3696306 w 7176976"/>
                <a:gd name="connsiteY858" fmla="*/ 850767 h 4846713"/>
                <a:gd name="connsiteX859" fmla="*/ 3700613 w 7176976"/>
                <a:gd name="connsiteY859" fmla="*/ 678920 h 4846713"/>
                <a:gd name="connsiteX860" fmla="*/ 3704921 w 7176976"/>
                <a:gd name="connsiteY860" fmla="*/ 814340 h 4846713"/>
                <a:gd name="connsiteX861" fmla="*/ 3709229 w 7176976"/>
                <a:gd name="connsiteY861" fmla="*/ 738353 h 4846713"/>
                <a:gd name="connsiteX862" fmla="*/ 3713536 w 7176976"/>
                <a:gd name="connsiteY862" fmla="*/ 751195 h 4846713"/>
                <a:gd name="connsiteX863" fmla="*/ 3717851 w 7176976"/>
                <a:gd name="connsiteY863" fmla="*/ 731859 h 4846713"/>
                <a:gd name="connsiteX864" fmla="*/ 3722158 w 7176976"/>
                <a:gd name="connsiteY864" fmla="*/ 698249 h 4846713"/>
                <a:gd name="connsiteX865" fmla="*/ 3726466 w 7176976"/>
                <a:gd name="connsiteY865" fmla="*/ 723713 h 4846713"/>
                <a:gd name="connsiteX866" fmla="*/ 3730773 w 7176976"/>
                <a:gd name="connsiteY866" fmla="*/ 642875 h 4846713"/>
                <a:gd name="connsiteX867" fmla="*/ 3735081 w 7176976"/>
                <a:gd name="connsiteY867" fmla="*/ 808022 h 4846713"/>
                <a:gd name="connsiteX868" fmla="*/ 3739389 w 7176976"/>
                <a:gd name="connsiteY868" fmla="*/ 704758 h 4846713"/>
                <a:gd name="connsiteX869" fmla="*/ 3743696 w 7176976"/>
                <a:gd name="connsiteY869" fmla="*/ 730457 h 4846713"/>
                <a:gd name="connsiteX870" fmla="*/ 3748004 w 7176976"/>
                <a:gd name="connsiteY870" fmla="*/ 743159 h 4846713"/>
                <a:gd name="connsiteX871" fmla="*/ 3752311 w 7176976"/>
                <a:gd name="connsiteY871" fmla="*/ 709477 h 4846713"/>
                <a:gd name="connsiteX872" fmla="*/ 3756619 w 7176976"/>
                <a:gd name="connsiteY872" fmla="*/ 730736 h 4846713"/>
                <a:gd name="connsiteX873" fmla="*/ 3760926 w 7176976"/>
                <a:gd name="connsiteY873" fmla="*/ 624346 h 4846713"/>
                <a:gd name="connsiteX874" fmla="*/ 3765234 w 7176976"/>
                <a:gd name="connsiteY874" fmla="*/ 725951 h 4846713"/>
                <a:gd name="connsiteX875" fmla="*/ 3769542 w 7176976"/>
                <a:gd name="connsiteY875" fmla="*/ 634143 h 4846713"/>
                <a:gd name="connsiteX876" fmla="*/ 3773849 w 7176976"/>
                <a:gd name="connsiteY876" fmla="*/ 695050 h 4846713"/>
                <a:gd name="connsiteX877" fmla="*/ 3778157 w 7176976"/>
                <a:gd name="connsiteY877" fmla="*/ 704186 h 4846713"/>
                <a:gd name="connsiteX878" fmla="*/ 3782464 w 7176976"/>
                <a:gd name="connsiteY878" fmla="*/ 685319 h 4846713"/>
                <a:gd name="connsiteX879" fmla="*/ 3786772 w 7176976"/>
                <a:gd name="connsiteY879" fmla="*/ 753095 h 4846713"/>
                <a:gd name="connsiteX880" fmla="*/ 3791079 w 7176976"/>
                <a:gd name="connsiteY880" fmla="*/ 654125 h 4846713"/>
                <a:gd name="connsiteX881" fmla="*/ 3795387 w 7176976"/>
                <a:gd name="connsiteY881" fmla="*/ 827043 h 4846713"/>
                <a:gd name="connsiteX882" fmla="*/ 3799702 w 7176976"/>
                <a:gd name="connsiteY882" fmla="*/ 787930 h 4846713"/>
                <a:gd name="connsiteX883" fmla="*/ 3804009 w 7176976"/>
                <a:gd name="connsiteY883" fmla="*/ 859537 h 4846713"/>
                <a:gd name="connsiteX884" fmla="*/ 3808317 w 7176976"/>
                <a:gd name="connsiteY884" fmla="*/ 868086 h 4846713"/>
                <a:gd name="connsiteX885" fmla="*/ 3812624 w 7176976"/>
                <a:gd name="connsiteY885" fmla="*/ 845168 h 4846713"/>
                <a:gd name="connsiteX886" fmla="*/ 3816932 w 7176976"/>
                <a:gd name="connsiteY886" fmla="*/ 887525 h 4846713"/>
                <a:gd name="connsiteX887" fmla="*/ 3821239 w 7176976"/>
                <a:gd name="connsiteY887" fmla="*/ 761527 h 4846713"/>
                <a:gd name="connsiteX888" fmla="*/ 3825547 w 7176976"/>
                <a:gd name="connsiteY888" fmla="*/ 883958 h 4846713"/>
                <a:gd name="connsiteX889" fmla="*/ 3829855 w 7176976"/>
                <a:gd name="connsiteY889" fmla="*/ 773122 h 4846713"/>
                <a:gd name="connsiteX890" fmla="*/ 3834162 w 7176976"/>
                <a:gd name="connsiteY890" fmla="*/ 757821 h 4846713"/>
                <a:gd name="connsiteX891" fmla="*/ 3838470 w 7176976"/>
                <a:gd name="connsiteY891" fmla="*/ 746513 h 4846713"/>
                <a:gd name="connsiteX892" fmla="*/ 3842777 w 7176976"/>
                <a:gd name="connsiteY892" fmla="*/ 723552 h 4846713"/>
                <a:gd name="connsiteX893" fmla="*/ 3847085 w 7176976"/>
                <a:gd name="connsiteY893" fmla="*/ 755943 h 4846713"/>
                <a:gd name="connsiteX894" fmla="*/ 3851392 w 7176976"/>
                <a:gd name="connsiteY894" fmla="*/ 665264 h 4846713"/>
                <a:gd name="connsiteX895" fmla="*/ 3855700 w 7176976"/>
                <a:gd name="connsiteY895" fmla="*/ 813232 h 4846713"/>
                <a:gd name="connsiteX896" fmla="*/ 3860007 w 7176976"/>
                <a:gd name="connsiteY896" fmla="*/ 755069 h 4846713"/>
                <a:gd name="connsiteX897" fmla="*/ 3864315 w 7176976"/>
                <a:gd name="connsiteY897" fmla="*/ 765659 h 4846713"/>
                <a:gd name="connsiteX898" fmla="*/ 3868623 w 7176976"/>
                <a:gd name="connsiteY898" fmla="*/ 795444 h 4846713"/>
                <a:gd name="connsiteX899" fmla="*/ 3872930 w 7176976"/>
                <a:gd name="connsiteY899" fmla="*/ 803282 h 4846713"/>
                <a:gd name="connsiteX900" fmla="*/ 3877237 w 7176976"/>
                <a:gd name="connsiteY900" fmla="*/ 825693 h 4846713"/>
                <a:gd name="connsiteX901" fmla="*/ 3881545 w 7176976"/>
                <a:gd name="connsiteY901" fmla="*/ 812535 h 4846713"/>
                <a:gd name="connsiteX902" fmla="*/ 3885860 w 7176976"/>
                <a:gd name="connsiteY902" fmla="*/ 961590 h 4846713"/>
                <a:gd name="connsiteX903" fmla="*/ 3890168 w 7176976"/>
                <a:gd name="connsiteY903" fmla="*/ 901533 h 4846713"/>
                <a:gd name="connsiteX904" fmla="*/ 3894475 w 7176976"/>
                <a:gd name="connsiteY904" fmla="*/ 932699 h 4846713"/>
                <a:gd name="connsiteX905" fmla="*/ 3898783 w 7176976"/>
                <a:gd name="connsiteY905" fmla="*/ 988778 h 4846713"/>
                <a:gd name="connsiteX906" fmla="*/ 3903090 w 7176976"/>
                <a:gd name="connsiteY906" fmla="*/ 1011020 h 4846713"/>
                <a:gd name="connsiteX907" fmla="*/ 3907398 w 7176976"/>
                <a:gd name="connsiteY907" fmla="*/ 1035537 h 4846713"/>
                <a:gd name="connsiteX908" fmla="*/ 3911705 w 7176976"/>
                <a:gd name="connsiteY908" fmla="*/ 982195 h 4846713"/>
                <a:gd name="connsiteX909" fmla="*/ 3916013 w 7176976"/>
                <a:gd name="connsiteY909" fmla="*/ 1075648 h 4846713"/>
                <a:gd name="connsiteX910" fmla="*/ 3920320 w 7176976"/>
                <a:gd name="connsiteY910" fmla="*/ 970873 h 4846713"/>
                <a:gd name="connsiteX911" fmla="*/ 3924628 w 7176976"/>
                <a:gd name="connsiteY911" fmla="*/ 1016223 h 4846713"/>
                <a:gd name="connsiteX912" fmla="*/ 3928936 w 7176976"/>
                <a:gd name="connsiteY912" fmla="*/ 1061170 h 4846713"/>
                <a:gd name="connsiteX913" fmla="*/ 3933243 w 7176976"/>
                <a:gd name="connsiteY913" fmla="*/ 1042340 h 4846713"/>
                <a:gd name="connsiteX914" fmla="*/ 3937551 w 7176976"/>
                <a:gd name="connsiteY914" fmla="*/ 1057009 h 4846713"/>
                <a:gd name="connsiteX915" fmla="*/ 3941858 w 7176976"/>
                <a:gd name="connsiteY915" fmla="*/ 972274 h 4846713"/>
                <a:gd name="connsiteX916" fmla="*/ 3946166 w 7176976"/>
                <a:gd name="connsiteY916" fmla="*/ 1097707 h 4846713"/>
                <a:gd name="connsiteX917" fmla="*/ 3950473 w 7176976"/>
                <a:gd name="connsiteY917" fmla="*/ 1003645 h 4846713"/>
                <a:gd name="connsiteX918" fmla="*/ 3954781 w 7176976"/>
                <a:gd name="connsiteY918" fmla="*/ 1072258 h 4846713"/>
                <a:gd name="connsiteX919" fmla="*/ 3959089 w 7176976"/>
                <a:gd name="connsiteY919" fmla="*/ 1023348 h 4846713"/>
                <a:gd name="connsiteX920" fmla="*/ 3963396 w 7176976"/>
                <a:gd name="connsiteY920" fmla="*/ 1014858 h 4846713"/>
                <a:gd name="connsiteX921" fmla="*/ 3967711 w 7176976"/>
                <a:gd name="connsiteY921" fmla="*/ 1023891 h 4846713"/>
                <a:gd name="connsiteX922" fmla="*/ 3972018 w 7176976"/>
                <a:gd name="connsiteY922" fmla="*/ 939729 h 4846713"/>
                <a:gd name="connsiteX923" fmla="*/ 3976326 w 7176976"/>
                <a:gd name="connsiteY923" fmla="*/ 1080645 h 4846713"/>
                <a:gd name="connsiteX924" fmla="*/ 3980633 w 7176976"/>
                <a:gd name="connsiteY924" fmla="*/ 999000 h 4846713"/>
                <a:gd name="connsiteX925" fmla="*/ 3984941 w 7176976"/>
                <a:gd name="connsiteY925" fmla="*/ 1047609 h 4846713"/>
                <a:gd name="connsiteX926" fmla="*/ 3989249 w 7176976"/>
                <a:gd name="connsiteY926" fmla="*/ 1021433 h 4846713"/>
                <a:gd name="connsiteX927" fmla="*/ 3993556 w 7176976"/>
                <a:gd name="connsiteY927" fmla="*/ 1041122 h 4846713"/>
                <a:gd name="connsiteX928" fmla="*/ 3997864 w 7176976"/>
                <a:gd name="connsiteY928" fmla="*/ 1042222 h 4846713"/>
                <a:gd name="connsiteX929" fmla="*/ 4002171 w 7176976"/>
                <a:gd name="connsiteY929" fmla="*/ 967930 h 4846713"/>
                <a:gd name="connsiteX930" fmla="*/ 4006479 w 7176976"/>
                <a:gd name="connsiteY930" fmla="*/ 1097413 h 4846713"/>
                <a:gd name="connsiteX931" fmla="*/ 4010786 w 7176976"/>
                <a:gd name="connsiteY931" fmla="*/ 1063628 h 4846713"/>
                <a:gd name="connsiteX932" fmla="*/ 4015094 w 7176976"/>
                <a:gd name="connsiteY932" fmla="*/ 1118313 h 4846713"/>
                <a:gd name="connsiteX933" fmla="*/ 4019402 w 7176976"/>
                <a:gd name="connsiteY933" fmla="*/ 1119421 h 4846713"/>
                <a:gd name="connsiteX934" fmla="*/ 4023709 w 7176976"/>
                <a:gd name="connsiteY934" fmla="*/ 1146491 h 4846713"/>
                <a:gd name="connsiteX935" fmla="*/ 4028017 w 7176976"/>
                <a:gd name="connsiteY935" fmla="*/ 1170862 h 4846713"/>
                <a:gd name="connsiteX936" fmla="*/ 4032324 w 7176976"/>
                <a:gd name="connsiteY936" fmla="*/ 1056444 h 4846713"/>
                <a:gd name="connsiteX937" fmla="*/ 4036631 w 7176976"/>
                <a:gd name="connsiteY937" fmla="*/ 1181964 h 4846713"/>
                <a:gd name="connsiteX938" fmla="*/ 4040939 w 7176976"/>
                <a:gd name="connsiteY938" fmla="*/ 1077776 h 4846713"/>
                <a:gd name="connsiteX939" fmla="*/ 4045247 w 7176976"/>
                <a:gd name="connsiteY939" fmla="*/ 1014704 h 4846713"/>
                <a:gd name="connsiteX940" fmla="*/ 4049554 w 7176976"/>
                <a:gd name="connsiteY940" fmla="*/ 966484 h 4846713"/>
                <a:gd name="connsiteX941" fmla="*/ 4053869 w 7176976"/>
                <a:gd name="connsiteY941" fmla="*/ 941887 h 4846713"/>
                <a:gd name="connsiteX942" fmla="*/ 4058177 w 7176976"/>
                <a:gd name="connsiteY942" fmla="*/ 960269 h 4846713"/>
                <a:gd name="connsiteX943" fmla="*/ 4062484 w 7176976"/>
                <a:gd name="connsiteY943" fmla="*/ 877148 h 4846713"/>
                <a:gd name="connsiteX944" fmla="*/ 4066792 w 7176976"/>
                <a:gd name="connsiteY944" fmla="*/ 1042597 h 4846713"/>
                <a:gd name="connsiteX945" fmla="*/ 4071099 w 7176976"/>
                <a:gd name="connsiteY945" fmla="*/ 991999 h 4846713"/>
                <a:gd name="connsiteX946" fmla="*/ 4075407 w 7176976"/>
                <a:gd name="connsiteY946" fmla="*/ 1002185 h 4846713"/>
                <a:gd name="connsiteX947" fmla="*/ 4079715 w 7176976"/>
                <a:gd name="connsiteY947" fmla="*/ 1080946 h 4846713"/>
                <a:gd name="connsiteX948" fmla="*/ 4084022 w 7176976"/>
                <a:gd name="connsiteY948" fmla="*/ 1086208 h 4846713"/>
                <a:gd name="connsiteX949" fmla="*/ 4088330 w 7176976"/>
                <a:gd name="connsiteY949" fmla="*/ 1105750 h 4846713"/>
                <a:gd name="connsiteX950" fmla="*/ 4092637 w 7176976"/>
                <a:gd name="connsiteY950" fmla="*/ 965596 h 4846713"/>
                <a:gd name="connsiteX951" fmla="*/ 4096944 w 7176976"/>
                <a:gd name="connsiteY951" fmla="*/ 1099798 h 4846713"/>
                <a:gd name="connsiteX952" fmla="*/ 4101252 w 7176976"/>
                <a:gd name="connsiteY952" fmla="*/ 988712 h 4846713"/>
                <a:gd name="connsiteX953" fmla="*/ 4105560 w 7176976"/>
                <a:gd name="connsiteY953" fmla="*/ 978629 h 4846713"/>
                <a:gd name="connsiteX954" fmla="*/ 4109867 w 7176976"/>
                <a:gd name="connsiteY954" fmla="*/ 1028111 h 4846713"/>
                <a:gd name="connsiteX955" fmla="*/ 4114175 w 7176976"/>
                <a:gd name="connsiteY955" fmla="*/ 992902 h 4846713"/>
                <a:gd name="connsiteX956" fmla="*/ 4118482 w 7176976"/>
                <a:gd name="connsiteY956" fmla="*/ 1039118 h 4846713"/>
                <a:gd name="connsiteX957" fmla="*/ 4122790 w 7176976"/>
                <a:gd name="connsiteY957" fmla="*/ 968899 h 4846713"/>
                <a:gd name="connsiteX958" fmla="*/ 4127097 w 7176976"/>
                <a:gd name="connsiteY958" fmla="*/ 1197302 h 4846713"/>
                <a:gd name="connsiteX959" fmla="*/ 4131405 w 7176976"/>
                <a:gd name="connsiteY959" fmla="*/ 1124807 h 4846713"/>
                <a:gd name="connsiteX960" fmla="*/ 4135713 w 7176976"/>
                <a:gd name="connsiteY960" fmla="*/ 1159113 h 4846713"/>
                <a:gd name="connsiteX961" fmla="*/ 4140028 w 7176976"/>
                <a:gd name="connsiteY961" fmla="*/ 1178413 h 4846713"/>
                <a:gd name="connsiteX962" fmla="*/ 4144335 w 7176976"/>
                <a:gd name="connsiteY962" fmla="*/ 1156640 h 4846713"/>
                <a:gd name="connsiteX963" fmla="*/ 4148643 w 7176976"/>
                <a:gd name="connsiteY963" fmla="*/ 1211193 h 4846713"/>
                <a:gd name="connsiteX964" fmla="*/ 4152950 w 7176976"/>
                <a:gd name="connsiteY964" fmla="*/ 1120925 h 4846713"/>
                <a:gd name="connsiteX965" fmla="*/ 4157258 w 7176976"/>
                <a:gd name="connsiteY965" fmla="*/ 1264322 h 4846713"/>
                <a:gd name="connsiteX966" fmla="*/ 4161565 w 7176976"/>
                <a:gd name="connsiteY966" fmla="*/ 1105691 h 4846713"/>
                <a:gd name="connsiteX967" fmla="*/ 4165873 w 7176976"/>
                <a:gd name="connsiteY967" fmla="*/ 1192994 h 4846713"/>
                <a:gd name="connsiteX968" fmla="*/ 4170180 w 7176976"/>
                <a:gd name="connsiteY968" fmla="*/ 1266721 h 4846713"/>
                <a:gd name="connsiteX969" fmla="*/ 4174488 w 7176976"/>
                <a:gd name="connsiteY969" fmla="*/ 1314970 h 4846713"/>
                <a:gd name="connsiteX970" fmla="*/ 4178796 w 7176976"/>
                <a:gd name="connsiteY970" fmla="*/ 1356197 h 4846713"/>
                <a:gd name="connsiteX971" fmla="*/ 4183103 w 7176976"/>
                <a:gd name="connsiteY971" fmla="*/ 1270376 h 4846713"/>
                <a:gd name="connsiteX972" fmla="*/ 4187410 w 7176976"/>
                <a:gd name="connsiteY972" fmla="*/ 1439676 h 4846713"/>
                <a:gd name="connsiteX973" fmla="*/ 4191718 w 7176976"/>
                <a:gd name="connsiteY973" fmla="*/ 1356006 h 4846713"/>
                <a:gd name="connsiteX974" fmla="*/ 4196026 w 7176976"/>
                <a:gd name="connsiteY974" fmla="*/ 1444945 h 4846713"/>
                <a:gd name="connsiteX975" fmla="*/ 4200333 w 7176976"/>
                <a:gd name="connsiteY975" fmla="*/ 1414888 h 4846713"/>
                <a:gd name="connsiteX976" fmla="*/ 4204641 w 7176976"/>
                <a:gd name="connsiteY976" fmla="*/ 1395500 h 4846713"/>
                <a:gd name="connsiteX977" fmla="*/ 4208948 w 7176976"/>
                <a:gd name="connsiteY977" fmla="*/ 1380339 h 4846713"/>
                <a:gd name="connsiteX978" fmla="*/ 4213256 w 7176976"/>
                <a:gd name="connsiteY978" fmla="*/ 1303611 h 4846713"/>
                <a:gd name="connsiteX979" fmla="*/ 4217563 w 7176976"/>
                <a:gd name="connsiteY979" fmla="*/ 1434231 h 4846713"/>
                <a:gd name="connsiteX980" fmla="*/ 4221878 w 7176976"/>
                <a:gd name="connsiteY980" fmla="*/ 1301394 h 4846713"/>
                <a:gd name="connsiteX981" fmla="*/ 4226186 w 7176976"/>
                <a:gd name="connsiteY981" fmla="*/ 1329346 h 4846713"/>
                <a:gd name="connsiteX982" fmla="*/ 4230494 w 7176976"/>
                <a:gd name="connsiteY982" fmla="*/ 1332545 h 4846713"/>
                <a:gd name="connsiteX983" fmla="*/ 4234801 w 7176976"/>
                <a:gd name="connsiteY983" fmla="*/ 1328003 h 4846713"/>
                <a:gd name="connsiteX984" fmla="*/ 4239109 w 7176976"/>
                <a:gd name="connsiteY984" fmla="*/ 1349820 h 4846713"/>
                <a:gd name="connsiteX985" fmla="*/ 4243416 w 7176976"/>
                <a:gd name="connsiteY985" fmla="*/ 1310098 h 4846713"/>
                <a:gd name="connsiteX986" fmla="*/ 4247723 w 7176976"/>
                <a:gd name="connsiteY986" fmla="*/ 1443999 h 4846713"/>
                <a:gd name="connsiteX987" fmla="*/ 4252031 w 7176976"/>
                <a:gd name="connsiteY987" fmla="*/ 1356226 h 4846713"/>
                <a:gd name="connsiteX988" fmla="*/ 4256339 w 7176976"/>
                <a:gd name="connsiteY988" fmla="*/ 1368503 h 4846713"/>
                <a:gd name="connsiteX989" fmla="*/ 4260646 w 7176976"/>
                <a:gd name="connsiteY989" fmla="*/ 1415497 h 4846713"/>
                <a:gd name="connsiteX990" fmla="*/ 4264954 w 7176976"/>
                <a:gd name="connsiteY990" fmla="*/ 1397804 h 4846713"/>
                <a:gd name="connsiteX991" fmla="*/ 4269262 w 7176976"/>
                <a:gd name="connsiteY991" fmla="*/ 1414293 h 4846713"/>
                <a:gd name="connsiteX992" fmla="*/ 4273569 w 7176976"/>
                <a:gd name="connsiteY992" fmla="*/ 1341351 h 4846713"/>
                <a:gd name="connsiteX993" fmla="*/ 4277876 w 7176976"/>
                <a:gd name="connsiteY993" fmla="*/ 1465404 h 4846713"/>
                <a:gd name="connsiteX994" fmla="*/ 4282184 w 7176976"/>
                <a:gd name="connsiteY994" fmla="*/ 1412635 h 4846713"/>
                <a:gd name="connsiteX995" fmla="*/ 4286492 w 7176976"/>
                <a:gd name="connsiteY995" fmla="*/ 1476683 h 4846713"/>
                <a:gd name="connsiteX996" fmla="*/ 4290799 w 7176976"/>
                <a:gd name="connsiteY996" fmla="*/ 1514138 h 4846713"/>
                <a:gd name="connsiteX997" fmla="*/ 4295107 w 7176976"/>
                <a:gd name="connsiteY997" fmla="*/ 1502029 h 4846713"/>
                <a:gd name="connsiteX998" fmla="*/ 4299414 w 7176976"/>
                <a:gd name="connsiteY998" fmla="*/ 1551064 h 4846713"/>
                <a:gd name="connsiteX999" fmla="*/ 4303729 w 7176976"/>
                <a:gd name="connsiteY999" fmla="*/ 1443874 h 4846713"/>
                <a:gd name="connsiteX1000" fmla="*/ 4308037 w 7176976"/>
                <a:gd name="connsiteY1000" fmla="*/ 1559576 h 4846713"/>
                <a:gd name="connsiteX1001" fmla="*/ 4312344 w 7176976"/>
                <a:gd name="connsiteY1001" fmla="*/ 1477373 h 4846713"/>
                <a:gd name="connsiteX1002" fmla="*/ 4316652 w 7176976"/>
                <a:gd name="connsiteY1002" fmla="*/ 1487646 h 4846713"/>
                <a:gd name="connsiteX1003" fmla="*/ 4320959 w 7176976"/>
                <a:gd name="connsiteY1003" fmla="*/ 1452915 h 4846713"/>
                <a:gd name="connsiteX1004" fmla="*/ 4325267 w 7176976"/>
                <a:gd name="connsiteY1004" fmla="*/ 1558372 h 4846713"/>
                <a:gd name="connsiteX1005" fmla="*/ 4329575 w 7176976"/>
                <a:gd name="connsiteY1005" fmla="*/ 1547798 h 4846713"/>
                <a:gd name="connsiteX1006" fmla="*/ 4333882 w 7176976"/>
                <a:gd name="connsiteY1006" fmla="*/ 1456466 h 4846713"/>
                <a:gd name="connsiteX1007" fmla="*/ 4338189 w 7176976"/>
                <a:gd name="connsiteY1007" fmla="*/ 1618884 h 4846713"/>
                <a:gd name="connsiteX1008" fmla="*/ 4342497 w 7176976"/>
                <a:gd name="connsiteY1008" fmla="*/ 1513330 h 4846713"/>
                <a:gd name="connsiteX1009" fmla="*/ 4346805 w 7176976"/>
                <a:gd name="connsiteY1009" fmla="*/ 1496247 h 4846713"/>
                <a:gd name="connsiteX1010" fmla="*/ 4351112 w 7176976"/>
                <a:gd name="connsiteY1010" fmla="*/ 1485988 h 4846713"/>
                <a:gd name="connsiteX1011" fmla="*/ 4355420 w 7176976"/>
                <a:gd name="connsiteY1011" fmla="*/ 1506462 h 4846713"/>
                <a:gd name="connsiteX1012" fmla="*/ 4359727 w 7176976"/>
                <a:gd name="connsiteY1012" fmla="*/ 1453802 h 4846713"/>
                <a:gd name="connsiteX1013" fmla="*/ 4364035 w 7176976"/>
                <a:gd name="connsiteY1013" fmla="*/ 1385828 h 4846713"/>
                <a:gd name="connsiteX1014" fmla="*/ 4368342 w 7176976"/>
                <a:gd name="connsiteY1014" fmla="*/ 1514372 h 4846713"/>
                <a:gd name="connsiteX1015" fmla="*/ 4372650 w 7176976"/>
                <a:gd name="connsiteY1015" fmla="*/ 1436007 h 4846713"/>
                <a:gd name="connsiteX1016" fmla="*/ 4376957 w 7176976"/>
                <a:gd name="connsiteY1016" fmla="*/ 1453142 h 4846713"/>
                <a:gd name="connsiteX1017" fmla="*/ 4381265 w 7176976"/>
                <a:gd name="connsiteY1017" fmla="*/ 1497017 h 4846713"/>
                <a:gd name="connsiteX1018" fmla="*/ 4385573 w 7176976"/>
                <a:gd name="connsiteY1018" fmla="*/ 1547959 h 4846713"/>
                <a:gd name="connsiteX1019" fmla="*/ 4389888 w 7176976"/>
                <a:gd name="connsiteY1019" fmla="*/ 1557595 h 4846713"/>
                <a:gd name="connsiteX1020" fmla="*/ 4394195 w 7176976"/>
                <a:gd name="connsiteY1020" fmla="*/ 1487294 h 4846713"/>
                <a:gd name="connsiteX1021" fmla="*/ 4398503 w 7176976"/>
                <a:gd name="connsiteY1021" fmla="*/ 1649565 h 4846713"/>
                <a:gd name="connsiteX1022" fmla="*/ 4402810 w 7176976"/>
                <a:gd name="connsiteY1022" fmla="*/ 1632122 h 4846713"/>
                <a:gd name="connsiteX1023" fmla="*/ 4407118 w 7176976"/>
                <a:gd name="connsiteY1023" fmla="*/ 1651664 h 4846713"/>
                <a:gd name="connsiteX1024" fmla="*/ 4411425 w 7176976"/>
                <a:gd name="connsiteY1024" fmla="*/ 1700698 h 4846713"/>
                <a:gd name="connsiteX1025" fmla="*/ 4415733 w 7176976"/>
                <a:gd name="connsiteY1025" fmla="*/ 1720709 h 4846713"/>
                <a:gd name="connsiteX1026" fmla="*/ 4420041 w 7176976"/>
                <a:gd name="connsiteY1026" fmla="*/ 1701248 h 4846713"/>
                <a:gd name="connsiteX1027" fmla="*/ 4424348 w 7176976"/>
                <a:gd name="connsiteY1027" fmla="*/ 1662055 h 4846713"/>
                <a:gd name="connsiteX1028" fmla="*/ 4428655 w 7176976"/>
                <a:gd name="connsiteY1028" fmla="*/ 1797247 h 4846713"/>
                <a:gd name="connsiteX1029" fmla="*/ 4432963 w 7176976"/>
                <a:gd name="connsiteY1029" fmla="*/ 1734226 h 4846713"/>
                <a:gd name="connsiteX1030" fmla="*/ 4437270 w 7176976"/>
                <a:gd name="connsiteY1030" fmla="*/ 1698298 h 4846713"/>
                <a:gd name="connsiteX1031" fmla="*/ 4441578 w 7176976"/>
                <a:gd name="connsiteY1031" fmla="*/ 1712314 h 4846713"/>
                <a:gd name="connsiteX1032" fmla="*/ 4445886 w 7176976"/>
                <a:gd name="connsiteY1032" fmla="*/ 1723145 h 4846713"/>
                <a:gd name="connsiteX1033" fmla="*/ 4450193 w 7176976"/>
                <a:gd name="connsiteY1033" fmla="*/ 1711375 h 4846713"/>
                <a:gd name="connsiteX1034" fmla="*/ 4454501 w 7176976"/>
                <a:gd name="connsiteY1034" fmla="*/ 1592451 h 4846713"/>
                <a:gd name="connsiteX1035" fmla="*/ 4458808 w 7176976"/>
                <a:gd name="connsiteY1035" fmla="*/ 1704323 h 4846713"/>
                <a:gd name="connsiteX1036" fmla="*/ 4463116 w 7176976"/>
                <a:gd name="connsiteY1036" fmla="*/ 1622135 h 4846713"/>
                <a:gd name="connsiteX1037" fmla="*/ 4467423 w 7176976"/>
                <a:gd name="connsiteY1037" fmla="*/ 1608331 h 4846713"/>
                <a:gd name="connsiteX1038" fmla="*/ 4471731 w 7176976"/>
                <a:gd name="connsiteY1038" fmla="*/ 1634419 h 4846713"/>
                <a:gd name="connsiteX1039" fmla="*/ 4476046 w 7176976"/>
                <a:gd name="connsiteY1039" fmla="*/ 1642095 h 4846713"/>
                <a:gd name="connsiteX1040" fmla="*/ 4480354 w 7176976"/>
                <a:gd name="connsiteY1040" fmla="*/ 1652838 h 4846713"/>
                <a:gd name="connsiteX1041" fmla="*/ 4484661 w 7176976"/>
                <a:gd name="connsiteY1041" fmla="*/ 1605961 h 4846713"/>
                <a:gd name="connsiteX1042" fmla="*/ 4488968 w 7176976"/>
                <a:gd name="connsiteY1042" fmla="*/ 1802076 h 4846713"/>
                <a:gd name="connsiteX1043" fmla="*/ 4493276 w 7176976"/>
                <a:gd name="connsiteY1043" fmla="*/ 1701094 h 4846713"/>
                <a:gd name="connsiteX1044" fmla="*/ 4497583 w 7176976"/>
                <a:gd name="connsiteY1044" fmla="*/ 1727321 h 4846713"/>
                <a:gd name="connsiteX1045" fmla="*/ 4501891 w 7176976"/>
                <a:gd name="connsiteY1045" fmla="*/ 1763675 h 4846713"/>
                <a:gd name="connsiteX1046" fmla="*/ 4506199 w 7176976"/>
                <a:gd name="connsiteY1046" fmla="*/ 1742137 h 4846713"/>
                <a:gd name="connsiteX1047" fmla="*/ 4510506 w 7176976"/>
                <a:gd name="connsiteY1047" fmla="*/ 1773669 h 4846713"/>
                <a:gd name="connsiteX1048" fmla="*/ 4514814 w 7176976"/>
                <a:gd name="connsiteY1048" fmla="*/ 1720482 h 4846713"/>
                <a:gd name="connsiteX1049" fmla="*/ 4519121 w 7176976"/>
                <a:gd name="connsiteY1049" fmla="*/ 1825514 h 4846713"/>
                <a:gd name="connsiteX1050" fmla="*/ 4523429 w 7176976"/>
                <a:gd name="connsiteY1050" fmla="*/ 1719535 h 4846713"/>
                <a:gd name="connsiteX1051" fmla="*/ 4527736 w 7176976"/>
                <a:gd name="connsiteY1051" fmla="*/ 1753834 h 4846713"/>
                <a:gd name="connsiteX1052" fmla="*/ 4532044 w 7176976"/>
                <a:gd name="connsiteY1052" fmla="*/ 1767373 h 4846713"/>
                <a:gd name="connsiteX1053" fmla="*/ 4536352 w 7176976"/>
                <a:gd name="connsiteY1053" fmla="*/ 1794033 h 4846713"/>
                <a:gd name="connsiteX1054" fmla="*/ 4540659 w 7176976"/>
                <a:gd name="connsiteY1054" fmla="*/ 1805422 h 4846713"/>
                <a:gd name="connsiteX1055" fmla="*/ 4544967 w 7176976"/>
                <a:gd name="connsiteY1055" fmla="*/ 1697381 h 4846713"/>
                <a:gd name="connsiteX1056" fmla="*/ 4549274 w 7176976"/>
                <a:gd name="connsiteY1056" fmla="*/ 1800777 h 4846713"/>
                <a:gd name="connsiteX1057" fmla="*/ 4553582 w 7176976"/>
                <a:gd name="connsiteY1057" fmla="*/ 1699157 h 4846713"/>
                <a:gd name="connsiteX1058" fmla="*/ 4557889 w 7176976"/>
                <a:gd name="connsiteY1058" fmla="*/ 1706458 h 4846713"/>
                <a:gd name="connsiteX1059" fmla="*/ 4562204 w 7176976"/>
                <a:gd name="connsiteY1059" fmla="*/ 1732560 h 4846713"/>
                <a:gd name="connsiteX1060" fmla="*/ 4566512 w 7176976"/>
                <a:gd name="connsiteY1060" fmla="*/ 1697117 h 4846713"/>
                <a:gd name="connsiteX1061" fmla="*/ 4570819 w 7176976"/>
                <a:gd name="connsiteY1061" fmla="*/ 1692354 h 4846713"/>
                <a:gd name="connsiteX1062" fmla="*/ 4575127 w 7176976"/>
                <a:gd name="connsiteY1062" fmla="*/ 1675425 h 4846713"/>
                <a:gd name="connsiteX1063" fmla="*/ 4579434 w 7176976"/>
                <a:gd name="connsiteY1063" fmla="*/ 1840014 h 4846713"/>
                <a:gd name="connsiteX1064" fmla="*/ 4583742 w 7176976"/>
                <a:gd name="connsiteY1064" fmla="*/ 1797577 h 4846713"/>
                <a:gd name="connsiteX1065" fmla="*/ 4588049 w 7176976"/>
                <a:gd name="connsiteY1065" fmla="*/ 1833615 h 4846713"/>
                <a:gd name="connsiteX1066" fmla="*/ 4592357 w 7176976"/>
                <a:gd name="connsiteY1066" fmla="*/ 1897678 h 4846713"/>
                <a:gd name="connsiteX1067" fmla="*/ 4596665 w 7176976"/>
                <a:gd name="connsiteY1067" fmla="*/ 1918181 h 4846713"/>
                <a:gd name="connsiteX1068" fmla="*/ 4600972 w 7176976"/>
                <a:gd name="connsiteY1068" fmla="*/ 1965418 h 4846713"/>
                <a:gd name="connsiteX1069" fmla="*/ 4605280 w 7176976"/>
                <a:gd name="connsiteY1069" fmla="*/ 1848116 h 4846713"/>
                <a:gd name="connsiteX1070" fmla="*/ 4609587 w 7176976"/>
                <a:gd name="connsiteY1070" fmla="*/ 1971296 h 4846713"/>
                <a:gd name="connsiteX1071" fmla="*/ 4613895 w 7176976"/>
                <a:gd name="connsiteY1071" fmla="*/ 1924265 h 4846713"/>
                <a:gd name="connsiteX1072" fmla="*/ 4618202 w 7176976"/>
                <a:gd name="connsiteY1072" fmla="*/ 1923245 h 4846713"/>
                <a:gd name="connsiteX1073" fmla="*/ 4622510 w 7176976"/>
                <a:gd name="connsiteY1073" fmla="*/ 1974957 h 4846713"/>
                <a:gd name="connsiteX1074" fmla="*/ 4626817 w 7176976"/>
                <a:gd name="connsiteY1074" fmla="*/ 1941876 h 4846713"/>
                <a:gd name="connsiteX1075" fmla="*/ 4631125 w 7176976"/>
                <a:gd name="connsiteY1075" fmla="*/ 1850435 h 4846713"/>
                <a:gd name="connsiteX1076" fmla="*/ 4635433 w 7176976"/>
                <a:gd name="connsiteY1076" fmla="*/ 1871033 h 4846713"/>
                <a:gd name="connsiteX1077" fmla="*/ 4639740 w 7176976"/>
                <a:gd name="connsiteY1077" fmla="*/ 2085772 h 4846713"/>
                <a:gd name="connsiteX1078" fmla="*/ 4644055 w 7176976"/>
                <a:gd name="connsiteY1078" fmla="*/ 2096427 h 4846713"/>
                <a:gd name="connsiteX1079" fmla="*/ 4648362 w 7176976"/>
                <a:gd name="connsiteY1079" fmla="*/ 2155735 h 4846713"/>
                <a:gd name="connsiteX1080" fmla="*/ 4652670 w 7176976"/>
                <a:gd name="connsiteY1080" fmla="*/ 2193006 h 4846713"/>
                <a:gd name="connsiteX1081" fmla="*/ 4656978 w 7176976"/>
                <a:gd name="connsiteY1081" fmla="*/ 2224259 h 4846713"/>
                <a:gd name="connsiteX1082" fmla="*/ 4661285 w 7176976"/>
                <a:gd name="connsiteY1082" fmla="*/ 2282085 h 4846713"/>
                <a:gd name="connsiteX1083" fmla="*/ 4665593 w 7176976"/>
                <a:gd name="connsiteY1083" fmla="*/ 2381958 h 4846713"/>
                <a:gd name="connsiteX1084" fmla="*/ 4669900 w 7176976"/>
                <a:gd name="connsiteY1084" fmla="*/ 2449096 h 4846713"/>
                <a:gd name="connsiteX1085" fmla="*/ 4674208 w 7176976"/>
                <a:gd name="connsiteY1085" fmla="*/ 2422950 h 4846713"/>
                <a:gd name="connsiteX1086" fmla="*/ 4678515 w 7176976"/>
                <a:gd name="connsiteY1086" fmla="*/ 2426091 h 4846713"/>
                <a:gd name="connsiteX1087" fmla="*/ 4682823 w 7176976"/>
                <a:gd name="connsiteY1087" fmla="*/ 2349149 h 4846713"/>
                <a:gd name="connsiteX1088" fmla="*/ 4687130 w 7176976"/>
                <a:gd name="connsiteY1088" fmla="*/ 2338193 h 4846713"/>
                <a:gd name="connsiteX1089" fmla="*/ 4691438 w 7176976"/>
                <a:gd name="connsiteY1089" fmla="*/ 2332293 h 4846713"/>
                <a:gd name="connsiteX1090" fmla="*/ 4695746 w 7176976"/>
                <a:gd name="connsiteY1090" fmla="*/ 2188324 h 4846713"/>
                <a:gd name="connsiteX1091" fmla="*/ 4700053 w 7176976"/>
                <a:gd name="connsiteY1091" fmla="*/ 2235069 h 4846713"/>
                <a:gd name="connsiteX1092" fmla="*/ 4704361 w 7176976"/>
                <a:gd name="connsiteY1092" fmla="*/ 2163125 h 4846713"/>
                <a:gd name="connsiteX1093" fmla="*/ 4708668 w 7176976"/>
                <a:gd name="connsiteY1093" fmla="*/ 2107860 h 4846713"/>
                <a:gd name="connsiteX1094" fmla="*/ 4712976 w 7176976"/>
                <a:gd name="connsiteY1094" fmla="*/ 2090615 h 4846713"/>
                <a:gd name="connsiteX1095" fmla="*/ 4717283 w 7176976"/>
                <a:gd name="connsiteY1095" fmla="*/ 2121737 h 4846713"/>
                <a:gd name="connsiteX1096" fmla="*/ 4721591 w 7176976"/>
                <a:gd name="connsiteY1096" fmla="*/ 2103487 h 4846713"/>
                <a:gd name="connsiteX1097" fmla="*/ 4725906 w 7176976"/>
                <a:gd name="connsiteY1097" fmla="*/ 2038910 h 4846713"/>
                <a:gd name="connsiteX1098" fmla="*/ 4730213 w 7176976"/>
                <a:gd name="connsiteY1098" fmla="*/ 2218426 h 4846713"/>
                <a:gd name="connsiteX1099" fmla="*/ 4734521 w 7176976"/>
                <a:gd name="connsiteY1099" fmla="*/ 2165480 h 4846713"/>
                <a:gd name="connsiteX1100" fmla="*/ 4738828 w 7176976"/>
                <a:gd name="connsiteY1100" fmla="*/ 2167674 h 4846713"/>
                <a:gd name="connsiteX1101" fmla="*/ 4743136 w 7176976"/>
                <a:gd name="connsiteY1101" fmla="*/ 2186989 h 4846713"/>
                <a:gd name="connsiteX1102" fmla="*/ 4747443 w 7176976"/>
                <a:gd name="connsiteY1102" fmla="*/ 2183782 h 4846713"/>
                <a:gd name="connsiteX1103" fmla="*/ 4751751 w 7176976"/>
                <a:gd name="connsiteY1103" fmla="*/ 2216701 h 4846713"/>
                <a:gd name="connsiteX1104" fmla="*/ 4756059 w 7176976"/>
                <a:gd name="connsiteY1104" fmla="*/ 2213318 h 4846713"/>
                <a:gd name="connsiteX1105" fmla="*/ 4760366 w 7176976"/>
                <a:gd name="connsiteY1105" fmla="*/ 2344871 h 4846713"/>
                <a:gd name="connsiteX1106" fmla="*/ 4764674 w 7176976"/>
                <a:gd name="connsiteY1106" fmla="*/ 2317727 h 4846713"/>
                <a:gd name="connsiteX1107" fmla="*/ 4768981 w 7176976"/>
                <a:gd name="connsiteY1107" fmla="*/ 2378818 h 4846713"/>
                <a:gd name="connsiteX1108" fmla="*/ 4773289 w 7176976"/>
                <a:gd name="connsiteY1108" fmla="*/ 2409741 h 4846713"/>
                <a:gd name="connsiteX1109" fmla="*/ 4777596 w 7176976"/>
                <a:gd name="connsiteY1109" fmla="*/ 2422444 h 4846713"/>
                <a:gd name="connsiteX1110" fmla="*/ 4781904 w 7176976"/>
                <a:gd name="connsiteY1110" fmla="*/ 2397582 h 4846713"/>
                <a:gd name="connsiteX1111" fmla="*/ 4786212 w 7176976"/>
                <a:gd name="connsiteY1111" fmla="*/ 2326826 h 4846713"/>
                <a:gd name="connsiteX1112" fmla="*/ 4790519 w 7176976"/>
                <a:gd name="connsiteY1112" fmla="*/ 2432233 h 4846713"/>
                <a:gd name="connsiteX1113" fmla="*/ 4794827 w 7176976"/>
                <a:gd name="connsiteY1113" fmla="*/ 2344937 h 4846713"/>
                <a:gd name="connsiteX1114" fmla="*/ 4799134 w 7176976"/>
                <a:gd name="connsiteY1114" fmla="*/ 2375787 h 4846713"/>
                <a:gd name="connsiteX1115" fmla="*/ 4803441 w 7176976"/>
                <a:gd name="connsiteY1115" fmla="*/ 2290715 h 4846713"/>
                <a:gd name="connsiteX1116" fmla="*/ 4807749 w 7176976"/>
                <a:gd name="connsiteY1116" fmla="*/ 2288844 h 4846713"/>
                <a:gd name="connsiteX1117" fmla="*/ 4812064 w 7176976"/>
                <a:gd name="connsiteY1117" fmla="*/ 2261824 h 4846713"/>
                <a:gd name="connsiteX1118" fmla="*/ 4816372 w 7176976"/>
                <a:gd name="connsiteY1118" fmla="*/ 2226197 h 4846713"/>
                <a:gd name="connsiteX1119" fmla="*/ 4820679 w 7176976"/>
                <a:gd name="connsiteY1119" fmla="*/ 2368955 h 4846713"/>
                <a:gd name="connsiteX1120" fmla="*/ 4824987 w 7176976"/>
                <a:gd name="connsiteY1120" fmla="*/ 2304386 h 4846713"/>
                <a:gd name="connsiteX1121" fmla="*/ 4829294 w 7176976"/>
                <a:gd name="connsiteY1121" fmla="*/ 2347733 h 4846713"/>
                <a:gd name="connsiteX1122" fmla="*/ 4833602 w 7176976"/>
                <a:gd name="connsiteY1122" fmla="*/ 2308605 h 4846713"/>
                <a:gd name="connsiteX1123" fmla="*/ 4837909 w 7176976"/>
                <a:gd name="connsiteY1123" fmla="*/ 2381591 h 4846713"/>
                <a:gd name="connsiteX1124" fmla="*/ 4842217 w 7176976"/>
                <a:gd name="connsiteY1124" fmla="*/ 2384835 h 4846713"/>
                <a:gd name="connsiteX1125" fmla="*/ 4846525 w 7176976"/>
                <a:gd name="connsiteY1125" fmla="*/ 2342611 h 4846713"/>
                <a:gd name="connsiteX1126" fmla="*/ 4850832 w 7176976"/>
                <a:gd name="connsiteY1126" fmla="*/ 2452993 h 4846713"/>
                <a:gd name="connsiteX1127" fmla="*/ 4855140 w 7176976"/>
                <a:gd name="connsiteY1127" fmla="*/ 2423405 h 4846713"/>
                <a:gd name="connsiteX1128" fmla="*/ 4859447 w 7176976"/>
                <a:gd name="connsiteY1128" fmla="*/ 2408714 h 4846713"/>
                <a:gd name="connsiteX1129" fmla="*/ 4863755 w 7176976"/>
                <a:gd name="connsiteY1129" fmla="*/ 2358938 h 4846713"/>
                <a:gd name="connsiteX1130" fmla="*/ 4868062 w 7176976"/>
                <a:gd name="connsiteY1130" fmla="*/ 2393149 h 4846713"/>
                <a:gd name="connsiteX1131" fmla="*/ 4872370 w 7176976"/>
                <a:gd name="connsiteY1131" fmla="*/ 2387616 h 4846713"/>
                <a:gd name="connsiteX1132" fmla="*/ 4876677 w 7176976"/>
                <a:gd name="connsiteY1132" fmla="*/ 2339455 h 4846713"/>
                <a:gd name="connsiteX1133" fmla="*/ 4880985 w 7176976"/>
                <a:gd name="connsiteY1133" fmla="*/ 2467919 h 4846713"/>
                <a:gd name="connsiteX1134" fmla="*/ 4885293 w 7176976"/>
                <a:gd name="connsiteY1134" fmla="*/ 2374055 h 4846713"/>
                <a:gd name="connsiteX1135" fmla="*/ 4889600 w 7176976"/>
                <a:gd name="connsiteY1135" fmla="*/ 2327553 h 4846713"/>
                <a:gd name="connsiteX1136" fmla="*/ 4893915 w 7176976"/>
                <a:gd name="connsiteY1136" fmla="*/ 2355614 h 4846713"/>
                <a:gd name="connsiteX1137" fmla="*/ 4898222 w 7176976"/>
                <a:gd name="connsiteY1137" fmla="*/ 2420602 h 4846713"/>
                <a:gd name="connsiteX1138" fmla="*/ 4902530 w 7176976"/>
                <a:gd name="connsiteY1138" fmla="*/ 2383881 h 4846713"/>
                <a:gd name="connsiteX1139" fmla="*/ 4906838 w 7176976"/>
                <a:gd name="connsiteY1139" fmla="*/ 2327516 h 4846713"/>
                <a:gd name="connsiteX1140" fmla="*/ 4911145 w 7176976"/>
                <a:gd name="connsiteY1140" fmla="*/ 2435080 h 4846713"/>
                <a:gd name="connsiteX1141" fmla="*/ 4915453 w 7176976"/>
                <a:gd name="connsiteY1141" fmla="*/ 2357324 h 4846713"/>
                <a:gd name="connsiteX1142" fmla="*/ 4919760 w 7176976"/>
                <a:gd name="connsiteY1142" fmla="*/ 2415245 h 4846713"/>
                <a:gd name="connsiteX1143" fmla="*/ 4924068 w 7176976"/>
                <a:gd name="connsiteY1143" fmla="*/ 2421468 h 4846713"/>
                <a:gd name="connsiteX1144" fmla="*/ 4928375 w 7176976"/>
                <a:gd name="connsiteY1144" fmla="*/ 2456574 h 4846713"/>
                <a:gd name="connsiteX1145" fmla="*/ 4932683 w 7176976"/>
                <a:gd name="connsiteY1145" fmla="*/ 2460845 h 4846713"/>
                <a:gd name="connsiteX1146" fmla="*/ 4936990 w 7176976"/>
                <a:gd name="connsiteY1146" fmla="*/ 2417182 h 4846713"/>
                <a:gd name="connsiteX1147" fmla="*/ 4941298 w 7176976"/>
                <a:gd name="connsiteY1147" fmla="*/ 2527182 h 4846713"/>
                <a:gd name="connsiteX1148" fmla="*/ 4945606 w 7176976"/>
                <a:gd name="connsiteY1148" fmla="*/ 2444194 h 4846713"/>
                <a:gd name="connsiteX1149" fmla="*/ 4949913 w 7176976"/>
                <a:gd name="connsiteY1149" fmla="*/ 2482867 h 4846713"/>
                <a:gd name="connsiteX1150" fmla="*/ 4954220 w 7176976"/>
                <a:gd name="connsiteY1150" fmla="*/ 2465497 h 4846713"/>
                <a:gd name="connsiteX1151" fmla="*/ 4958528 w 7176976"/>
                <a:gd name="connsiteY1151" fmla="*/ 2491291 h 4846713"/>
                <a:gd name="connsiteX1152" fmla="*/ 4962836 w 7176976"/>
                <a:gd name="connsiteY1152" fmla="*/ 2490807 h 4846713"/>
                <a:gd name="connsiteX1153" fmla="*/ 4967143 w 7176976"/>
                <a:gd name="connsiteY1153" fmla="*/ 2365557 h 4846713"/>
                <a:gd name="connsiteX1154" fmla="*/ 4971451 w 7176976"/>
                <a:gd name="connsiteY1154" fmla="*/ 2492759 h 4846713"/>
                <a:gd name="connsiteX1155" fmla="*/ 4975759 w 7176976"/>
                <a:gd name="connsiteY1155" fmla="*/ 2433451 h 4846713"/>
                <a:gd name="connsiteX1156" fmla="*/ 4980066 w 7176976"/>
                <a:gd name="connsiteY1156" fmla="*/ 2478911 h 4846713"/>
                <a:gd name="connsiteX1157" fmla="*/ 4984381 w 7176976"/>
                <a:gd name="connsiteY1157" fmla="*/ 2451488 h 4846713"/>
                <a:gd name="connsiteX1158" fmla="*/ 4988688 w 7176976"/>
                <a:gd name="connsiteY1158" fmla="*/ 2474949 h 4846713"/>
                <a:gd name="connsiteX1159" fmla="*/ 4992996 w 7176976"/>
                <a:gd name="connsiteY1159" fmla="*/ 2490418 h 4846713"/>
                <a:gd name="connsiteX1160" fmla="*/ 4997303 w 7176976"/>
                <a:gd name="connsiteY1160" fmla="*/ 2455979 h 4846713"/>
                <a:gd name="connsiteX1161" fmla="*/ 5001611 w 7176976"/>
                <a:gd name="connsiteY1161" fmla="*/ 2640624 h 4846713"/>
                <a:gd name="connsiteX1162" fmla="*/ 5005919 w 7176976"/>
                <a:gd name="connsiteY1162" fmla="*/ 2522229 h 4846713"/>
                <a:gd name="connsiteX1163" fmla="*/ 5010226 w 7176976"/>
                <a:gd name="connsiteY1163" fmla="*/ 2519631 h 4846713"/>
                <a:gd name="connsiteX1164" fmla="*/ 5014534 w 7176976"/>
                <a:gd name="connsiteY1164" fmla="*/ 2498666 h 4846713"/>
                <a:gd name="connsiteX1165" fmla="*/ 5018841 w 7176976"/>
                <a:gd name="connsiteY1165" fmla="*/ 2518582 h 4846713"/>
                <a:gd name="connsiteX1166" fmla="*/ 5023149 w 7176976"/>
                <a:gd name="connsiteY1166" fmla="*/ 2519264 h 4846713"/>
                <a:gd name="connsiteX1167" fmla="*/ 5027456 w 7176976"/>
                <a:gd name="connsiteY1167" fmla="*/ 2460830 h 4846713"/>
                <a:gd name="connsiteX1168" fmla="*/ 5031764 w 7176976"/>
                <a:gd name="connsiteY1168" fmla="*/ 2541301 h 4846713"/>
                <a:gd name="connsiteX1169" fmla="*/ 5036072 w 7176976"/>
                <a:gd name="connsiteY1169" fmla="*/ 2470296 h 4846713"/>
                <a:gd name="connsiteX1170" fmla="*/ 5040379 w 7176976"/>
                <a:gd name="connsiteY1170" fmla="*/ 2549887 h 4846713"/>
                <a:gd name="connsiteX1171" fmla="*/ 5044686 w 7176976"/>
                <a:gd name="connsiteY1171" fmla="*/ 2583511 h 4846713"/>
                <a:gd name="connsiteX1172" fmla="*/ 5048994 w 7176976"/>
                <a:gd name="connsiteY1172" fmla="*/ 2626564 h 4846713"/>
                <a:gd name="connsiteX1173" fmla="*/ 5053301 w 7176976"/>
                <a:gd name="connsiteY1173" fmla="*/ 2642290 h 4846713"/>
                <a:gd name="connsiteX1174" fmla="*/ 5057609 w 7176976"/>
                <a:gd name="connsiteY1174" fmla="*/ 2557519 h 4846713"/>
                <a:gd name="connsiteX1175" fmla="*/ 5061917 w 7176976"/>
                <a:gd name="connsiteY1175" fmla="*/ 2671694 h 4846713"/>
                <a:gd name="connsiteX1176" fmla="*/ 5066232 w 7176976"/>
                <a:gd name="connsiteY1176" fmla="*/ 2621083 h 4846713"/>
                <a:gd name="connsiteX1177" fmla="*/ 5070539 w 7176976"/>
                <a:gd name="connsiteY1177" fmla="*/ 2627768 h 4846713"/>
                <a:gd name="connsiteX1178" fmla="*/ 5074847 w 7176976"/>
                <a:gd name="connsiteY1178" fmla="*/ 2642738 h 4846713"/>
                <a:gd name="connsiteX1179" fmla="*/ 5079154 w 7176976"/>
                <a:gd name="connsiteY1179" fmla="*/ 2665824 h 4846713"/>
                <a:gd name="connsiteX1180" fmla="*/ 5083462 w 7176976"/>
                <a:gd name="connsiteY1180" fmla="*/ 2700049 h 4846713"/>
                <a:gd name="connsiteX1181" fmla="*/ 5087769 w 7176976"/>
                <a:gd name="connsiteY1181" fmla="*/ 2700710 h 4846713"/>
                <a:gd name="connsiteX1182" fmla="*/ 5092077 w 7176976"/>
                <a:gd name="connsiteY1182" fmla="*/ 2880666 h 4846713"/>
                <a:gd name="connsiteX1183" fmla="*/ 5096385 w 7176976"/>
                <a:gd name="connsiteY1183" fmla="*/ 2844517 h 4846713"/>
                <a:gd name="connsiteX1184" fmla="*/ 5100692 w 7176976"/>
                <a:gd name="connsiteY1184" fmla="*/ 2891563 h 4846713"/>
                <a:gd name="connsiteX1185" fmla="*/ 5105000 w 7176976"/>
                <a:gd name="connsiteY1185" fmla="*/ 2897720 h 4846713"/>
                <a:gd name="connsiteX1186" fmla="*/ 5109307 w 7176976"/>
                <a:gd name="connsiteY1186" fmla="*/ 2921107 h 4846713"/>
                <a:gd name="connsiteX1187" fmla="*/ 5113614 w 7176976"/>
                <a:gd name="connsiteY1187" fmla="*/ 2916549 h 4846713"/>
                <a:gd name="connsiteX1188" fmla="*/ 5117922 w 7176976"/>
                <a:gd name="connsiteY1188" fmla="*/ 2907575 h 4846713"/>
                <a:gd name="connsiteX1189" fmla="*/ 5122230 w 7176976"/>
                <a:gd name="connsiteY1189" fmla="*/ 2976356 h 4846713"/>
                <a:gd name="connsiteX1190" fmla="*/ 5126537 w 7176976"/>
                <a:gd name="connsiteY1190" fmla="*/ 2891981 h 4846713"/>
                <a:gd name="connsiteX1191" fmla="*/ 5130845 w 7176976"/>
                <a:gd name="connsiteY1191" fmla="*/ 2874303 h 4846713"/>
                <a:gd name="connsiteX1192" fmla="*/ 5135152 w 7176976"/>
                <a:gd name="connsiteY1192" fmla="*/ 2850300 h 4846713"/>
                <a:gd name="connsiteX1193" fmla="*/ 5139460 w 7176976"/>
                <a:gd name="connsiteY1193" fmla="*/ 2895415 h 4846713"/>
                <a:gd name="connsiteX1194" fmla="*/ 5143767 w 7176976"/>
                <a:gd name="connsiteY1194" fmla="*/ 2892744 h 4846713"/>
                <a:gd name="connsiteX1195" fmla="*/ 5148082 w 7176976"/>
                <a:gd name="connsiteY1195" fmla="*/ 2837355 h 4846713"/>
                <a:gd name="connsiteX1196" fmla="*/ 5152390 w 7176976"/>
                <a:gd name="connsiteY1196" fmla="*/ 2882698 h 4846713"/>
                <a:gd name="connsiteX1197" fmla="*/ 5156698 w 7176976"/>
                <a:gd name="connsiteY1197" fmla="*/ 2877672 h 4846713"/>
                <a:gd name="connsiteX1198" fmla="*/ 5161005 w 7176976"/>
                <a:gd name="connsiteY1198" fmla="*/ 2862056 h 4846713"/>
                <a:gd name="connsiteX1199" fmla="*/ 5165313 w 7176976"/>
                <a:gd name="connsiteY1199" fmla="*/ 2855774 h 4846713"/>
                <a:gd name="connsiteX1200" fmla="*/ 5169620 w 7176976"/>
                <a:gd name="connsiteY1200" fmla="*/ 2890741 h 4846713"/>
                <a:gd name="connsiteX1201" fmla="*/ 5173927 w 7176976"/>
                <a:gd name="connsiteY1201" fmla="*/ 2887453 h 4846713"/>
                <a:gd name="connsiteX1202" fmla="*/ 5178235 w 7176976"/>
                <a:gd name="connsiteY1202" fmla="*/ 2854439 h 4846713"/>
                <a:gd name="connsiteX1203" fmla="*/ 5182543 w 7176976"/>
                <a:gd name="connsiteY1203" fmla="*/ 2990747 h 4846713"/>
                <a:gd name="connsiteX1204" fmla="*/ 5186850 w 7176976"/>
                <a:gd name="connsiteY1204" fmla="*/ 2952962 h 4846713"/>
                <a:gd name="connsiteX1205" fmla="*/ 5191158 w 7176976"/>
                <a:gd name="connsiteY1205" fmla="*/ 2925700 h 4846713"/>
                <a:gd name="connsiteX1206" fmla="*/ 5195465 w 7176976"/>
                <a:gd name="connsiteY1206" fmla="*/ 2948199 h 4846713"/>
                <a:gd name="connsiteX1207" fmla="*/ 5199773 w 7176976"/>
                <a:gd name="connsiteY1207" fmla="*/ 2963155 h 4846713"/>
                <a:gd name="connsiteX1208" fmla="*/ 5204080 w 7176976"/>
                <a:gd name="connsiteY1208" fmla="*/ 2982344 h 4846713"/>
                <a:gd name="connsiteX1209" fmla="*/ 5208388 w 7176976"/>
                <a:gd name="connsiteY1209" fmla="*/ 2956007 h 4846713"/>
                <a:gd name="connsiteX1210" fmla="*/ 5212696 w 7176976"/>
                <a:gd name="connsiteY1210" fmla="*/ 3042870 h 4846713"/>
                <a:gd name="connsiteX1211" fmla="*/ 5217003 w 7176976"/>
                <a:gd name="connsiteY1211" fmla="*/ 3002884 h 4846713"/>
                <a:gd name="connsiteX1212" fmla="*/ 5221311 w 7176976"/>
                <a:gd name="connsiteY1212" fmla="*/ 3040280 h 4846713"/>
                <a:gd name="connsiteX1213" fmla="*/ 5225618 w 7176976"/>
                <a:gd name="connsiteY1213" fmla="*/ 3049526 h 4846713"/>
                <a:gd name="connsiteX1214" fmla="*/ 5229933 w 7176976"/>
                <a:gd name="connsiteY1214" fmla="*/ 3123628 h 4846713"/>
                <a:gd name="connsiteX1215" fmla="*/ 5234241 w 7176976"/>
                <a:gd name="connsiteY1215" fmla="*/ 3182451 h 4846713"/>
                <a:gd name="connsiteX1216" fmla="*/ 5238548 w 7176976"/>
                <a:gd name="connsiteY1216" fmla="*/ 3129388 h 4846713"/>
                <a:gd name="connsiteX1217" fmla="*/ 5242856 w 7176976"/>
                <a:gd name="connsiteY1217" fmla="*/ 3223655 h 4846713"/>
                <a:gd name="connsiteX1218" fmla="*/ 5247163 w 7176976"/>
                <a:gd name="connsiteY1218" fmla="*/ 3231346 h 4846713"/>
                <a:gd name="connsiteX1219" fmla="*/ 5251471 w 7176976"/>
                <a:gd name="connsiteY1219" fmla="*/ 3235484 h 4846713"/>
                <a:gd name="connsiteX1220" fmla="*/ 5255779 w 7176976"/>
                <a:gd name="connsiteY1220" fmla="*/ 3212963 h 4846713"/>
                <a:gd name="connsiteX1221" fmla="*/ 5260086 w 7176976"/>
                <a:gd name="connsiteY1221" fmla="*/ 3252370 h 4846713"/>
                <a:gd name="connsiteX1222" fmla="*/ 5264393 w 7176976"/>
                <a:gd name="connsiteY1222" fmla="*/ 3275933 h 4846713"/>
                <a:gd name="connsiteX1223" fmla="*/ 5268701 w 7176976"/>
                <a:gd name="connsiteY1223" fmla="*/ 3244819 h 4846713"/>
                <a:gd name="connsiteX1224" fmla="*/ 5273009 w 7176976"/>
                <a:gd name="connsiteY1224" fmla="*/ 3337611 h 4846713"/>
                <a:gd name="connsiteX1225" fmla="*/ 5277316 w 7176976"/>
                <a:gd name="connsiteY1225" fmla="*/ 3319126 h 4846713"/>
                <a:gd name="connsiteX1226" fmla="*/ 5281624 w 7176976"/>
                <a:gd name="connsiteY1226" fmla="*/ 3275779 h 4846713"/>
                <a:gd name="connsiteX1227" fmla="*/ 5285931 w 7176976"/>
                <a:gd name="connsiteY1227" fmla="*/ 3259921 h 4846713"/>
                <a:gd name="connsiteX1228" fmla="*/ 5290239 w 7176976"/>
                <a:gd name="connsiteY1228" fmla="*/ 3288129 h 4846713"/>
                <a:gd name="connsiteX1229" fmla="*/ 5294546 w 7176976"/>
                <a:gd name="connsiteY1229" fmla="*/ 3255444 h 4846713"/>
                <a:gd name="connsiteX1230" fmla="*/ 5298854 w 7176976"/>
                <a:gd name="connsiteY1230" fmla="*/ 3179185 h 4846713"/>
                <a:gd name="connsiteX1231" fmla="*/ 5303161 w 7176976"/>
                <a:gd name="connsiteY1231" fmla="*/ 3249845 h 4846713"/>
                <a:gd name="connsiteX1232" fmla="*/ 5307469 w 7176976"/>
                <a:gd name="connsiteY1232" fmla="*/ 3242258 h 4846713"/>
                <a:gd name="connsiteX1233" fmla="*/ 5311777 w 7176976"/>
                <a:gd name="connsiteY1233" fmla="*/ 3232777 h 4846713"/>
                <a:gd name="connsiteX1234" fmla="*/ 5316092 w 7176976"/>
                <a:gd name="connsiteY1234" fmla="*/ 3236974 h 4846713"/>
                <a:gd name="connsiteX1235" fmla="*/ 5320399 w 7176976"/>
                <a:gd name="connsiteY1235" fmla="*/ 3261608 h 4846713"/>
                <a:gd name="connsiteX1236" fmla="*/ 5324706 w 7176976"/>
                <a:gd name="connsiteY1236" fmla="*/ 3241575 h 4846713"/>
                <a:gd name="connsiteX1237" fmla="*/ 5329014 w 7176976"/>
                <a:gd name="connsiteY1237" fmla="*/ 3209977 h 4846713"/>
                <a:gd name="connsiteX1238" fmla="*/ 5333322 w 7176976"/>
                <a:gd name="connsiteY1238" fmla="*/ 3271486 h 4846713"/>
                <a:gd name="connsiteX1239" fmla="*/ 5337629 w 7176976"/>
                <a:gd name="connsiteY1239" fmla="*/ 3240049 h 4846713"/>
                <a:gd name="connsiteX1240" fmla="*/ 5341937 w 7176976"/>
                <a:gd name="connsiteY1240" fmla="*/ 3202220 h 4846713"/>
                <a:gd name="connsiteX1241" fmla="*/ 5346245 w 7176976"/>
                <a:gd name="connsiteY1241" fmla="*/ 3167811 h 4846713"/>
                <a:gd name="connsiteX1242" fmla="*/ 5350552 w 7176976"/>
                <a:gd name="connsiteY1242" fmla="*/ 3180161 h 4846713"/>
                <a:gd name="connsiteX1243" fmla="*/ 5354859 w 7176976"/>
                <a:gd name="connsiteY1243" fmla="*/ 3184865 h 4846713"/>
                <a:gd name="connsiteX1244" fmla="*/ 5359167 w 7176976"/>
                <a:gd name="connsiteY1244" fmla="*/ 3166666 h 4846713"/>
                <a:gd name="connsiteX1245" fmla="*/ 5363474 w 7176976"/>
                <a:gd name="connsiteY1245" fmla="*/ 3266481 h 4846713"/>
                <a:gd name="connsiteX1246" fmla="*/ 5367782 w 7176976"/>
                <a:gd name="connsiteY1246" fmla="*/ 3300897 h 4846713"/>
                <a:gd name="connsiteX1247" fmla="*/ 5372090 w 7176976"/>
                <a:gd name="connsiteY1247" fmla="*/ 3290213 h 4846713"/>
                <a:gd name="connsiteX1248" fmla="*/ 5376397 w 7176976"/>
                <a:gd name="connsiteY1248" fmla="*/ 3291050 h 4846713"/>
                <a:gd name="connsiteX1249" fmla="*/ 5380705 w 7176976"/>
                <a:gd name="connsiteY1249" fmla="*/ 3333655 h 4846713"/>
                <a:gd name="connsiteX1250" fmla="*/ 5385012 w 7176976"/>
                <a:gd name="connsiteY1250" fmla="*/ 3346798 h 4846713"/>
                <a:gd name="connsiteX1251" fmla="*/ 5389320 w 7176976"/>
                <a:gd name="connsiteY1251" fmla="*/ 3324776 h 4846713"/>
                <a:gd name="connsiteX1252" fmla="*/ 5393627 w 7176976"/>
                <a:gd name="connsiteY1252" fmla="*/ 3387892 h 4846713"/>
                <a:gd name="connsiteX1253" fmla="*/ 5397935 w 7176976"/>
                <a:gd name="connsiteY1253" fmla="*/ 3370427 h 4846713"/>
                <a:gd name="connsiteX1254" fmla="*/ 5402250 w 7176976"/>
                <a:gd name="connsiteY1254" fmla="*/ 3296905 h 4846713"/>
                <a:gd name="connsiteX1255" fmla="*/ 5406558 w 7176976"/>
                <a:gd name="connsiteY1255" fmla="*/ 3268184 h 4846713"/>
                <a:gd name="connsiteX1256" fmla="*/ 5410865 w 7176976"/>
                <a:gd name="connsiteY1256" fmla="*/ 3296876 h 4846713"/>
                <a:gd name="connsiteX1257" fmla="*/ 5415172 w 7176976"/>
                <a:gd name="connsiteY1257" fmla="*/ 3300435 h 4846713"/>
                <a:gd name="connsiteX1258" fmla="*/ 5419480 w 7176976"/>
                <a:gd name="connsiteY1258" fmla="*/ 3271390 h 4846713"/>
                <a:gd name="connsiteX1259" fmla="*/ 5423787 w 7176976"/>
                <a:gd name="connsiteY1259" fmla="*/ 3360623 h 4846713"/>
                <a:gd name="connsiteX1260" fmla="*/ 5428095 w 7176976"/>
                <a:gd name="connsiteY1260" fmla="*/ 3373818 h 4846713"/>
                <a:gd name="connsiteX1261" fmla="*/ 5432403 w 7176976"/>
                <a:gd name="connsiteY1261" fmla="*/ 3334360 h 4846713"/>
                <a:gd name="connsiteX1262" fmla="*/ 5436710 w 7176976"/>
                <a:gd name="connsiteY1262" fmla="*/ 3382389 h 4846713"/>
                <a:gd name="connsiteX1263" fmla="*/ 5441018 w 7176976"/>
                <a:gd name="connsiteY1263" fmla="*/ 3442026 h 4846713"/>
                <a:gd name="connsiteX1264" fmla="*/ 5445325 w 7176976"/>
                <a:gd name="connsiteY1264" fmla="*/ 3436809 h 4846713"/>
                <a:gd name="connsiteX1265" fmla="*/ 5449633 w 7176976"/>
                <a:gd name="connsiteY1265" fmla="*/ 3386806 h 4846713"/>
                <a:gd name="connsiteX1266" fmla="*/ 5453940 w 7176976"/>
                <a:gd name="connsiteY1266" fmla="*/ 3497041 h 4846713"/>
                <a:gd name="connsiteX1267" fmla="*/ 5458248 w 7176976"/>
                <a:gd name="connsiteY1267" fmla="*/ 3491765 h 4846713"/>
                <a:gd name="connsiteX1268" fmla="*/ 5462556 w 7176976"/>
                <a:gd name="connsiteY1268" fmla="*/ 3441616 h 4846713"/>
                <a:gd name="connsiteX1269" fmla="*/ 5466863 w 7176976"/>
                <a:gd name="connsiteY1269" fmla="*/ 3457811 h 4846713"/>
                <a:gd name="connsiteX1270" fmla="*/ 5471171 w 7176976"/>
                <a:gd name="connsiteY1270" fmla="*/ 3460306 h 4846713"/>
                <a:gd name="connsiteX1271" fmla="*/ 5475478 w 7176976"/>
                <a:gd name="connsiteY1271" fmla="*/ 3464408 h 4846713"/>
                <a:gd name="connsiteX1272" fmla="*/ 5479786 w 7176976"/>
                <a:gd name="connsiteY1272" fmla="*/ 3455118 h 4846713"/>
                <a:gd name="connsiteX1273" fmla="*/ 5484093 w 7176976"/>
                <a:gd name="connsiteY1273" fmla="*/ 3549275 h 4846713"/>
                <a:gd name="connsiteX1274" fmla="*/ 5488408 w 7176976"/>
                <a:gd name="connsiteY1274" fmla="*/ 3539478 h 4846713"/>
                <a:gd name="connsiteX1275" fmla="*/ 5492716 w 7176976"/>
                <a:gd name="connsiteY1275" fmla="*/ 3525521 h 4846713"/>
                <a:gd name="connsiteX1276" fmla="*/ 5497023 w 7176976"/>
                <a:gd name="connsiteY1276" fmla="*/ 3546927 h 4846713"/>
                <a:gd name="connsiteX1277" fmla="*/ 5501331 w 7176976"/>
                <a:gd name="connsiteY1277" fmla="*/ 3591462 h 4846713"/>
                <a:gd name="connsiteX1278" fmla="*/ 5505638 w 7176976"/>
                <a:gd name="connsiteY1278" fmla="*/ 3618357 h 4846713"/>
                <a:gd name="connsiteX1279" fmla="*/ 5509946 w 7176976"/>
                <a:gd name="connsiteY1279" fmla="*/ 3618056 h 4846713"/>
                <a:gd name="connsiteX1280" fmla="*/ 5514253 w 7176976"/>
                <a:gd name="connsiteY1280" fmla="*/ 3701624 h 4846713"/>
                <a:gd name="connsiteX1281" fmla="*/ 5518561 w 7176976"/>
                <a:gd name="connsiteY1281" fmla="*/ 3744758 h 4846713"/>
                <a:gd name="connsiteX1282" fmla="*/ 5522869 w 7176976"/>
                <a:gd name="connsiteY1282" fmla="*/ 3736034 h 4846713"/>
                <a:gd name="connsiteX1283" fmla="*/ 5527176 w 7176976"/>
                <a:gd name="connsiteY1283" fmla="*/ 3748707 h 4846713"/>
                <a:gd name="connsiteX1284" fmla="*/ 5531484 w 7176976"/>
                <a:gd name="connsiteY1284" fmla="*/ 3781853 h 4846713"/>
                <a:gd name="connsiteX1285" fmla="*/ 5535791 w 7176976"/>
                <a:gd name="connsiteY1285" fmla="*/ 3791496 h 4846713"/>
                <a:gd name="connsiteX1286" fmla="*/ 5540099 w 7176976"/>
                <a:gd name="connsiteY1286" fmla="*/ 3777722 h 4846713"/>
                <a:gd name="connsiteX1287" fmla="*/ 5544406 w 7176976"/>
                <a:gd name="connsiteY1287" fmla="*/ 3834161 h 4846713"/>
                <a:gd name="connsiteX1288" fmla="*/ 5548714 w 7176976"/>
                <a:gd name="connsiteY1288" fmla="*/ 3818045 h 4846713"/>
                <a:gd name="connsiteX1289" fmla="*/ 5553021 w 7176976"/>
                <a:gd name="connsiteY1289" fmla="*/ 3770046 h 4846713"/>
                <a:gd name="connsiteX1290" fmla="*/ 5557329 w 7176976"/>
                <a:gd name="connsiteY1290" fmla="*/ 3731616 h 4846713"/>
                <a:gd name="connsiteX1291" fmla="*/ 5561637 w 7176976"/>
                <a:gd name="connsiteY1291" fmla="*/ 3724593 h 4846713"/>
                <a:gd name="connsiteX1292" fmla="*/ 5565944 w 7176976"/>
                <a:gd name="connsiteY1292" fmla="*/ 3734280 h 4846713"/>
                <a:gd name="connsiteX1293" fmla="*/ 5570259 w 7176976"/>
                <a:gd name="connsiteY1293" fmla="*/ 3705411 h 4846713"/>
                <a:gd name="connsiteX1294" fmla="*/ 5574566 w 7176976"/>
                <a:gd name="connsiteY1294" fmla="*/ 3769393 h 4846713"/>
                <a:gd name="connsiteX1295" fmla="*/ 5578874 w 7176976"/>
                <a:gd name="connsiteY1295" fmla="*/ 3776922 h 4846713"/>
                <a:gd name="connsiteX1296" fmla="*/ 5583182 w 7176976"/>
                <a:gd name="connsiteY1296" fmla="*/ 3757182 h 4846713"/>
                <a:gd name="connsiteX1297" fmla="*/ 5587489 w 7176976"/>
                <a:gd name="connsiteY1297" fmla="*/ 3730280 h 4846713"/>
                <a:gd name="connsiteX1298" fmla="*/ 5591797 w 7176976"/>
                <a:gd name="connsiteY1298" fmla="*/ 3741236 h 4846713"/>
                <a:gd name="connsiteX1299" fmla="*/ 5596104 w 7176976"/>
                <a:gd name="connsiteY1299" fmla="*/ 3720095 h 4846713"/>
                <a:gd name="connsiteX1300" fmla="*/ 5600412 w 7176976"/>
                <a:gd name="connsiteY1300" fmla="*/ 3674708 h 4846713"/>
                <a:gd name="connsiteX1301" fmla="*/ 5604719 w 7176976"/>
                <a:gd name="connsiteY1301" fmla="*/ 3702754 h 4846713"/>
                <a:gd name="connsiteX1302" fmla="*/ 5609027 w 7176976"/>
                <a:gd name="connsiteY1302" fmla="*/ 3680556 h 4846713"/>
                <a:gd name="connsiteX1303" fmla="*/ 5613334 w 7176976"/>
                <a:gd name="connsiteY1303" fmla="*/ 3631507 h 4846713"/>
                <a:gd name="connsiteX1304" fmla="*/ 5617642 w 7176976"/>
                <a:gd name="connsiteY1304" fmla="*/ 3606609 h 4846713"/>
                <a:gd name="connsiteX1305" fmla="*/ 5621950 w 7176976"/>
                <a:gd name="connsiteY1305" fmla="*/ 3635837 h 4846713"/>
                <a:gd name="connsiteX1306" fmla="*/ 5626257 w 7176976"/>
                <a:gd name="connsiteY1306" fmla="*/ 3638787 h 4846713"/>
                <a:gd name="connsiteX1307" fmla="*/ 5630565 w 7176976"/>
                <a:gd name="connsiteY1307" fmla="*/ 3628645 h 4846713"/>
                <a:gd name="connsiteX1308" fmla="*/ 5634872 w 7176976"/>
                <a:gd name="connsiteY1308" fmla="*/ 3663671 h 4846713"/>
                <a:gd name="connsiteX1309" fmla="*/ 5639180 w 7176976"/>
                <a:gd name="connsiteY1309" fmla="*/ 3682479 h 4846713"/>
                <a:gd name="connsiteX1310" fmla="*/ 5643487 w 7176976"/>
                <a:gd name="connsiteY1310" fmla="*/ 3619935 h 4846713"/>
                <a:gd name="connsiteX1311" fmla="*/ 5647795 w 7176976"/>
                <a:gd name="connsiteY1311" fmla="*/ 3639191 h 4846713"/>
                <a:gd name="connsiteX1312" fmla="*/ 5652110 w 7176976"/>
                <a:gd name="connsiteY1312" fmla="*/ 3641194 h 4846713"/>
                <a:gd name="connsiteX1313" fmla="*/ 5656417 w 7176976"/>
                <a:gd name="connsiteY1313" fmla="*/ 3637026 h 4846713"/>
                <a:gd name="connsiteX1314" fmla="*/ 5660725 w 7176976"/>
                <a:gd name="connsiteY1314" fmla="*/ 3626165 h 4846713"/>
                <a:gd name="connsiteX1315" fmla="*/ 5665032 w 7176976"/>
                <a:gd name="connsiteY1315" fmla="*/ 3681334 h 4846713"/>
                <a:gd name="connsiteX1316" fmla="*/ 5669340 w 7176976"/>
                <a:gd name="connsiteY1316" fmla="*/ 3672954 h 4846713"/>
                <a:gd name="connsiteX1317" fmla="*/ 5673647 w 7176976"/>
                <a:gd name="connsiteY1317" fmla="*/ 3637752 h 4846713"/>
                <a:gd name="connsiteX1318" fmla="*/ 5677955 w 7176976"/>
                <a:gd name="connsiteY1318" fmla="*/ 3648884 h 4846713"/>
                <a:gd name="connsiteX1319" fmla="*/ 5682263 w 7176976"/>
                <a:gd name="connsiteY1319" fmla="*/ 3622445 h 4846713"/>
                <a:gd name="connsiteX1320" fmla="*/ 5686570 w 7176976"/>
                <a:gd name="connsiteY1320" fmla="*/ 3638802 h 4846713"/>
                <a:gd name="connsiteX1321" fmla="*/ 5690878 w 7176976"/>
                <a:gd name="connsiteY1321" fmla="*/ 3611965 h 4846713"/>
                <a:gd name="connsiteX1322" fmla="*/ 5695185 w 7176976"/>
                <a:gd name="connsiteY1322" fmla="*/ 3663678 h 4846713"/>
                <a:gd name="connsiteX1323" fmla="*/ 5699493 w 7176976"/>
                <a:gd name="connsiteY1323" fmla="*/ 3661976 h 4846713"/>
                <a:gd name="connsiteX1324" fmla="*/ 5703800 w 7176976"/>
                <a:gd name="connsiteY1324" fmla="*/ 3648547 h 4846713"/>
                <a:gd name="connsiteX1325" fmla="*/ 5708108 w 7176976"/>
                <a:gd name="connsiteY1325" fmla="*/ 3638574 h 4846713"/>
                <a:gd name="connsiteX1326" fmla="*/ 5712416 w 7176976"/>
                <a:gd name="connsiteY1326" fmla="*/ 3641186 h 4846713"/>
                <a:gd name="connsiteX1327" fmla="*/ 5716723 w 7176976"/>
                <a:gd name="connsiteY1327" fmla="*/ 3656443 h 4846713"/>
                <a:gd name="connsiteX1328" fmla="*/ 5721031 w 7176976"/>
                <a:gd name="connsiteY1328" fmla="*/ 3635602 h 4846713"/>
                <a:gd name="connsiteX1329" fmla="*/ 5725338 w 7176976"/>
                <a:gd name="connsiteY1329" fmla="*/ 3685796 h 4846713"/>
                <a:gd name="connsiteX1330" fmla="*/ 5729645 w 7176976"/>
                <a:gd name="connsiteY1330" fmla="*/ 3675434 h 4846713"/>
                <a:gd name="connsiteX1331" fmla="*/ 5733953 w 7176976"/>
                <a:gd name="connsiteY1331" fmla="*/ 3652774 h 4846713"/>
                <a:gd name="connsiteX1332" fmla="*/ 5738268 w 7176976"/>
                <a:gd name="connsiteY1332" fmla="*/ 3641077 h 4846713"/>
                <a:gd name="connsiteX1333" fmla="*/ 5742576 w 7176976"/>
                <a:gd name="connsiteY1333" fmla="*/ 3662629 h 4846713"/>
                <a:gd name="connsiteX1334" fmla="*/ 5746883 w 7176976"/>
                <a:gd name="connsiteY1334" fmla="*/ 3653889 h 4846713"/>
                <a:gd name="connsiteX1335" fmla="*/ 5751191 w 7176976"/>
                <a:gd name="connsiteY1335" fmla="*/ 3643087 h 4846713"/>
                <a:gd name="connsiteX1336" fmla="*/ 5755498 w 7176976"/>
                <a:gd name="connsiteY1336" fmla="*/ 3719332 h 4846713"/>
                <a:gd name="connsiteX1337" fmla="*/ 5759806 w 7176976"/>
                <a:gd name="connsiteY1337" fmla="*/ 3713020 h 4846713"/>
                <a:gd name="connsiteX1338" fmla="*/ 5764113 w 7176976"/>
                <a:gd name="connsiteY1338" fmla="*/ 3691094 h 4846713"/>
                <a:gd name="connsiteX1339" fmla="*/ 5768421 w 7176976"/>
                <a:gd name="connsiteY1339" fmla="*/ 3691395 h 4846713"/>
                <a:gd name="connsiteX1340" fmla="*/ 5772728 w 7176976"/>
                <a:gd name="connsiteY1340" fmla="*/ 3748707 h 4846713"/>
                <a:gd name="connsiteX1341" fmla="*/ 5777036 w 7176976"/>
                <a:gd name="connsiteY1341" fmla="*/ 3769687 h 4846713"/>
                <a:gd name="connsiteX1342" fmla="*/ 5781344 w 7176976"/>
                <a:gd name="connsiteY1342" fmla="*/ 3788538 h 4846713"/>
                <a:gd name="connsiteX1343" fmla="*/ 5785651 w 7176976"/>
                <a:gd name="connsiteY1343" fmla="*/ 3827989 h 4846713"/>
                <a:gd name="connsiteX1344" fmla="*/ 5789958 w 7176976"/>
                <a:gd name="connsiteY1344" fmla="*/ 3789713 h 4846713"/>
                <a:gd name="connsiteX1345" fmla="*/ 5794266 w 7176976"/>
                <a:gd name="connsiteY1345" fmla="*/ 3764476 h 4846713"/>
                <a:gd name="connsiteX1346" fmla="*/ 5798574 w 7176976"/>
                <a:gd name="connsiteY1346" fmla="*/ 3767823 h 4846713"/>
                <a:gd name="connsiteX1347" fmla="*/ 5802881 w 7176976"/>
                <a:gd name="connsiteY1347" fmla="*/ 3789654 h 4846713"/>
                <a:gd name="connsiteX1348" fmla="*/ 5807189 w 7176976"/>
                <a:gd name="connsiteY1348" fmla="*/ 3798203 h 4846713"/>
                <a:gd name="connsiteX1349" fmla="*/ 5811497 w 7176976"/>
                <a:gd name="connsiteY1349" fmla="*/ 3764638 h 4846713"/>
                <a:gd name="connsiteX1350" fmla="*/ 5815804 w 7176976"/>
                <a:gd name="connsiteY1350" fmla="*/ 3785713 h 4846713"/>
                <a:gd name="connsiteX1351" fmla="*/ 5820111 w 7176976"/>
                <a:gd name="connsiteY1351" fmla="*/ 3750607 h 4846713"/>
                <a:gd name="connsiteX1352" fmla="*/ 5824426 w 7176976"/>
                <a:gd name="connsiteY1352" fmla="*/ 3755245 h 4846713"/>
                <a:gd name="connsiteX1353" fmla="*/ 5828734 w 7176976"/>
                <a:gd name="connsiteY1353" fmla="*/ 3757006 h 4846713"/>
                <a:gd name="connsiteX1354" fmla="*/ 5833041 w 7176976"/>
                <a:gd name="connsiteY1354" fmla="*/ 3768292 h 4846713"/>
                <a:gd name="connsiteX1355" fmla="*/ 5837349 w 7176976"/>
                <a:gd name="connsiteY1355" fmla="*/ 3765430 h 4846713"/>
                <a:gd name="connsiteX1356" fmla="*/ 5841657 w 7176976"/>
                <a:gd name="connsiteY1356" fmla="*/ 3734507 h 4846713"/>
                <a:gd name="connsiteX1357" fmla="*/ 5845964 w 7176976"/>
                <a:gd name="connsiteY1357" fmla="*/ 3765951 h 4846713"/>
                <a:gd name="connsiteX1358" fmla="*/ 5850272 w 7176976"/>
                <a:gd name="connsiteY1358" fmla="*/ 3776548 h 4846713"/>
                <a:gd name="connsiteX1359" fmla="*/ 5854579 w 7176976"/>
                <a:gd name="connsiteY1359" fmla="*/ 3800456 h 4846713"/>
                <a:gd name="connsiteX1360" fmla="*/ 5858887 w 7176976"/>
                <a:gd name="connsiteY1360" fmla="*/ 3795752 h 4846713"/>
                <a:gd name="connsiteX1361" fmla="*/ 5863194 w 7176976"/>
                <a:gd name="connsiteY1361" fmla="*/ 3827270 h 4846713"/>
                <a:gd name="connsiteX1362" fmla="*/ 5867502 w 7176976"/>
                <a:gd name="connsiteY1362" fmla="*/ 3816380 h 4846713"/>
                <a:gd name="connsiteX1363" fmla="*/ 5871810 w 7176976"/>
                <a:gd name="connsiteY1363" fmla="*/ 3816842 h 4846713"/>
                <a:gd name="connsiteX1364" fmla="*/ 5876117 w 7176976"/>
                <a:gd name="connsiteY1364" fmla="*/ 3831328 h 4846713"/>
                <a:gd name="connsiteX1365" fmla="*/ 5880424 w 7176976"/>
                <a:gd name="connsiteY1365" fmla="*/ 3835467 h 4846713"/>
                <a:gd name="connsiteX1366" fmla="*/ 5884732 w 7176976"/>
                <a:gd name="connsiteY1366" fmla="*/ 3808726 h 4846713"/>
                <a:gd name="connsiteX1367" fmla="*/ 5889040 w 7176976"/>
                <a:gd name="connsiteY1367" fmla="*/ 3796361 h 4846713"/>
                <a:gd name="connsiteX1368" fmla="*/ 5893347 w 7176976"/>
                <a:gd name="connsiteY1368" fmla="*/ 3791459 h 4846713"/>
                <a:gd name="connsiteX1369" fmla="*/ 5897655 w 7176976"/>
                <a:gd name="connsiteY1369" fmla="*/ 3801659 h 4846713"/>
                <a:gd name="connsiteX1370" fmla="*/ 5901962 w 7176976"/>
                <a:gd name="connsiteY1370" fmla="*/ 3820739 h 4846713"/>
                <a:gd name="connsiteX1371" fmla="*/ 5906270 w 7176976"/>
                <a:gd name="connsiteY1371" fmla="*/ 3830425 h 4846713"/>
                <a:gd name="connsiteX1372" fmla="*/ 5910585 w 7176976"/>
                <a:gd name="connsiteY1372" fmla="*/ 3869237 h 4846713"/>
                <a:gd name="connsiteX1373" fmla="*/ 5914892 w 7176976"/>
                <a:gd name="connsiteY1373" fmla="*/ 3838659 h 4846713"/>
                <a:gd name="connsiteX1374" fmla="*/ 5919200 w 7176976"/>
                <a:gd name="connsiteY1374" fmla="*/ 3814244 h 4846713"/>
                <a:gd name="connsiteX1375" fmla="*/ 5923507 w 7176976"/>
                <a:gd name="connsiteY1375" fmla="*/ 3806437 h 4846713"/>
                <a:gd name="connsiteX1376" fmla="*/ 5927815 w 7176976"/>
                <a:gd name="connsiteY1376" fmla="*/ 3803450 h 4846713"/>
                <a:gd name="connsiteX1377" fmla="*/ 5932123 w 7176976"/>
                <a:gd name="connsiteY1377" fmla="*/ 3779292 h 4846713"/>
                <a:gd name="connsiteX1378" fmla="*/ 5936430 w 7176976"/>
                <a:gd name="connsiteY1378" fmla="*/ 3775000 h 4846713"/>
                <a:gd name="connsiteX1379" fmla="*/ 5940738 w 7176976"/>
                <a:gd name="connsiteY1379" fmla="*/ 3772130 h 4846713"/>
                <a:gd name="connsiteX1380" fmla="*/ 5945045 w 7176976"/>
                <a:gd name="connsiteY1380" fmla="*/ 3721408 h 4846713"/>
                <a:gd name="connsiteX1381" fmla="*/ 5949352 w 7176976"/>
                <a:gd name="connsiteY1381" fmla="*/ 3718510 h 4846713"/>
                <a:gd name="connsiteX1382" fmla="*/ 5953660 w 7176976"/>
                <a:gd name="connsiteY1382" fmla="*/ 3750431 h 4846713"/>
                <a:gd name="connsiteX1383" fmla="*/ 5957968 w 7176976"/>
                <a:gd name="connsiteY1383" fmla="*/ 3771565 h 4846713"/>
                <a:gd name="connsiteX1384" fmla="*/ 5962275 w 7176976"/>
                <a:gd name="connsiteY1384" fmla="*/ 3778016 h 4846713"/>
                <a:gd name="connsiteX1385" fmla="*/ 5966583 w 7176976"/>
                <a:gd name="connsiteY1385" fmla="*/ 3788553 h 4846713"/>
                <a:gd name="connsiteX1386" fmla="*/ 5970890 w 7176976"/>
                <a:gd name="connsiteY1386" fmla="*/ 3816262 h 4846713"/>
                <a:gd name="connsiteX1387" fmla="*/ 5975198 w 7176976"/>
                <a:gd name="connsiteY1387" fmla="*/ 3781787 h 4846713"/>
                <a:gd name="connsiteX1388" fmla="*/ 5979505 w 7176976"/>
                <a:gd name="connsiteY1388" fmla="*/ 3787775 h 4846713"/>
                <a:gd name="connsiteX1389" fmla="*/ 5983813 w 7176976"/>
                <a:gd name="connsiteY1389" fmla="*/ 3802789 h 4846713"/>
                <a:gd name="connsiteX1390" fmla="*/ 5988121 w 7176976"/>
                <a:gd name="connsiteY1390" fmla="*/ 3826800 h 4846713"/>
                <a:gd name="connsiteX1391" fmla="*/ 5992436 w 7176976"/>
                <a:gd name="connsiteY1391" fmla="*/ 3815279 h 4846713"/>
                <a:gd name="connsiteX1392" fmla="*/ 5996743 w 7176976"/>
                <a:gd name="connsiteY1392" fmla="*/ 3815118 h 4846713"/>
                <a:gd name="connsiteX1393" fmla="*/ 6001051 w 7176976"/>
                <a:gd name="connsiteY1393" fmla="*/ 3823791 h 4846713"/>
                <a:gd name="connsiteX1394" fmla="*/ 6005358 w 7176976"/>
                <a:gd name="connsiteY1394" fmla="*/ 3774001 h 4846713"/>
                <a:gd name="connsiteX1395" fmla="*/ 6009665 w 7176976"/>
                <a:gd name="connsiteY1395" fmla="*/ 3762583 h 4846713"/>
                <a:gd name="connsiteX1396" fmla="*/ 6013973 w 7176976"/>
                <a:gd name="connsiteY1396" fmla="*/ 3761695 h 4846713"/>
                <a:gd name="connsiteX1397" fmla="*/ 6018281 w 7176976"/>
                <a:gd name="connsiteY1397" fmla="*/ 3772864 h 4846713"/>
                <a:gd name="connsiteX1398" fmla="*/ 6022588 w 7176976"/>
                <a:gd name="connsiteY1398" fmla="*/ 3743826 h 4846713"/>
                <a:gd name="connsiteX1399" fmla="*/ 6026896 w 7176976"/>
                <a:gd name="connsiteY1399" fmla="*/ 3756375 h 4846713"/>
                <a:gd name="connsiteX1400" fmla="*/ 6031203 w 7176976"/>
                <a:gd name="connsiteY1400" fmla="*/ 3783262 h 4846713"/>
                <a:gd name="connsiteX1401" fmla="*/ 6035511 w 7176976"/>
                <a:gd name="connsiteY1401" fmla="*/ 3770251 h 4846713"/>
                <a:gd name="connsiteX1402" fmla="*/ 6039818 w 7176976"/>
                <a:gd name="connsiteY1402" fmla="*/ 3769180 h 4846713"/>
                <a:gd name="connsiteX1403" fmla="*/ 6044126 w 7176976"/>
                <a:gd name="connsiteY1403" fmla="*/ 3807493 h 4846713"/>
                <a:gd name="connsiteX1404" fmla="*/ 6048434 w 7176976"/>
                <a:gd name="connsiteY1404" fmla="*/ 3811368 h 4846713"/>
                <a:gd name="connsiteX1405" fmla="*/ 6052741 w 7176976"/>
                <a:gd name="connsiteY1405" fmla="*/ 3817297 h 4846713"/>
                <a:gd name="connsiteX1406" fmla="*/ 6057049 w 7176976"/>
                <a:gd name="connsiteY1406" fmla="*/ 3850591 h 4846713"/>
                <a:gd name="connsiteX1407" fmla="*/ 6061356 w 7176976"/>
                <a:gd name="connsiteY1407" fmla="*/ 3854018 h 4846713"/>
                <a:gd name="connsiteX1408" fmla="*/ 6065664 w 7176976"/>
                <a:gd name="connsiteY1408" fmla="*/ 3854157 h 4846713"/>
                <a:gd name="connsiteX1409" fmla="*/ 6069971 w 7176976"/>
                <a:gd name="connsiteY1409" fmla="*/ 3856520 h 4846713"/>
                <a:gd name="connsiteX1410" fmla="*/ 6074286 w 7176976"/>
                <a:gd name="connsiteY1410" fmla="*/ 3892793 h 4846713"/>
                <a:gd name="connsiteX1411" fmla="*/ 6078594 w 7176976"/>
                <a:gd name="connsiteY1411" fmla="*/ 3887641 h 4846713"/>
                <a:gd name="connsiteX1412" fmla="*/ 6082901 w 7176976"/>
                <a:gd name="connsiteY1412" fmla="*/ 3921471 h 4846713"/>
                <a:gd name="connsiteX1413" fmla="*/ 6087209 w 7176976"/>
                <a:gd name="connsiteY1413" fmla="*/ 3930563 h 4846713"/>
                <a:gd name="connsiteX1414" fmla="*/ 6091517 w 7176976"/>
                <a:gd name="connsiteY1414" fmla="*/ 3927224 h 4846713"/>
                <a:gd name="connsiteX1415" fmla="*/ 6095824 w 7176976"/>
                <a:gd name="connsiteY1415" fmla="*/ 3925426 h 4846713"/>
                <a:gd name="connsiteX1416" fmla="*/ 6100131 w 7176976"/>
                <a:gd name="connsiteY1416" fmla="*/ 3913135 h 4846713"/>
                <a:gd name="connsiteX1417" fmla="*/ 6104439 w 7176976"/>
                <a:gd name="connsiteY1417" fmla="*/ 3935083 h 4846713"/>
                <a:gd name="connsiteX1418" fmla="*/ 6108747 w 7176976"/>
                <a:gd name="connsiteY1418" fmla="*/ 3929778 h 4846713"/>
                <a:gd name="connsiteX1419" fmla="*/ 6113054 w 7176976"/>
                <a:gd name="connsiteY1419" fmla="*/ 3945848 h 4846713"/>
                <a:gd name="connsiteX1420" fmla="*/ 6117362 w 7176976"/>
                <a:gd name="connsiteY1420" fmla="*/ 3934401 h 4846713"/>
                <a:gd name="connsiteX1421" fmla="*/ 6121669 w 7176976"/>
                <a:gd name="connsiteY1421" fmla="*/ 3939721 h 4846713"/>
                <a:gd name="connsiteX1422" fmla="*/ 6125977 w 7176976"/>
                <a:gd name="connsiteY1422" fmla="*/ 3918550 h 4846713"/>
                <a:gd name="connsiteX1423" fmla="*/ 6130284 w 7176976"/>
                <a:gd name="connsiteY1423" fmla="*/ 3931128 h 4846713"/>
                <a:gd name="connsiteX1424" fmla="*/ 6134592 w 7176976"/>
                <a:gd name="connsiteY1424" fmla="*/ 3953876 h 4846713"/>
                <a:gd name="connsiteX1425" fmla="*/ 6138899 w 7176976"/>
                <a:gd name="connsiteY1425" fmla="*/ 3931414 h 4846713"/>
                <a:gd name="connsiteX1426" fmla="*/ 6143207 w 7176976"/>
                <a:gd name="connsiteY1426" fmla="*/ 3949378 h 4846713"/>
                <a:gd name="connsiteX1427" fmla="*/ 6147515 w 7176976"/>
                <a:gd name="connsiteY1427" fmla="*/ 3959967 h 4846713"/>
                <a:gd name="connsiteX1428" fmla="*/ 6151822 w 7176976"/>
                <a:gd name="connsiteY1428" fmla="*/ 3971099 h 4846713"/>
                <a:gd name="connsiteX1429" fmla="*/ 6156137 w 7176976"/>
                <a:gd name="connsiteY1429" fmla="*/ 3971085 h 4846713"/>
                <a:gd name="connsiteX1430" fmla="*/ 6160444 w 7176976"/>
                <a:gd name="connsiteY1430" fmla="*/ 3982019 h 4846713"/>
                <a:gd name="connsiteX1431" fmla="*/ 6164752 w 7176976"/>
                <a:gd name="connsiteY1431" fmla="*/ 3987141 h 4846713"/>
                <a:gd name="connsiteX1432" fmla="*/ 6169060 w 7176976"/>
                <a:gd name="connsiteY1432" fmla="*/ 3985365 h 4846713"/>
                <a:gd name="connsiteX1433" fmla="*/ 6173367 w 7176976"/>
                <a:gd name="connsiteY1433" fmla="*/ 4013933 h 4846713"/>
                <a:gd name="connsiteX1434" fmla="*/ 6177675 w 7176976"/>
                <a:gd name="connsiteY1434" fmla="*/ 4013448 h 4846713"/>
                <a:gd name="connsiteX1435" fmla="*/ 6181983 w 7176976"/>
                <a:gd name="connsiteY1435" fmla="*/ 4038516 h 4846713"/>
                <a:gd name="connsiteX1436" fmla="*/ 6186290 w 7176976"/>
                <a:gd name="connsiteY1436" fmla="*/ 4027288 h 4846713"/>
                <a:gd name="connsiteX1437" fmla="*/ 6190597 w 7176976"/>
                <a:gd name="connsiteY1437" fmla="*/ 4021953 h 4846713"/>
                <a:gd name="connsiteX1438" fmla="*/ 6194905 w 7176976"/>
                <a:gd name="connsiteY1438" fmla="*/ 4047241 h 4846713"/>
                <a:gd name="connsiteX1439" fmla="*/ 6199212 w 7176976"/>
                <a:gd name="connsiteY1439" fmla="*/ 4062732 h 4846713"/>
                <a:gd name="connsiteX1440" fmla="*/ 6203520 w 7176976"/>
                <a:gd name="connsiteY1440" fmla="*/ 4088614 h 4846713"/>
                <a:gd name="connsiteX1441" fmla="*/ 6207828 w 7176976"/>
                <a:gd name="connsiteY1441" fmla="*/ 4091116 h 4846713"/>
                <a:gd name="connsiteX1442" fmla="*/ 6212135 w 7176976"/>
                <a:gd name="connsiteY1442" fmla="*/ 4129796 h 4846713"/>
                <a:gd name="connsiteX1443" fmla="*/ 6216443 w 7176976"/>
                <a:gd name="connsiteY1443" fmla="*/ 4152413 h 4846713"/>
                <a:gd name="connsiteX1444" fmla="*/ 6220750 w 7176976"/>
                <a:gd name="connsiteY1444" fmla="*/ 4190674 h 4846713"/>
                <a:gd name="connsiteX1445" fmla="*/ 6225058 w 7176976"/>
                <a:gd name="connsiteY1445" fmla="*/ 4194806 h 4846713"/>
                <a:gd name="connsiteX1446" fmla="*/ 6229365 w 7176976"/>
                <a:gd name="connsiteY1446" fmla="*/ 4190065 h 4846713"/>
                <a:gd name="connsiteX1447" fmla="*/ 6233673 w 7176976"/>
                <a:gd name="connsiteY1447" fmla="*/ 4164315 h 4846713"/>
                <a:gd name="connsiteX1448" fmla="*/ 6237981 w 7176976"/>
                <a:gd name="connsiteY1448" fmla="*/ 4163002 h 4846713"/>
                <a:gd name="connsiteX1449" fmla="*/ 6242288 w 7176976"/>
                <a:gd name="connsiteY1449" fmla="*/ 4168542 h 4846713"/>
                <a:gd name="connsiteX1450" fmla="*/ 6246603 w 7176976"/>
                <a:gd name="connsiteY1450" fmla="*/ 4161938 h 4846713"/>
                <a:gd name="connsiteX1451" fmla="*/ 6250910 w 7176976"/>
                <a:gd name="connsiteY1451" fmla="*/ 4116668 h 4846713"/>
                <a:gd name="connsiteX1452" fmla="*/ 6255218 w 7176976"/>
                <a:gd name="connsiteY1452" fmla="*/ 4097141 h 4846713"/>
                <a:gd name="connsiteX1453" fmla="*/ 6259525 w 7176976"/>
                <a:gd name="connsiteY1453" fmla="*/ 4121394 h 4846713"/>
                <a:gd name="connsiteX1454" fmla="*/ 6263833 w 7176976"/>
                <a:gd name="connsiteY1454" fmla="*/ 4135865 h 4846713"/>
                <a:gd name="connsiteX1455" fmla="*/ 6268141 w 7176976"/>
                <a:gd name="connsiteY1455" fmla="*/ 4162488 h 4846713"/>
                <a:gd name="connsiteX1456" fmla="*/ 6272448 w 7176976"/>
                <a:gd name="connsiteY1456" fmla="*/ 4160125 h 4846713"/>
                <a:gd name="connsiteX1457" fmla="*/ 6276756 w 7176976"/>
                <a:gd name="connsiteY1457" fmla="*/ 4134375 h 4846713"/>
                <a:gd name="connsiteX1458" fmla="*/ 6281063 w 7176976"/>
                <a:gd name="connsiteY1458" fmla="*/ 4081650 h 4846713"/>
                <a:gd name="connsiteX1459" fmla="*/ 6285371 w 7176976"/>
                <a:gd name="connsiteY1459" fmla="*/ 4087873 h 4846713"/>
                <a:gd name="connsiteX1460" fmla="*/ 6289678 w 7176976"/>
                <a:gd name="connsiteY1460" fmla="*/ 4084607 h 4846713"/>
                <a:gd name="connsiteX1461" fmla="*/ 6293986 w 7176976"/>
                <a:gd name="connsiteY1461" fmla="*/ 4071545 h 4846713"/>
                <a:gd name="connsiteX1462" fmla="*/ 6298294 w 7176976"/>
                <a:gd name="connsiteY1462" fmla="*/ 4053787 h 4846713"/>
                <a:gd name="connsiteX1463" fmla="*/ 6302601 w 7176976"/>
                <a:gd name="connsiteY1463" fmla="*/ 4067230 h 4846713"/>
                <a:gd name="connsiteX1464" fmla="*/ 6306909 w 7176976"/>
                <a:gd name="connsiteY1464" fmla="*/ 4038083 h 4846713"/>
                <a:gd name="connsiteX1465" fmla="*/ 6311216 w 7176976"/>
                <a:gd name="connsiteY1465" fmla="*/ 4071377 h 4846713"/>
                <a:gd name="connsiteX1466" fmla="*/ 6315524 w 7176976"/>
                <a:gd name="connsiteY1466" fmla="*/ 4100649 h 4846713"/>
                <a:gd name="connsiteX1467" fmla="*/ 6319831 w 7176976"/>
                <a:gd name="connsiteY1467" fmla="*/ 4095901 h 4846713"/>
                <a:gd name="connsiteX1468" fmla="*/ 6324139 w 7176976"/>
                <a:gd name="connsiteY1468" fmla="*/ 4084468 h 4846713"/>
                <a:gd name="connsiteX1469" fmla="*/ 6328454 w 7176976"/>
                <a:gd name="connsiteY1469" fmla="*/ 4087117 h 4846713"/>
                <a:gd name="connsiteX1470" fmla="*/ 6332761 w 7176976"/>
                <a:gd name="connsiteY1470" fmla="*/ 4099518 h 4846713"/>
                <a:gd name="connsiteX1471" fmla="*/ 6337069 w 7176976"/>
                <a:gd name="connsiteY1471" fmla="*/ 4059804 h 4846713"/>
                <a:gd name="connsiteX1472" fmla="*/ 6341376 w 7176976"/>
                <a:gd name="connsiteY1472" fmla="*/ 4053185 h 4846713"/>
                <a:gd name="connsiteX1473" fmla="*/ 6345684 w 7176976"/>
                <a:gd name="connsiteY1473" fmla="*/ 4022100 h 4846713"/>
                <a:gd name="connsiteX1474" fmla="*/ 6349991 w 7176976"/>
                <a:gd name="connsiteY1474" fmla="*/ 4013287 h 4846713"/>
                <a:gd name="connsiteX1475" fmla="*/ 6354299 w 7176976"/>
                <a:gd name="connsiteY1475" fmla="*/ 3986414 h 4846713"/>
                <a:gd name="connsiteX1476" fmla="*/ 6358607 w 7176976"/>
                <a:gd name="connsiteY1476" fmla="*/ 4002713 h 4846713"/>
                <a:gd name="connsiteX1477" fmla="*/ 6362914 w 7176976"/>
                <a:gd name="connsiteY1477" fmla="*/ 4022761 h 4846713"/>
                <a:gd name="connsiteX1478" fmla="*/ 6367222 w 7176976"/>
                <a:gd name="connsiteY1478" fmla="*/ 4001223 h 4846713"/>
                <a:gd name="connsiteX1479" fmla="*/ 6371529 w 7176976"/>
                <a:gd name="connsiteY1479" fmla="*/ 4007101 h 4846713"/>
                <a:gd name="connsiteX1480" fmla="*/ 6375837 w 7176976"/>
                <a:gd name="connsiteY1480" fmla="*/ 4023583 h 4846713"/>
                <a:gd name="connsiteX1481" fmla="*/ 6380144 w 7176976"/>
                <a:gd name="connsiteY1481" fmla="*/ 4049310 h 4846713"/>
                <a:gd name="connsiteX1482" fmla="*/ 6384452 w 7176976"/>
                <a:gd name="connsiteY1482" fmla="*/ 4049582 h 4846713"/>
                <a:gd name="connsiteX1483" fmla="*/ 6388759 w 7176976"/>
                <a:gd name="connsiteY1483" fmla="*/ 4093678 h 4846713"/>
                <a:gd name="connsiteX1484" fmla="*/ 6393067 w 7176976"/>
                <a:gd name="connsiteY1484" fmla="*/ 4122385 h 4846713"/>
                <a:gd name="connsiteX1485" fmla="*/ 6397375 w 7176976"/>
                <a:gd name="connsiteY1485" fmla="*/ 4106284 h 4846713"/>
                <a:gd name="connsiteX1486" fmla="*/ 6401682 w 7176976"/>
                <a:gd name="connsiteY1486" fmla="*/ 4106431 h 4846713"/>
                <a:gd name="connsiteX1487" fmla="*/ 6405990 w 7176976"/>
                <a:gd name="connsiteY1487" fmla="*/ 4128578 h 4846713"/>
                <a:gd name="connsiteX1488" fmla="*/ 6410297 w 7176976"/>
                <a:gd name="connsiteY1488" fmla="*/ 4130478 h 4846713"/>
                <a:gd name="connsiteX1489" fmla="*/ 6414612 w 7176976"/>
                <a:gd name="connsiteY1489" fmla="*/ 4131690 h 4846713"/>
                <a:gd name="connsiteX1490" fmla="*/ 6418920 w 7176976"/>
                <a:gd name="connsiteY1490" fmla="*/ 4158856 h 4846713"/>
                <a:gd name="connsiteX1491" fmla="*/ 6423227 w 7176976"/>
                <a:gd name="connsiteY1491" fmla="*/ 4178537 h 4846713"/>
                <a:gd name="connsiteX1492" fmla="*/ 6427535 w 7176976"/>
                <a:gd name="connsiteY1492" fmla="*/ 4153484 h 4846713"/>
                <a:gd name="connsiteX1493" fmla="*/ 6431842 w 7176976"/>
                <a:gd name="connsiteY1493" fmla="*/ 4155598 h 4846713"/>
                <a:gd name="connsiteX1494" fmla="*/ 6436150 w 7176976"/>
                <a:gd name="connsiteY1494" fmla="*/ 4197338 h 4846713"/>
                <a:gd name="connsiteX1495" fmla="*/ 6440457 w 7176976"/>
                <a:gd name="connsiteY1495" fmla="*/ 4216923 h 4846713"/>
                <a:gd name="connsiteX1496" fmla="*/ 6444765 w 7176976"/>
                <a:gd name="connsiteY1496" fmla="*/ 4248962 h 4846713"/>
                <a:gd name="connsiteX1497" fmla="*/ 6449072 w 7176976"/>
                <a:gd name="connsiteY1497" fmla="*/ 4284905 h 4846713"/>
                <a:gd name="connsiteX1498" fmla="*/ 6453380 w 7176976"/>
                <a:gd name="connsiteY1498" fmla="*/ 4315843 h 4846713"/>
                <a:gd name="connsiteX1499" fmla="*/ 6457688 w 7176976"/>
                <a:gd name="connsiteY1499" fmla="*/ 4280803 h 4846713"/>
                <a:gd name="connsiteX1500" fmla="*/ 6461995 w 7176976"/>
                <a:gd name="connsiteY1500" fmla="*/ 4289565 h 4846713"/>
                <a:gd name="connsiteX1501" fmla="*/ 6466303 w 7176976"/>
                <a:gd name="connsiteY1501" fmla="*/ 4288912 h 4846713"/>
                <a:gd name="connsiteX1502" fmla="*/ 6470610 w 7176976"/>
                <a:gd name="connsiteY1502" fmla="*/ 4277501 h 4846713"/>
                <a:gd name="connsiteX1503" fmla="*/ 6474918 w 7176976"/>
                <a:gd name="connsiteY1503" fmla="*/ 4255911 h 4846713"/>
                <a:gd name="connsiteX1504" fmla="*/ 6479225 w 7176976"/>
                <a:gd name="connsiteY1504" fmla="*/ 4269685 h 4846713"/>
                <a:gd name="connsiteX1505" fmla="*/ 6483533 w 7176976"/>
                <a:gd name="connsiteY1505" fmla="*/ 4293608 h 4846713"/>
                <a:gd name="connsiteX1506" fmla="*/ 6487841 w 7176976"/>
                <a:gd name="connsiteY1506" fmla="*/ 4237125 h 4846713"/>
                <a:gd name="connsiteX1507" fmla="*/ 6492148 w 7176976"/>
                <a:gd name="connsiteY1507" fmla="*/ 4248690 h 4846713"/>
                <a:gd name="connsiteX1508" fmla="*/ 6496463 w 7176976"/>
                <a:gd name="connsiteY1508" fmla="*/ 4250841 h 4846713"/>
                <a:gd name="connsiteX1509" fmla="*/ 6500770 w 7176976"/>
                <a:gd name="connsiteY1509" fmla="*/ 4259441 h 4846713"/>
                <a:gd name="connsiteX1510" fmla="*/ 6505078 w 7176976"/>
                <a:gd name="connsiteY1510" fmla="*/ 4260652 h 4846713"/>
                <a:gd name="connsiteX1511" fmla="*/ 6509385 w 7176976"/>
                <a:gd name="connsiteY1511" fmla="*/ 4290680 h 4846713"/>
                <a:gd name="connsiteX1512" fmla="*/ 6513693 w 7176976"/>
                <a:gd name="connsiteY1512" fmla="*/ 4291399 h 4846713"/>
                <a:gd name="connsiteX1513" fmla="*/ 6518001 w 7176976"/>
                <a:gd name="connsiteY1513" fmla="*/ 4235526 h 4846713"/>
                <a:gd name="connsiteX1514" fmla="*/ 6522308 w 7176976"/>
                <a:gd name="connsiteY1514" fmla="*/ 4247098 h 4846713"/>
                <a:gd name="connsiteX1515" fmla="*/ 6526616 w 7176976"/>
                <a:gd name="connsiteY1515" fmla="*/ 4253263 h 4846713"/>
                <a:gd name="connsiteX1516" fmla="*/ 6530923 w 7176976"/>
                <a:gd name="connsiteY1516" fmla="*/ 4250452 h 4846713"/>
                <a:gd name="connsiteX1517" fmla="*/ 6535231 w 7176976"/>
                <a:gd name="connsiteY1517" fmla="*/ 4223572 h 4846713"/>
                <a:gd name="connsiteX1518" fmla="*/ 6539538 w 7176976"/>
                <a:gd name="connsiteY1518" fmla="*/ 4251002 h 4846713"/>
                <a:gd name="connsiteX1519" fmla="*/ 6543846 w 7176976"/>
                <a:gd name="connsiteY1519" fmla="*/ 4263631 h 4846713"/>
                <a:gd name="connsiteX1520" fmla="*/ 6548154 w 7176976"/>
                <a:gd name="connsiteY1520" fmla="*/ 4237683 h 4846713"/>
                <a:gd name="connsiteX1521" fmla="*/ 6552461 w 7176976"/>
                <a:gd name="connsiteY1521" fmla="*/ 4235496 h 4846713"/>
                <a:gd name="connsiteX1522" fmla="*/ 6556769 w 7176976"/>
                <a:gd name="connsiteY1522" fmla="*/ 4246247 h 4846713"/>
                <a:gd name="connsiteX1523" fmla="*/ 6561076 w 7176976"/>
                <a:gd name="connsiteY1523" fmla="*/ 4248023 h 4846713"/>
                <a:gd name="connsiteX1524" fmla="*/ 6565383 w 7176976"/>
                <a:gd name="connsiteY1524" fmla="*/ 4232539 h 4846713"/>
                <a:gd name="connsiteX1525" fmla="*/ 6569691 w 7176976"/>
                <a:gd name="connsiteY1525" fmla="*/ 4269634 h 4846713"/>
                <a:gd name="connsiteX1526" fmla="*/ 6573999 w 7176976"/>
                <a:gd name="connsiteY1526" fmla="*/ 4278667 h 4846713"/>
                <a:gd name="connsiteX1527" fmla="*/ 6578314 w 7176976"/>
                <a:gd name="connsiteY1527" fmla="*/ 4266831 h 4846713"/>
                <a:gd name="connsiteX1528" fmla="*/ 6582621 w 7176976"/>
                <a:gd name="connsiteY1528" fmla="*/ 4255948 h 4846713"/>
                <a:gd name="connsiteX1529" fmla="*/ 6586929 w 7176976"/>
                <a:gd name="connsiteY1529" fmla="*/ 4273509 h 4846713"/>
                <a:gd name="connsiteX1530" fmla="*/ 6591236 w 7176976"/>
                <a:gd name="connsiteY1530" fmla="*/ 4282109 h 4846713"/>
                <a:gd name="connsiteX1531" fmla="*/ 6595544 w 7176976"/>
                <a:gd name="connsiteY1531" fmla="*/ 4255207 h 4846713"/>
                <a:gd name="connsiteX1532" fmla="*/ 6599851 w 7176976"/>
                <a:gd name="connsiteY1532" fmla="*/ 4297197 h 4846713"/>
                <a:gd name="connsiteX1533" fmla="*/ 6604159 w 7176976"/>
                <a:gd name="connsiteY1533" fmla="*/ 4331319 h 4846713"/>
                <a:gd name="connsiteX1534" fmla="*/ 6608467 w 7176976"/>
                <a:gd name="connsiteY1534" fmla="*/ 4313847 h 4846713"/>
                <a:gd name="connsiteX1535" fmla="*/ 6612774 w 7176976"/>
                <a:gd name="connsiteY1535" fmla="*/ 4298840 h 4846713"/>
                <a:gd name="connsiteX1536" fmla="*/ 6617082 w 7176976"/>
                <a:gd name="connsiteY1536" fmla="*/ 4316408 h 4846713"/>
                <a:gd name="connsiteX1537" fmla="*/ 6621389 w 7176976"/>
                <a:gd name="connsiteY1537" fmla="*/ 4321031 h 4846713"/>
                <a:gd name="connsiteX1538" fmla="*/ 6625696 w 7176976"/>
                <a:gd name="connsiteY1538" fmla="*/ 4308167 h 4846713"/>
                <a:gd name="connsiteX1539" fmla="*/ 6630004 w 7176976"/>
                <a:gd name="connsiteY1539" fmla="*/ 4363725 h 4846713"/>
                <a:gd name="connsiteX1540" fmla="*/ 6634312 w 7176976"/>
                <a:gd name="connsiteY1540" fmla="*/ 4372531 h 4846713"/>
                <a:gd name="connsiteX1541" fmla="*/ 6638619 w 7176976"/>
                <a:gd name="connsiteY1541" fmla="*/ 4345189 h 4846713"/>
                <a:gd name="connsiteX1542" fmla="*/ 6642927 w 7176976"/>
                <a:gd name="connsiteY1542" fmla="*/ 4327782 h 4846713"/>
                <a:gd name="connsiteX1543" fmla="*/ 6647235 w 7176976"/>
                <a:gd name="connsiteY1543" fmla="*/ 4324942 h 4846713"/>
                <a:gd name="connsiteX1544" fmla="*/ 6651542 w 7176976"/>
                <a:gd name="connsiteY1544" fmla="*/ 4335759 h 4846713"/>
                <a:gd name="connsiteX1545" fmla="*/ 6655849 w 7176976"/>
                <a:gd name="connsiteY1545" fmla="*/ 4311271 h 4846713"/>
                <a:gd name="connsiteX1546" fmla="*/ 6660157 w 7176976"/>
                <a:gd name="connsiteY1546" fmla="*/ 4349973 h 4846713"/>
                <a:gd name="connsiteX1547" fmla="*/ 6664472 w 7176976"/>
                <a:gd name="connsiteY1547" fmla="*/ 4365237 h 4846713"/>
                <a:gd name="connsiteX1548" fmla="*/ 6668780 w 7176976"/>
                <a:gd name="connsiteY1548" fmla="*/ 4321310 h 4846713"/>
                <a:gd name="connsiteX1549" fmla="*/ 6673087 w 7176976"/>
                <a:gd name="connsiteY1549" fmla="*/ 4304293 h 4846713"/>
                <a:gd name="connsiteX1550" fmla="*/ 6677395 w 7176976"/>
                <a:gd name="connsiteY1550" fmla="*/ 4312893 h 4846713"/>
                <a:gd name="connsiteX1551" fmla="*/ 6681702 w 7176976"/>
                <a:gd name="connsiteY1551" fmla="*/ 4312915 h 4846713"/>
                <a:gd name="connsiteX1552" fmla="*/ 6686010 w 7176976"/>
                <a:gd name="connsiteY1552" fmla="*/ 4265503 h 4846713"/>
                <a:gd name="connsiteX1553" fmla="*/ 6690317 w 7176976"/>
                <a:gd name="connsiteY1553" fmla="*/ 4313003 h 4846713"/>
                <a:gd name="connsiteX1554" fmla="*/ 6694625 w 7176976"/>
                <a:gd name="connsiteY1554" fmla="*/ 4319666 h 4846713"/>
                <a:gd name="connsiteX1555" fmla="*/ 6698932 w 7176976"/>
                <a:gd name="connsiteY1555" fmla="*/ 4285367 h 4846713"/>
                <a:gd name="connsiteX1556" fmla="*/ 6703240 w 7176976"/>
                <a:gd name="connsiteY1556" fmla="*/ 4305379 h 4846713"/>
                <a:gd name="connsiteX1557" fmla="*/ 6707548 w 7176976"/>
                <a:gd name="connsiteY1557" fmla="*/ 4296771 h 4846713"/>
                <a:gd name="connsiteX1558" fmla="*/ 6711855 w 7176976"/>
                <a:gd name="connsiteY1558" fmla="*/ 4299603 h 4846713"/>
                <a:gd name="connsiteX1559" fmla="*/ 6716162 w 7176976"/>
                <a:gd name="connsiteY1559" fmla="*/ 4297894 h 4846713"/>
                <a:gd name="connsiteX1560" fmla="*/ 6720470 w 7176976"/>
                <a:gd name="connsiteY1560" fmla="*/ 4369214 h 4846713"/>
                <a:gd name="connsiteX1561" fmla="*/ 6724778 w 7176976"/>
                <a:gd name="connsiteY1561" fmla="*/ 4367277 h 4846713"/>
                <a:gd name="connsiteX1562" fmla="*/ 6729085 w 7176976"/>
                <a:gd name="connsiteY1562" fmla="*/ 4314742 h 4846713"/>
                <a:gd name="connsiteX1563" fmla="*/ 6733393 w 7176976"/>
                <a:gd name="connsiteY1563" fmla="*/ 4310757 h 4846713"/>
                <a:gd name="connsiteX1564" fmla="*/ 6737700 w 7176976"/>
                <a:gd name="connsiteY1564" fmla="*/ 4302157 h 4846713"/>
                <a:gd name="connsiteX1565" fmla="*/ 6742008 w 7176976"/>
                <a:gd name="connsiteY1565" fmla="*/ 4322168 h 4846713"/>
                <a:gd name="connsiteX1566" fmla="*/ 6746315 w 7176976"/>
                <a:gd name="connsiteY1566" fmla="*/ 4315843 h 4846713"/>
                <a:gd name="connsiteX1567" fmla="*/ 6750630 w 7176976"/>
                <a:gd name="connsiteY1567" fmla="*/ 4343376 h 4846713"/>
                <a:gd name="connsiteX1568" fmla="*/ 6754938 w 7176976"/>
                <a:gd name="connsiteY1568" fmla="*/ 4342936 h 4846713"/>
                <a:gd name="connsiteX1569" fmla="*/ 6759245 w 7176976"/>
                <a:gd name="connsiteY1569" fmla="*/ 4310420 h 4846713"/>
                <a:gd name="connsiteX1570" fmla="*/ 6763553 w 7176976"/>
                <a:gd name="connsiteY1570" fmla="*/ 4330439 h 4846713"/>
                <a:gd name="connsiteX1571" fmla="*/ 6767861 w 7176976"/>
                <a:gd name="connsiteY1571" fmla="*/ 4359902 h 4846713"/>
                <a:gd name="connsiteX1572" fmla="*/ 6772168 w 7176976"/>
                <a:gd name="connsiteY1572" fmla="*/ 4368502 h 4846713"/>
                <a:gd name="connsiteX1573" fmla="*/ 6776476 w 7176976"/>
                <a:gd name="connsiteY1573" fmla="*/ 4376633 h 4846713"/>
                <a:gd name="connsiteX1574" fmla="*/ 6780783 w 7176976"/>
                <a:gd name="connsiteY1574" fmla="*/ 4404027 h 4846713"/>
                <a:gd name="connsiteX1575" fmla="*/ 6785091 w 7176976"/>
                <a:gd name="connsiteY1575" fmla="*/ 4410689 h 4846713"/>
                <a:gd name="connsiteX1576" fmla="*/ 6789398 w 7176976"/>
                <a:gd name="connsiteY1576" fmla="*/ 4389812 h 4846713"/>
                <a:gd name="connsiteX1577" fmla="*/ 6793706 w 7176976"/>
                <a:gd name="connsiteY1577" fmla="*/ 4407219 h 4846713"/>
                <a:gd name="connsiteX1578" fmla="*/ 6798014 w 7176976"/>
                <a:gd name="connsiteY1578" fmla="*/ 4414601 h 4846713"/>
                <a:gd name="connsiteX1579" fmla="*/ 6802321 w 7176976"/>
                <a:gd name="connsiteY1579" fmla="*/ 4401752 h 4846713"/>
                <a:gd name="connsiteX1580" fmla="*/ 6806628 w 7176976"/>
                <a:gd name="connsiteY1580" fmla="*/ 4390847 h 4846713"/>
                <a:gd name="connsiteX1581" fmla="*/ 6810936 w 7176976"/>
                <a:gd name="connsiteY1581" fmla="*/ 4419840 h 4846713"/>
                <a:gd name="connsiteX1582" fmla="*/ 6815243 w 7176976"/>
                <a:gd name="connsiteY1582" fmla="*/ 4448328 h 4846713"/>
                <a:gd name="connsiteX1583" fmla="*/ 6819551 w 7176976"/>
                <a:gd name="connsiteY1583" fmla="*/ 4435706 h 4846713"/>
                <a:gd name="connsiteX1584" fmla="*/ 6823859 w 7176976"/>
                <a:gd name="connsiteY1584" fmla="*/ 4424493 h 4846713"/>
                <a:gd name="connsiteX1585" fmla="*/ 6828166 w 7176976"/>
                <a:gd name="connsiteY1585" fmla="*/ 4435574 h 4846713"/>
                <a:gd name="connsiteX1586" fmla="*/ 6832474 w 7176976"/>
                <a:gd name="connsiteY1586" fmla="*/ 4443550 h 4846713"/>
                <a:gd name="connsiteX1587" fmla="*/ 6836789 w 7176976"/>
                <a:gd name="connsiteY1587" fmla="*/ 4444526 h 4846713"/>
                <a:gd name="connsiteX1588" fmla="*/ 6841096 w 7176976"/>
                <a:gd name="connsiteY1588" fmla="*/ 4496635 h 4846713"/>
                <a:gd name="connsiteX1589" fmla="*/ 6845404 w 7176976"/>
                <a:gd name="connsiteY1589" fmla="*/ 4492108 h 4846713"/>
                <a:gd name="connsiteX1590" fmla="*/ 6849711 w 7176976"/>
                <a:gd name="connsiteY1590" fmla="*/ 4446471 h 4846713"/>
                <a:gd name="connsiteX1591" fmla="*/ 6854019 w 7176976"/>
                <a:gd name="connsiteY1591" fmla="*/ 4444203 h 4846713"/>
                <a:gd name="connsiteX1592" fmla="*/ 6858327 w 7176976"/>
                <a:gd name="connsiteY1592" fmla="*/ 4452797 h 4846713"/>
                <a:gd name="connsiteX1593" fmla="*/ 6862634 w 7176976"/>
                <a:gd name="connsiteY1593" fmla="*/ 4441929 h 4846713"/>
                <a:gd name="connsiteX1594" fmla="*/ 6866941 w 7176976"/>
                <a:gd name="connsiteY1594" fmla="*/ 4438428 h 4846713"/>
                <a:gd name="connsiteX1595" fmla="*/ 6871249 w 7176976"/>
                <a:gd name="connsiteY1595" fmla="*/ 4461463 h 4846713"/>
                <a:gd name="connsiteX1596" fmla="*/ 6875556 w 7176976"/>
                <a:gd name="connsiteY1596" fmla="*/ 4455123 h 4846713"/>
                <a:gd name="connsiteX1597" fmla="*/ 6879864 w 7176976"/>
                <a:gd name="connsiteY1597" fmla="*/ 4429754 h 4846713"/>
                <a:gd name="connsiteX1598" fmla="*/ 6884172 w 7176976"/>
                <a:gd name="connsiteY1598" fmla="*/ 4432007 h 4846713"/>
                <a:gd name="connsiteX1599" fmla="*/ 6888479 w 7176976"/>
                <a:gd name="connsiteY1599" fmla="*/ 4438825 h 4846713"/>
                <a:gd name="connsiteX1600" fmla="*/ 6892787 w 7176976"/>
                <a:gd name="connsiteY1600" fmla="*/ 4438817 h 4846713"/>
                <a:gd name="connsiteX1601" fmla="*/ 6897094 w 7176976"/>
                <a:gd name="connsiteY1601" fmla="*/ 4445620 h 4846713"/>
                <a:gd name="connsiteX1602" fmla="*/ 6901402 w 7176976"/>
                <a:gd name="connsiteY1602" fmla="*/ 4466688 h 4846713"/>
                <a:gd name="connsiteX1603" fmla="*/ 6905709 w 7176976"/>
                <a:gd name="connsiteY1603" fmla="*/ 4473351 h 4846713"/>
                <a:gd name="connsiteX1604" fmla="*/ 6910017 w 7176976"/>
                <a:gd name="connsiteY1604" fmla="*/ 4454308 h 4846713"/>
                <a:gd name="connsiteX1605" fmla="*/ 6914325 w 7176976"/>
                <a:gd name="connsiteY1605" fmla="*/ 4456091 h 4846713"/>
                <a:gd name="connsiteX1606" fmla="*/ 6918640 w 7176976"/>
                <a:gd name="connsiteY1606" fmla="*/ 4454293 h 4846713"/>
                <a:gd name="connsiteX1607" fmla="*/ 6922947 w 7176976"/>
                <a:gd name="connsiteY1607" fmla="*/ 4458352 h 4846713"/>
                <a:gd name="connsiteX1608" fmla="*/ 6927255 w 7176976"/>
                <a:gd name="connsiteY1608" fmla="*/ 4469219 h 4846713"/>
                <a:gd name="connsiteX1609" fmla="*/ 6931562 w 7176976"/>
                <a:gd name="connsiteY1609" fmla="*/ 4490522 h 4846713"/>
                <a:gd name="connsiteX1610" fmla="*/ 6935869 w 7176976"/>
                <a:gd name="connsiteY1610" fmla="*/ 4499578 h 4846713"/>
                <a:gd name="connsiteX1611" fmla="*/ 6940177 w 7176976"/>
                <a:gd name="connsiteY1611" fmla="*/ 4483544 h 4846713"/>
                <a:gd name="connsiteX1612" fmla="*/ 6944485 w 7176976"/>
                <a:gd name="connsiteY1612" fmla="*/ 4487602 h 4846713"/>
                <a:gd name="connsiteX1613" fmla="*/ 6948792 w 7176976"/>
                <a:gd name="connsiteY1613" fmla="*/ 4494412 h 4846713"/>
                <a:gd name="connsiteX1614" fmla="*/ 6953100 w 7176976"/>
                <a:gd name="connsiteY1614" fmla="*/ 4509910 h 4846713"/>
                <a:gd name="connsiteX1615" fmla="*/ 6957407 w 7176976"/>
                <a:gd name="connsiteY1615" fmla="*/ 4509910 h 4846713"/>
                <a:gd name="connsiteX1616" fmla="*/ 6961715 w 7176976"/>
                <a:gd name="connsiteY1616" fmla="*/ 4535755 h 4846713"/>
                <a:gd name="connsiteX1617" fmla="*/ 6966037 w 7176976"/>
                <a:gd name="connsiteY1617" fmla="*/ 4559737 h 4846713"/>
                <a:gd name="connsiteX1618" fmla="*/ 6970367 w 7176976"/>
                <a:gd name="connsiteY1618" fmla="*/ 4535476 h 4846713"/>
                <a:gd name="connsiteX1619" fmla="*/ 6974623 w 7176976"/>
                <a:gd name="connsiteY1619" fmla="*/ 4529877 h 4846713"/>
                <a:gd name="connsiteX1620" fmla="*/ 6978953 w 7176976"/>
                <a:gd name="connsiteY1620" fmla="*/ 4532717 h 4846713"/>
                <a:gd name="connsiteX1621" fmla="*/ 6983282 w 7176976"/>
                <a:gd name="connsiteY1621" fmla="*/ 4525893 h 4846713"/>
                <a:gd name="connsiteX1622" fmla="*/ 6987538 w 7176976"/>
                <a:gd name="connsiteY1622" fmla="*/ 4507569 h 4846713"/>
                <a:gd name="connsiteX1623" fmla="*/ 6991868 w 7176976"/>
                <a:gd name="connsiteY1623" fmla="*/ 4520595 h 4846713"/>
                <a:gd name="connsiteX1624" fmla="*/ 6996197 w 7176976"/>
                <a:gd name="connsiteY1624" fmla="*/ 4505918 h 4846713"/>
                <a:gd name="connsiteX1625" fmla="*/ 7000454 w 7176976"/>
                <a:gd name="connsiteY1625" fmla="*/ 4469432 h 4846713"/>
                <a:gd name="connsiteX1626" fmla="*/ 7004783 w 7176976"/>
                <a:gd name="connsiteY1626" fmla="*/ 4479075 h 4846713"/>
                <a:gd name="connsiteX1627" fmla="*/ 7009113 w 7176976"/>
                <a:gd name="connsiteY1627" fmla="*/ 4477842 h 4846713"/>
                <a:gd name="connsiteX1628" fmla="*/ 7013442 w 7176976"/>
                <a:gd name="connsiteY1628" fmla="*/ 4483815 h 4846713"/>
                <a:gd name="connsiteX1629" fmla="*/ 7017698 w 7176976"/>
                <a:gd name="connsiteY1629" fmla="*/ 4502271 h 4846713"/>
                <a:gd name="connsiteX1630" fmla="*/ 7022028 w 7176976"/>
                <a:gd name="connsiteY1630" fmla="*/ 4536548 h 4846713"/>
                <a:gd name="connsiteX1631" fmla="*/ 7026357 w 7176976"/>
                <a:gd name="connsiteY1631" fmla="*/ 4534677 h 4846713"/>
                <a:gd name="connsiteX1632" fmla="*/ 7030614 w 7176976"/>
                <a:gd name="connsiteY1632" fmla="*/ 4522473 h 4846713"/>
                <a:gd name="connsiteX1633" fmla="*/ 7034943 w 7176976"/>
                <a:gd name="connsiteY1633" fmla="*/ 4518496 h 4846713"/>
                <a:gd name="connsiteX1634" fmla="*/ 7039273 w 7176976"/>
                <a:gd name="connsiteY1634" fmla="*/ 4518584 h 4846713"/>
                <a:gd name="connsiteX1635" fmla="*/ 7043602 w 7176976"/>
                <a:gd name="connsiteY1635" fmla="*/ 4520573 h 4846713"/>
                <a:gd name="connsiteX1636" fmla="*/ 7047859 w 7176976"/>
                <a:gd name="connsiteY1636" fmla="*/ 4526722 h 4846713"/>
                <a:gd name="connsiteX1637" fmla="*/ 7052188 w 7176976"/>
                <a:gd name="connsiteY1637" fmla="*/ 4540775 h 4846713"/>
                <a:gd name="connsiteX1638" fmla="*/ 7056518 w 7176976"/>
                <a:gd name="connsiteY1638" fmla="*/ 4533129 h 4846713"/>
                <a:gd name="connsiteX1639" fmla="*/ 7060774 w 7176976"/>
                <a:gd name="connsiteY1639" fmla="*/ 4522723 h 4846713"/>
                <a:gd name="connsiteX1640" fmla="*/ 7065103 w 7176976"/>
                <a:gd name="connsiteY1640" fmla="*/ 4531176 h 4846713"/>
                <a:gd name="connsiteX1641" fmla="*/ 7069433 w 7176976"/>
                <a:gd name="connsiteY1641" fmla="*/ 4535278 h 4846713"/>
                <a:gd name="connsiteX1642" fmla="*/ 7073689 w 7176976"/>
                <a:gd name="connsiteY1642" fmla="*/ 4539351 h 4846713"/>
                <a:gd name="connsiteX1643" fmla="*/ 7078019 w 7176976"/>
                <a:gd name="connsiteY1643" fmla="*/ 4557058 h 4846713"/>
                <a:gd name="connsiteX1644" fmla="*/ 7082348 w 7176976"/>
                <a:gd name="connsiteY1644" fmla="*/ 4567941 h 4846713"/>
                <a:gd name="connsiteX1645" fmla="*/ 7086678 w 7176976"/>
                <a:gd name="connsiteY1645" fmla="*/ 4568344 h 4846713"/>
                <a:gd name="connsiteX1646" fmla="*/ 7090934 w 7176976"/>
                <a:gd name="connsiteY1646" fmla="*/ 4552868 h 4846713"/>
                <a:gd name="connsiteX1647" fmla="*/ 7095264 w 7176976"/>
                <a:gd name="connsiteY1647" fmla="*/ 4563758 h 4846713"/>
                <a:gd name="connsiteX1648" fmla="*/ 7099593 w 7176976"/>
                <a:gd name="connsiteY1648" fmla="*/ 4574795 h 4846713"/>
                <a:gd name="connsiteX1649" fmla="*/ 7103850 w 7176976"/>
                <a:gd name="connsiteY1649" fmla="*/ 4570157 h 4846713"/>
                <a:gd name="connsiteX1650" fmla="*/ 7108179 w 7176976"/>
                <a:gd name="connsiteY1650" fmla="*/ 4570157 h 4846713"/>
                <a:gd name="connsiteX1651" fmla="*/ 7112509 w 7176976"/>
                <a:gd name="connsiteY1651" fmla="*/ 4577539 h 4846713"/>
                <a:gd name="connsiteX1652" fmla="*/ 7116765 w 7176976"/>
                <a:gd name="connsiteY1652" fmla="*/ 4573709 h 4846713"/>
                <a:gd name="connsiteX1653" fmla="*/ 7121094 w 7176976"/>
                <a:gd name="connsiteY1653" fmla="*/ 4570150 h 4846713"/>
                <a:gd name="connsiteX1654" fmla="*/ 7125424 w 7176976"/>
                <a:gd name="connsiteY1654" fmla="*/ 4586118 h 4846713"/>
                <a:gd name="connsiteX1655" fmla="*/ 7129753 w 7176976"/>
                <a:gd name="connsiteY1655" fmla="*/ 4582045 h 4846713"/>
                <a:gd name="connsiteX1656" fmla="*/ 7134010 w 7176976"/>
                <a:gd name="connsiteY1656" fmla="*/ 4575228 h 4846713"/>
                <a:gd name="connsiteX1657" fmla="*/ 7138339 w 7176976"/>
                <a:gd name="connsiteY1657" fmla="*/ 4599804 h 4846713"/>
                <a:gd name="connsiteX1658" fmla="*/ 7142668 w 7176976"/>
                <a:gd name="connsiteY1658" fmla="*/ 4608925 h 4846713"/>
                <a:gd name="connsiteX1659" fmla="*/ 7146925 w 7176976"/>
                <a:gd name="connsiteY1659" fmla="*/ 4611420 h 4846713"/>
                <a:gd name="connsiteX1660" fmla="*/ 7151254 w 7176976"/>
                <a:gd name="connsiteY1660" fmla="*/ 4607869 h 4846713"/>
                <a:gd name="connsiteX1661" fmla="*/ 7155584 w 7176976"/>
                <a:gd name="connsiteY1661" fmla="*/ 4601051 h 4846713"/>
                <a:gd name="connsiteX1662" fmla="*/ 7159914 w 7176976"/>
                <a:gd name="connsiteY1662" fmla="*/ 4601051 h 4846713"/>
                <a:gd name="connsiteX1663" fmla="*/ 7164170 w 7176976"/>
                <a:gd name="connsiteY1663" fmla="*/ 4612514 h 4846713"/>
                <a:gd name="connsiteX1664" fmla="*/ 7168499 w 7176976"/>
                <a:gd name="connsiteY1664" fmla="*/ 4619903 h 4846713"/>
                <a:gd name="connsiteX1665" fmla="*/ 7172829 w 7176976"/>
                <a:gd name="connsiteY1665" fmla="*/ 4627616 h 4846713"/>
                <a:gd name="connsiteX1666" fmla="*/ 7177085 w 7176976"/>
                <a:gd name="connsiteY1666" fmla="*/ 4639364 h 4846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</a:cxnLst>
              <a:rect l="l" t="t" r="r" b="b"/>
              <a:pathLst>
                <a:path w="7176976" h="4846713">
                  <a:moveTo>
                    <a:pt x="108" y="4846714"/>
                  </a:moveTo>
                  <a:lnTo>
                    <a:pt x="4416" y="4846714"/>
                  </a:lnTo>
                  <a:lnTo>
                    <a:pt x="8724" y="4846714"/>
                  </a:lnTo>
                  <a:lnTo>
                    <a:pt x="13032" y="4846714"/>
                  </a:lnTo>
                  <a:lnTo>
                    <a:pt x="17340" y="4846714"/>
                  </a:lnTo>
                  <a:lnTo>
                    <a:pt x="21648" y="4846714"/>
                  </a:lnTo>
                  <a:lnTo>
                    <a:pt x="25956" y="4846714"/>
                  </a:lnTo>
                  <a:lnTo>
                    <a:pt x="30264" y="4846714"/>
                  </a:lnTo>
                  <a:lnTo>
                    <a:pt x="34571" y="4846714"/>
                  </a:lnTo>
                  <a:lnTo>
                    <a:pt x="38880" y="4846714"/>
                  </a:lnTo>
                  <a:lnTo>
                    <a:pt x="43187" y="4846714"/>
                  </a:lnTo>
                  <a:lnTo>
                    <a:pt x="47495" y="4846714"/>
                  </a:lnTo>
                  <a:lnTo>
                    <a:pt x="51803" y="4846714"/>
                  </a:lnTo>
                  <a:lnTo>
                    <a:pt x="56111" y="4846714"/>
                  </a:lnTo>
                  <a:lnTo>
                    <a:pt x="60419" y="4846714"/>
                  </a:lnTo>
                  <a:lnTo>
                    <a:pt x="64727" y="4846714"/>
                  </a:lnTo>
                  <a:lnTo>
                    <a:pt x="69035" y="4846714"/>
                  </a:lnTo>
                  <a:lnTo>
                    <a:pt x="73343" y="4846714"/>
                  </a:lnTo>
                  <a:lnTo>
                    <a:pt x="77650" y="4846714"/>
                  </a:lnTo>
                  <a:lnTo>
                    <a:pt x="81959" y="4846714"/>
                  </a:lnTo>
                  <a:lnTo>
                    <a:pt x="86266" y="4846714"/>
                  </a:lnTo>
                  <a:lnTo>
                    <a:pt x="90575" y="4846714"/>
                  </a:lnTo>
                  <a:lnTo>
                    <a:pt x="94882" y="4846714"/>
                  </a:lnTo>
                  <a:lnTo>
                    <a:pt x="99190" y="4846714"/>
                  </a:lnTo>
                  <a:lnTo>
                    <a:pt x="103498" y="4846714"/>
                  </a:lnTo>
                  <a:lnTo>
                    <a:pt x="107806" y="4846714"/>
                  </a:lnTo>
                  <a:lnTo>
                    <a:pt x="112114" y="4846714"/>
                  </a:lnTo>
                  <a:lnTo>
                    <a:pt x="116422" y="4846714"/>
                  </a:lnTo>
                  <a:lnTo>
                    <a:pt x="120730" y="4846714"/>
                  </a:lnTo>
                  <a:lnTo>
                    <a:pt x="125038" y="4846714"/>
                  </a:lnTo>
                  <a:lnTo>
                    <a:pt x="129346" y="4846714"/>
                  </a:lnTo>
                  <a:lnTo>
                    <a:pt x="133654" y="4846714"/>
                  </a:lnTo>
                  <a:lnTo>
                    <a:pt x="137961" y="4846714"/>
                  </a:lnTo>
                  <a:lnTo>
                    <a:pt x="142270" y="4846714"/>
                  </a:lnTo>
                  <a:lnTo>
                    <a:pt x="146577" y="4846714"/>
                  </a:lnTo>
                  <a:lnTo>
                    <a:pt x="150885" y="4846714"/>
                  </a:lnTo>
                  <a:lnTo>
                    <a:pt x="155193" y="4846714"/>
                  </a:lnTo>
                  <a:lnTo>
                    <a:pt x="159501" y="4846714"/>
                  </a:lnTo>
                  <a:lnTo>
                    <a:pt x="163809" y="4846714"/>
                  </a:lnTo>
                  <a:lnTo>
                    <a:pt x="168117" y="4846714"/>
                  </a:lnTo>
                  <a:lnTo>
                    <a:pt x="172425" y="4846714"/>
                  </a:lnTo>
                  <a:lnTo>
                    <a:pt x="176733" y="4846714"/>
                  </a:lnTo>
                  <a:lnTo>
                    <a:pt x="181041" y="4846714"/>
                  </a:lnTo>
                  <a:lnTo>
                    <a:pt x="185349" y="4846714"/>
                  </a:lnTo>
                  <a:lnTo>
                    <a:pt x="189657" y="4846714"/>
                  </a:lnTo>
                  <a:lnTo>
                    <a:pt x="193965" y="4846714"/>
                  </a:lnTo>
                  <a:lnTo>
                    <a:pt x="198273" y="4846714"/>
                  </a:lnTo>
                  <a:lnTo>
                    <a:pt x="202580" y="4846714"/>
                  </a:lnTo>
                  <a:lnTo>
                    <a:pt x="206889" y="4846714"/>
                  </a:lnTo>
                  <a:lnTo>
                    <a:pt x="211196" y="4846714"/>
                  </a:lnTo>
                  <a:lnTo>
                    <a:pt x="215505" y="4846714"/>
                  </a:lnTo>
                  <a:lnTo>
                    <a:pt x="219812" y="4846714"/>
                  </a:lnTo>
                  <a:lnTo>
                    <a:pt x="224120" y="4846714"/>
                  </a:lnTo>
                  <a:lnTo>
                    <a:pt x="228428" y="4846714"/>
                  </a:lnTo>
                  <a:lnTo>
                    <a:pt x="232736" y="4846714"/>
                  </a:lnTo>
                  <a:lnTo>
                    <a:pt x="237044" y="4846714"/>
                  </a:lnTo>
                  <a:lnTo>
                    <a:pt x="241352" y="4846714"/>
                  </a:lnTo>
                  <a:lnTo>
                    <a:pt x="245660" y="4846714"/>
                  </a:lnTo>
                  <a:lnTo>
                    <a:pt x="249968" y="4846714"/>
                  </a:lnTo>
                  <a:lnTo>
                    <a:pt x="254275" y="4846714"/>
                  </a:lnTo>
                  <a:lnTo>
                    <a:pt x="258584" y="4846714"/>
                  </a:lnTo>
                  <a:lnTo>
                    <a:pt x="262891" y="4846714"/>
                  </a:lnTo>
                  <a:lnTo>
                    <a:pt x="267200" y="4846714"/>
                  </a:lnTo>
                  <a:lnTo>
                    <a:pt x="271507" y="4846714"/>
                  </a:lnTo>
                  <a:lnTo>
                    <a:pt x="275815" y="4846714"/>
                  </a:lnTo>
                  <a:lnTo>
                    <a:pt x="280123" y="4846714"/>
                  </a:lnTo>
                  <a:lnTo>
                    <a:pt x="284431" y="4846714"/>
                  </a:lnTo>
                  <a:lnTo>
                    <a:pt x="288739" y="4846714"/>
                  </a:lnTo>
                  <a:lnTo>
                    <a:pt x="293047" y="4846714"/>
                  </a:lnTo>
                  <a:lnTo>
                    <a:pt x="297355" y="4846714"/>
                  </a:lnTo>
                  <a:lnTo>
                    <a:pt x="301663" y="4846714"/>
                  </a:lnTo>
                  <a:lnTo>
                    <a:pt x="305970" y="4846714"/>
                  </a:lnTo>
                  <a:lnTo>
                    <a:pt x="310279" y="4846714"/>
                  </a:lnTo>
                  <a:lnTo>
                    <a:pt x="314586" y="4846714"/>
                  </a:lnTo>
                  <a:lnTo>
                    <a:pt x="318895" y="4846714"/>
                  </a:lnTo>
                  <a:lnTo>
                    <a:pt x="323202" y="4846714"/>
                  </a:lnTo>
                  <a:lnTo>
                    <a:pt x="327510" y="4846714"/>
                  </a:lnTo>
                  <a:lnTo>
                    <a:pt x="331818" y="4846714"/>
                  </a:lnTo>
                  <a:lnTo>
                    <a:pt x="336126" y="4846714"/>
                  </a:lnTo>
                  <a:lnTo>
                    <a:pt x="340434" y="4846714"/>
                  </a:lnTo>
                  <a:lnTo>
                    <a:pt x="344742" y="4846714"/>
                  </a:lnTo>
                  <a:lnTo>
                    <a:pt x="349050" y="4846714"/>
                  </a:lnTo>
                  <a:lnTo>
                    <a:pt x="353358" y="4846714"/>
                  </a:lnTo>
                  <a:lnTo>
                    <a:pt x="357665" y="4846714"/>
                  </a:lnTo>
                  <a:lnTo>
                    <a:pt x="361976" y="4846714"/>
                  </a:lnTo>
                  <a:lnTo>
                    <a:pt x="366284" y="4846714"/>
                  </a:lnTo>
                  <a:lnTo>
                    <a:pt x="370591" y="4846714"/>
                  </a:lnTo>
                  <a:lnTo>
                    <a:pt x="374899" y="4846714"/>
                  </a:lnTo>
                  <a:lnTo>
                    <a:pt x="379206" y="4846714"/>
                  </a:lnTo>
                  <a:lnTo>
                    <a:pt x="383514" y="4846714"/>
                  </a:lnTo>
                  <a:lnTo>
                    <a:pt x="387821" y="4846714"/>
                  </a:lnTo>
                  <a:lnTo>
                    <a:pt x="392129" y="4846714"/>
                  </a:lnTo>
                  <a:lnTo>
                    <a:pt x="396436" y="4846714"/>
                  </a:lnTo>
                  <a:lnTo>
                    <a:pt x="400744" y="4846714"/>
                  </a:lnTo>
                  <a:lnTo>
                    <a:pt x="405051" y="4846714"/>
                  </a:lnTo>
                  <a:lnTo>
                    <a:pt x="409359" y="4846714"/>
                  </a:lnTo>
                  <a:lnTo>
                    <a:pt x="413667" y="4846714"/>
                  </a:lnTo>
                  <a:lnTo>
                    <a:pt x="417974" y="4846714"/>
                  </a:lnTo>
                  <a:lnTo>
                    <a:pt x="422282" y="4846714"/>
                  </a:lnTo>
                  <a:lnTo>
                    <a:pt x="426589" y="4846714"/>
                  </a:lnTo>
                  <a:lnTo>
                    <a:pt x="430904" y="4846714"/>
                  </a:lnTo>
                  <a:lnTo>
                    <a:pt x="435212" y="4846714"/>
                  </a:lnTo>
                  <a:lnTo>
                    <a:pt x="439519" y="4846714"/>
                  </a:lnTo>
                  <a:lnTo>
                    <a:pt x="443827" y="4846714"/>
                  </a:lnTo>
                  <a:lnTo>
                    <a:pt x="448134" y="4846714"/>
                  </a:lnTo>
                  <a:lnTo>
                    <a:pt x="452442" y="4846714"/>
                  </a:lnTo>
                  <a:lnTo>
                    <a:pt x="456749" y="4846714"/>
                  </a:lnTo>
                  <a:lnTo>
                    <a:pt x="461057" y="4846714"/>
                  </a:lnTo>
                  <a:lnTo>
                    <a:pt x="465364" y="4846714"/>
                  </a:lnTo>
                  <a:lnTo>
                    <a:pt x="469672" y="4846714"/>
                  </a:lnTo>
                  <a:lnTo>
                    <a:pt x="473980" y="4846714"/>
                  </a:lnTo>
                  <a:lnTo>
                    <a:pt x="478287" y="4846714"/>
                  </a:lnTo>
                  <a:lnTo>
                    <a:pt x="482595" y="4846714"/>
                  </a:lnTo>
                  <a:lnTo>
                    <a:pt x="486902" y="4846714"/>
                  </a:lnTo>
                  <a:lnTo>
                    <a:pt x="491210" y="4846714"/>
                  </a:lnTo>
                  <a:lnTo>
                    <a:pt x="495517" y="4846714"/>
                  </a:lnTo>
                  <a:lnTo>
                    <a:pt x="499825" y="4846714"/>
                  </a:lnTo>
                  <a:lnTo>
                    <a:pt x="504132" y="4846714"/>
                  </a:lnTo>
                  <a:lnTo>
                    <a:pt x="508440" y="4846714"/>
                  </a:lnTo>
                  <a:lnTo>
                    <a:pt x="512748" y="4846714"/>
                  </a:lnTo>
                  <a:lnTo>
                    <a:pt x="517062" y="4846714"/>
                  </a:lnTo>
                  <a:lnTo>
                    <a:pt x="521370" y="4846714"/>
                  </a:lnTo>
                  <a:lnTo>
                    <a:pt x="525678" y="4846714"/>
                  </a:lnTo>
                  <a:lnTo>
                    <a:pt x="529985" y="4846714"/>
                  </a:lnTo>
                  <a:lnTo>
                    <a:pt x="534293" y="4846714"/>
                  </a:lnTo>
                  <a:lnTo>
                    <a:pt x="538600" y="4846714"/>
                  </a:lnTo>
                  <a:lnTo>
                    <a:pt x="542908" y="4846714"/>
                  </a:lnTo>
                  <a:lnTo>
                    <a:pt x="547215" y="4846714"/>
                  </a:lnTo>
                  <a:lnTo>
                    <a:pt x="551523" y="4846714"/>
                  </a:lnTo>
                  <a:lnTo>
                    <a:pt x="555830" y="4846714"/>
                  </a:lnTo>
                  <a:lnTo>
                    <a:pt x="560138" y="4846714"/>
                  </a:lnTo>
                  <a:lnTo>
                    <a:pt x="564445" y="4846714"/>
                  </a:lnTo>
                  <a:lnTo>
                    <a:pt x="568753" y="4846714"/>
                  </a:lnTo>
                  <a:lnTo>
                    <a:pt x="573061" y="4846714"/>
                  </a:lnTo>
                  <a:lnTo>
                    <a:pt x="577368" y="4846714"/>
                  </a:lnTo>
                  <a:lnTo>
                    <a:pt x="581676" y="4846714"/>
                  </a:lnTo>
                  <a:lnTo>
                    <a:pt x="585983" y="4846714"/>
                  </a:lnTo>
                  <a:lnTo>
                    <a:pt x="590291" y="4846714"/>
                  </a:lnTo>
                  <a:lnTo>
                    <a:pt x="594598" y="4846714"/>
                  </a:lnTo>
                  <a:lnTo>
                    <a:pt x="598913" y="4846714"/>
                  </a:lnTo>
                  <a:lnTo>
                    <a:pt x="603221" y="4846714"/>
                  </a:lnTo>
                  <a:lnTo>
                    <a:pt x="607528" y="4846714"/>
                  </a:lnTo>
                  <a:lnTo>
                    <a:pt x="611836" y="4846714"/>
                  </a:lnTo>
                  <a:lnTo>
                    <a:pt x="616143" y="4846714"/>
                  </a:lnTo>
                  <a:lnTo>
                    <a:pt x="620451" y="4846714"/>
                  </a:lnTo>
                  <a:lnTo>
                    <a:pt x="624758" y="4846714"/>
                  </a:lnTo>
                  <a:lnTo>
                    <a:pt x="629066" y="4846714"/>
                  </a:lnTo>
                  <a:lnTo>
                    <a:pt x="633374" y="4846714"/>
                  </a:lnTo>
                  <a:lnTo>
                    <a:pt x="637681" y="4846714"/>
                  </a:lnTo>
                  <a:lnTo>
                    <a:pt x="641989" y="4846714"/>
                  </a:lnTo>
                  <a:lnTo>
                    <a:pt x="646296" y="4846714"/>
                  </a:lnTo>
                  <a:lnTo>
                    <a:pt x="650604" y="4846714"/>
                  </a:lnTo>
                  <a:lnTo>
                    <a:pt x="654911" y="4846714"/>
                  </a:lnTo>
                  <a:lnTo>
                    <a:pt x="659219" y="4846714"/>
                  </a:lnTo>
                  <a:lnTo>
                    <a:pt x="663526" y="4846714"/>
                  </a:lnTo>
                  <a:lnTo>
                    <a:pt x="667834" y="4846714"/>
                  </a:lnTo>
                  <a:lnTo>
                    <a:pt x="672142" y="4846714"/>
                  </a:lnTo>
                  <a:lnTo>
                    <a:pt x="676449" y="4846714"/>
                  </a:lnTo>
                  <a:lnTo>
                    <a:pt x="680757" y="4846714"/>
                  </a:lnTo>
                  <a:lnTo>
                    <a:pt x="685072" y="4846714"/>
                  </a:lnTo>
                  <a:lnTo>
                    <a:pt x="689379" y="4846714"/>
                  </a:lnTo>
                  <a:lnTo>
                    <a:pt x="693687" y="4846714"/>
                  </a:lnTo>
                  <a:lnTo>
                    <a:pt x="697994" y="4846714"/>
                  </a:lnTo>
                  <a:lnTo>
                    <a:pt x="702302" y="4846714"/>
                  </a:lnTo>
                  <a:lnTo>
                    <a:pt x="706609" y="4846714"/>
                  </a:lnTo>
                  <a:lnTo>
                    <a:pt x="710917" y="4846714"/>
                  </a:lnTo>
                  <a:lnTo>
                    <a:pt x="715224" y="4846714"/>
                  </a:lnTo>
                  <a:lnTo>
                    <a:pt x="719532" y="4846714"/>
                  </a:lnTo>
                  <a:lnTo>
                    <a:pt x="723839" y="4846714"/>
                  </a:lnTo>
                  <a:lnTo>
                    <a:pt x="728147" y="4846714"/>
                  </a:lnTo>
                  <a:lnTo>
                    <a:pt x="732455" y="4846714"/>
                  </a:lnTo>
                  <a:lnTo>
                    <a:pt x="736762" y="4846714"/>
                  </a:lnTo>
                  <a:lnTo>
                    <a:pt x="741070" y="4846714"/>
                  </a:lnTo>
                  <a:lnTo>
                    <a:pt x="745377" y="4846714"/>
                  </a:lnTo>
                  <a:lnTo>
                    <a:pt x="749685" y="4846714"/>
                  </a:lnTo>
                  <a:lnTo>
                    <a:pt x="753992" y="4846714"/>
                  </a:lnTo>
                  <a:lnTo>
                    <a:pt x="758300" y="4846714"/>
                  </a:lnTo>
                  <a:lnTo>
                    <a:pt x="762607" y="4846714"/>
                  </a:lnTo>
                  <a:lnTo>
                    <a:pt x="766922" y="4846714"/>
                  </a:lnTo>
                  <a:lnTo>
                    <a:pt x="771230" y="4846714"/>
                  </a:lnTo>
                  <a:lnTo>
                    <a:pt x="775537" y="4846714"/>
                  </a:lnTo>
                  <a:lnTo>
                    <a:pt x="779845" y="4846714"/>
                  </a:lnTo>
                  <a:lnTo>
                    <a:pt x="784153" y="4846714"/>
                  </a:lnTo>
                  <a:lnTo>
                    <a:pt x="788460" y="4846714"/>
                  </a:lnTo>
                  <a:lnTo>
                    <a:pt x="792768" y="4846714"/>
                  </a:lnTo>
                  <a:lnTo>
                    <a:pt x="797075" y="4846714"/>
                  </a:lnTo>
                  <a:lnTo>
                    <a:pt x="801383" y="4846714"/>
                  </a:lnTo>
                  <a:lnTo>
                    <a:pt x="805690" y="4846714"/>
                  </a:lnTo>
                  <a:lnTo>
                    <a:pt x="809998" y="4846714"/>
                  </a:lnTo>
                  <a:lnTo>
                    <a:pt x="814305" y="4846714"/>
                  </a:lnTo>
                  <a:lnTo>
                    <a:pt x="818613" y="4846714"/>
                  </a:lnTo>
                  <a:lnTo>
                    <a:pt x="822921" y="4846714"/>
                  </a:lnTo>
                  <a:lnTo>
                    <a:pt x="827228" y="4846714"/>
                  </a:lnTo>
                  <a:lnTo>
                    <a:pt x="831536" y="4846714"/>
                  </a:lnTo>
                  <a:lnTo>
                    <a:pt x="835843" y="4846714"/>
                  </a:lnTo>
                  <a:lnTo>
                    <a:pt x="840151" y="4846714"/>
                  </a:lnTo>
                  <a:lnTo>
                    <a:pt x="844458" y="4846714"/>
                  </a:lnTo>
                  <a:lnTo>
                    <a:pt x="848766" y="4846714"/>
                  </a:lnTo>
                  <a:lnTo>
                    <a:pt x="853081" y="4846714"/>
                  </a:lnTo>
                  <a:lnTo>
                    <a:pt x="857388" y="4846714"/>
                  </a:lnTo>
                  <a:lnTo>
                    <a:pt x="861696" y="4846714"/>
                  </a:lnTo>
                  <a:lnTo>
                    <a:pt x="866003" y="4846714"/>
                  </a:lnTo>
                  <a:lnTo>
                    <a:pt x="870311" y="4846714"/>
                  </a:lnTo>
                  <a:lnTo>
                    <a:pt x="874618" y="4846714"/>
                  </a:lnTo>
                  <a:lnTo>
                    <a:pt x="878926" y="4846714"/>
                  </a:lnTo>
                  <a:lnTo>
                    <a:pt x="883234" y="4846714"/>
                  </a:lnTo>
                  <a:lnTo>
                    <a:pt x="887541" y="4846714"/>
                  </a:lnTo>
                  <a:lnTo>
                    <a:pt x="891849" y="4846714"/>
                  </a:lnTo>
                  <a:lnTo>
                    <a:pt x="896156" y="4846714"/>
                  </a:lnTo>
                  <a:lnTo>
                    <a:pt x="900464" y="4846714"/>
                  </a:lnTo>
                  <a:lnTo>
                    <a:pt x="904771" y="4846714"/>
                  </a:lnTo>
                  <a:lnTo>
                    <a:pt x="909079" y="4846714"/>
                  </a:lnTo>
                  <a:lnTo>
                    <a:pt x="913386" y="4846714"/>
                  </a:lnTo>
                  <a:lnTo>
                    <a:pt x="917694" y="4846714"/>
                  </a:lnTo>
                  <a:lnTo>
                    <a:pt x="922002" y="4846714"/>
                  </a:lnTo>
                  <a:lnTo>
                    <a:pt x="926309" y="4846714"/>
                  </a:lnTo>
                  <a:lnTo>
                    <a:pt x="930617" y="4846714"/>
                  </a:lnTo>
                  <a:lnTo>
                    <a:pt x="934924" y="4846714"/>
                  </a:lnTo>
                  <a:lnTo>
                    <a:pt x="939239" y="4846714"/>
                  </a:lnTo>
                  <a:lnTo>
                    <a:pt x="943547" y="4846714"/>
                  </a:lnTo>
                  <a:lnTo>
                    <a:pt x="947854" y="4846714"/>
                  </a:lnTo>
                  <a:lnTo>
                    <a:pt x="952162" y="4846714"/>
                  </a:lnTo>
                  <a:lnTo>
                    <a:pt x="956469" y="4846714"/>
                  </a:lnTo>
                  <a:lnTo>
                    <a:pt x="960777" y="4846714"/>
                  </a:lnTo>
                  <a:lnTo>
                    <a:pt x="965084" y="4846714"/>
                  </a:lnTo>
                  <a:lnTo>
                    <a:pt x="969392" y="4846714"/>
                  </a:lnTo>
                  <a:lnTo>
                    <a:pt x="973699" y="4846714"/>
                  </a:lnTo>
                  <a:lnTo>
                    <a:pt x="978007" y="4846714"/>
                  </a:lnTo>
                  <a:lnTo>
                    <a:pt x="982315" y="4846714"/>
                  </a:lnTo>
                  <a:lnTo>
                    <a:pt x="986622" y="4846714"/>
                  </a:lnTo>
                  <a:lnTo>
                    <a:pt x="990930" y="4846714"/>
                  </a:lnTo>
                  <a:lnTo>
                    <a:pt x="995237" y="4846714"/>
                  </a:lnTo>
                  <a:lnTo>
                    <a:pt x="999545" y="4846714"/>
                  </a:lnTo>
                  <a:lnTo>
                    <a:pt x="1003852" y="4846714"/>
                  </a:lnTo>
                  <a:lnTo>
                    <a:pt x="1008160" y="4846714"/>
                  </a:lnTo>
                  <a:lnTo>
                    <a:pt x="1012467" y="4846714"/>
                  </a:lnTo>
                  <a:lnTo>
                    <a:pt x="1016775" y="4846714"/>
                  </a:lnTo>
                  <a:lnTo>
                    <a:pt x="1021090" y="4846714"/>
                  </a:lnTo>
                  <a:lnTo>
                    <a:pt x="1025397" y="4846714"/>
                  </a:lnTo>
                  <a:lnTo>
                    <a:pt x="1029705" y="4846714"/>
                  </a:lnTo>
                  <a:lnTo>
                    <a:pt x="1034012" y="4846714"/>
                  </a:lnTo>
                  <a:lnTo>
                    <a:pt x="1038320" y="4846714"/>
                  </a:lnTo>
                  <a:lnTo>
                    <a:pt x="1042628" y="4846714"/>
                  </a:lnTo>
                  <a:lnTo>
                    <a:pt x="1046935" y="4846714"/>
                  </a:lnTo>
                  <a:lnTo>
                    <a:pt x="1051243" y="4846714"/>
                  </a:lnTo>
                  <a:lnTo>
                    <a:pt x="1055550" y="4846714"/>
                  </a:lnTo>
                  <a:lnTo>
                    <a:pt x="1059858" y="4846714"/>
                  </a:lnTo>
                  <a:lnTo>
                    <a:pt x="1064165" y="4846714"/>
                  </a:lnTo>
                  <a:lnTo>
                    <a:pt x="1068473" y="4846714"/>
                  </a:lnTo>
                  <a:lnTo>
                    <a:pt x="1072780" y="4846714"/>
                  </a:lnTo>
                  <a:lnTo>
                    <a:pt x="1077088" y="4846714"/>
                  </a:lnTo>
                  <a:lnTo>
                    <a:pt x="1081396" y="4846714"/>
                  </a:lnTo>
                  <a:lnTo>
                    <a:pt x="1085703" y="4846714"/>
                  </a:lnTo>
                  <a:lnTo>
                    <a:pt x="1090011" y="4846714"/>
                  </a:lnTo>
                  <a:lnTo>
                    <a:pt x="1094318" y="4846714"/>
                  </a:lnTo>
                  <a:lnTo>
                    <a:pt x="1098626" y="4846714"/>
                  </a:lnTo>
                  <a:lnTo>
                    <a:pt x="1102933" y="4846714"/>
                  </a:lnTo>
                  <a:lnTo>
                    <a:pt x="1107248" y="4846714"/>
                  </a:lnTo>
                  <a:lnTo>
                    <a:pt x="1111556" y="4846714"/>
                  </a:lnTo>
                  <a:lnTo>
                    <a:pt x="1115863" y="4846714"/>
                  </a:lnTo>
                  <a:lnTo>
                    <a:pt x="1120171" y="4846714"/>
                  </a:lnTo>
                  <a:lnTo>
                    <a:pt x="1124478" y="4846714"/>
                  </a:lnTo>
                  <a:lnTo>
                    <a:pt x="1128786" y="4846714"/>
                  </a:lnTo>
                  <a:lnTo>
                    <a:pt x="1133093" y="4846714"/>
                  </a:lnTo>
                  <a:lnTo>
                    <a:pt x="1137401" y="4846714"/>
                  </a:lnTo>
                  <a:lnTo>
                    <a:pt x="1141709" y="4846714"/>
                  </a:lnTo>
                  <a:lnTo>
                    <a:pt x="1146016" y="4846714"/>
                  </a:lnTo>
                  <a:lnTo>
                    <a:pt x="1150324" y="4846714"/>
                  </a:lnTo>
                  <a:lnTo>
                    <a:pt x="1154631" y="4846714"/>
                  </a:lnTo>
                  <a:lnTo>
                    <a:pt x="1158939" y="4846714"/>
                  </a:lnTo>
                  <a:lnTo>
                    <a:pt x="1163246" y="4846714"/>
                  </a:lnTo>
                  <a:lnTo>
                    <a:pt x="1167554" y="4846714"/>
                  </a:lnTo>
                  <a:lnTo>
                    <a:pt x="1171861" y="4846714"/>
                  </a:lnTo>
                  <a:lnTo>
                    <a:pt x="1176169" y="4846714"/>
                  </a:lnTo>
                  <a:lnTo>
                    <a:pt x="1180476" y="4846714"/>
                  </a:lnTo>
                  <a:lnTo>
                    <a:pt x="1184784" y="4846714"/>
                  </a:lnTo>
                  <a:lnTo>
                    <a:pt x="1189099" y="4846714"/>
                  </a:lnTo>
                  <a:lnTo>
                    <a:pt x="1193407" y="4846714"/>
                  </a:lnTo>
                  <a:lnTo>
                    <a:pt x="1197714" y="4846714"/>
                  </a:lnTo>
                  <a:lnTo>
                    <a:pt x="1202022" y="4846714"/>
                  </a:lnTo>
                  <a:lnTo>
                    <a:pt x="1206329" y="4846714"/>
                  </a:lnTo>
                  <a:lnTo>
                    <a:pt x="1210637" y="4846714"/>
                  </a:lnTo>
                  <a:lnTo>
                    <a:pt x="1214944" y="4846714"/>
                  </a:lnTo>
                  <a:lnTo>
                    <a:pt x="1219252" y="4846714"/>
                  </a:lnTo>
                  <a:lnTo>
                    <a:pt x="1223559" y="4846714"/>
                  </a:lnTo>
                  <a:lnTo>
                    <a:pt x="1227867" y="4846714"/>
                  </a:lnTo>
                  <a:lnTo>
                    <a:pt x="1232174" y="4846714"/>
                  </a:lnTo>
                  <a:lnTo>
                    <a:pt x="1236482" y="4846714"/>
                  </a:lnTo>
                  <a:lnTo>
                    <a:pt x="1240790" y="4846714"/>
                  </a:lnTo>
                  <a:lnTo>
                    <a:pt x="1245097" y="4846714"/>
                  </a:lnTo>
                  <a:lnTo>
                    <a:pt x="1249405" y="4846714"/>
                  </a:lnTo>
                  <a:lnTo>
                    <a:pt x="1253712" y="4846714"/>
                  </a:lnTo>
                  <a:lnTo>
                    <a:pt x="1258020" y="4846714"/>
                  </a:lnTo>
                  <a:lnTo>
                    <a:pt x="1262327" y="4846714"/>
                  </a:lnTo>
                  <a:lnTo>
                    <a:pt x="1266635" y="4846714"/>
                  </a:lnTo>
                  <a:lnTo>
                    <a:pt x="1270942" y="4846714"/>
                  </a:lnTo>
                  <a:lnTo>
                    <a:pt x="1275257" y="4846714"/>
                  </a:lnTo>
                  <a:lnTo>
                    <a:pt x="1279565" y="4846714"/>
                  </a:lnTo>
                  <a:lnTo>
                    <a:pt x="1283872" y="4846714"/>
                  </a:lnTo>
                  <a:lnTo>
                    <a:pt x="1288180" y="4846714"/>
                  </a:lnTo>
                  <a:lnTo>
                    <a:pt x="1292488" y="4846714"/>
                  </a:lnTo>
                  <a:lnTo>
                    <a:pt x="1296795" y="4846714"/>
                  </a:lnTo>
                  <a:lnTo>
                    <a:pt x="1301103" y="4846714"/>
                  </a:lnTo>
                  <a:lnTo>
                    <a:pt x="1305410" y="4846714"/>
                  </a:lnTo>
                  <a:lnTo>
                    <a:pt x="1309718" y="4846714"/>
                  </a:lnTo>
                  <a:lnTo>
                    <a:pt x="1314025" y="4846714"/>
                  </a:lnTo>
                  <a:lnTo>
                    <a:pt x="1318333" y="4846714"/>
                  </a:lnTo>
                  <a:lnTo>
                    <a:pt x="1322640" y="4846714"/>
                  </a:lnTo>
                  <a:lnTo>
                    <a:pt x="1326948" y="4846714"/>
                  </a:lnTo>
                  <a:lnTo>
                    <a:pt x="1331255" y="4846714"/>
                  </a:lnTo>
                  <a:lnTo>
                    <a:pt x="1335563" y="4846714"/>
                  </a:lnTo>
                  <a:lnTo>
                    <a:pt x="1339871" y="4846714"/>
                  </a:lnTo>
                  <a:lnTo>
                    <a:pt x="1344178" y="4846714"/>
                  </a:lnTo>
                  <a:lnTo>
                    <a:pt x="1348486" y="4846714"/>
                  </a:lnTo>
                  <a:lnTo>
                    <a:pt x="1352793" y="4846714"/>
                  </a:lnTo>
                  <a:lnTo>
                    <a:pt x="1357108" y="4846714"/>
                  </a:lnTo>
                  <a:lnTo>
                    <a:pt x="1361416" y="4846714"/>
                  </a:lnTo>
                  <a:lnTo>
                    <a:pt x="1365723" y="4846714"/>
                  </a:lnTo>
                  <a:lnTo>
                    <a:pt x="1370031" y="4846714"/>
                  </a:lnTo>
                  <a:lnTo>
                    <a:pt x="1374338" y="4846714"/>
                  </a:lnTo>
                  <a:lnTo>
                    <a:pt x="1378646" y="4846714"/>
                  </a:lnTo>
                  <a:lnTo>
                    <a:pt x="1382953" y="4846714"/>
                  </a:lnTo>
                  <a:lnTo>
                    <a:pt x="1387261" y="4846714"/>
                  </a:lnTo>
                  <a:lnTo>
                    <a:pt x="1391568" y="4846714"/>
                  </a:lnTo>
                  <a:lnTo>
                    <a:pt x="1395876" y="4846714"/>
                  </a:lnTo>
                  <a:lnTo>
                    <a:pt x="1400184" y="4846714"/>
                  </a:lnTo>
                  <a:lnTo>
                    <a:pt x="1404491" y="4846714"/>
                  </a:lnTo>
                  <a:lnTo>
                    <a:pt x="1408799" y="4846714"/>
                  </a:lnTo>
                  <a:lnTo>
                    <a:pt x="1413106" y="4846714"/>
                  </a:lnTo>
                  <a:lnTo>
                    <a:pt x="1417414" y="4846714"/>
                  </a:lnTo>
                  <a:lnTo>
                    <a:pt x="1421721" y="4846714"/>
                  </a:lnTo>
                  <a:lnTo>
                    <a:pt x="1426029" y="4846714"/>
                  </a:lnTo>
                  <a:lnTo>
                    <a:pt x="1430336" y="4846714"/>
                  </a:lnTo>
                  <a:lnTo>
                    <a:pt x="1434644" y="4846714"/>
                  </a:lnTo>
                  <a:lnTo>
                    <a:pt x="1438952" y="4846714"/>
                  </a:lnTo>
                  <a:lnTo>
                    <a:pt x="1443266" y="4846714"/>
                  </a:lnTo>
                  <a:lnTo>
                    <a:pt x="1447574" y="4846714"/>
                  </a:lnTo>
                  <a:lnTo>
                    <a:pt x="1451881" y="4846714"/>
                  </a:lnTo>
                  <a:lnTo>
                    <a:pt x="1456189" y="4846706"/>
                  </a:lnTo>
                  <a:lnTo>
                    <a:pt x="1460497" y="4846699"/>
                  </a:lnTo>
                  <a:lnTo>
                    <a:pt x="1464804" y="4846692"/>
                  </a:lnTo>
                  <a:lnTo>
                    <a:pt x="1469112" y="4846684"/>
                  </a:lnTo>
                  <a:lnTo>
                    <a:pt x="1473419" y="4846670"/>
                  </a:lnTo>
                  <a:lnTo>
                    <a:pt x="1477727" y="4846648"/>
                  </a:lnTo>
                  <a:lnTo>
                    <a:pt x="1482034" y="4846611"/>
                  </a:lnTo>
                  <a:lnTo>
                    <a:pt x="1486342" y="4846552"/>
                  </a:lnTo>
                  <a:lnTo>
                    <a:pt x="1490649" y="4846354"/>
                  </a:lnTo>
                  <a:lnTo>
                    <a:pt x="1494957" y="4846082"/>
                  </a:lnTo>
                  <a:lnTo>
                    <a:pt x="1499265" y="4845803"/>
                  </a:lnTo>
                  <a:lnTo>
                    <a:pt x="1503572" y="4845510"/>
                  </a:lnTo>
                  <a:lnTo>
                    <a:pt x="1507880" y="4845143"/>
                  </a:lnTo>
                  <a:lnTo>
                    <a:pt x="1512187" y="4844695"/>
                  </a:lnTo>
                  <a:lnTo>
                    <a:pt x="1516495" y="4844160"/>
                  </a:lnTo>
                  <a:lnTo>
                    <a:pt x="1520802" y="4843485"/>
                  </a:lnTo>
                  <a:lnTo>
                    <a:pt x="1525110" y="4842919"/>
                  </a:lnTo>
                  <a:lnTo>
                    <a:pt x="1529425" y="4842413"/>
                  </a:lnTo>
                  <a:lnTo>
                    <a:pt x="1533732" y="4841856"/>
                  </a:lnTo>
                  <a:lnTo>
                    <a:pt x="1538040" y="4841225"/>
                  </a:lnTo>
                  <a:lnTo>
                    <a:pt x="1542347" y="4840572"/>
                  </a:lnTo>
                  <a:lnTo>
                    <a:pt x="1546655" y="4839507"/>
                  </a:lnTo>
                  <a:lnTo>
                    <a:pt x="1550963" y="4838759"/>
                  </a:lnTo>
                  <a:lnTo>
                    <a:pt x="1555270" y="4837658"/>
                  </a:lnTo>
                  <a:lnTo>
                    <a:pt x="1559578" y="4836293"/>
                  </a:lnTo>
                  <a:lnTo>
                    <a:pt x="1563885" y="4834943"/>
                  </a:lnTo>
                  <a:lnTo>
                    <a:pt x="1568193" y="4832785"/>
                  </a:lnTo>
                  <a:lnTo>
                    <a:pt x="1572500" y="4830430"/>
                  </a:lnTo>
                  <a:lnTo>
                    <a:pt x="1576808" y="4827788"/>
                  </a:lnTo>
                  <a:lnTo>
                    <a:pt x="1581115" y="4825748"/>
                  </a:lnTo>
                  <a:lnTo>
                    <a:pt x="1585423" y="4823253"/>
                  </a:lnTo>
                  <a:lnTo>
                    <a:pt x="1589730" y="4820171"/>
                  </a:lnTo>
                  <a:lnTo>
                    <a:pt x="1594038" y="4817082"/>
                  </a:lnTo>
                  <a:lnTo>
                    <a:pt x="1598346" y="4813919"/>
                  </a:lnTo>
                  <a:lnTo>
                    <a:pt x="1602653" y="4810962"/>
                  </a:lnTo>
                  <a:lnTo>
                    <a:pt x="1606961" y="4807608"/>
                  </a:lnTo>
                  <a:lnTo>
                    <a:pt x="1611276" y="4804137"/>
                  </a:lnTo>
                  <a:lnTo>
                    <a:pt x="1615583" y="4800475"/>
                  </a:lnTo>
                  <a:lnTo>
                    <a:pt x="1619891" y="4795361"/>
                  </a:lnTo>
                  <a:lnTo>
                    <a:pt x="1624198" y="4791405"/>
                  </a:lnTo>
                  <a:lnTo>
                    <a:pt x="1628506" y="4787883"/>
                  </a:lnTo>
                  <a:lnTo>
                    <a:pt x="1632813" y="4783216"/>
                  </a:lnTo>
                  <a:lnTo>
                    <a:pt x="1637121" y="4778805"/>
                  </a:lnTo>
                  <a:lnTo>
                    <a:pt x="1641428" y="4774424"/>
                  </a:lnTo>
                  <a:lnTo>
                    <a:pt x="1645736" y="4770139"/>
                  </a:lnTo>
                  <a:lnTo>
                    <a:pt x="1650043" y="4764320"/>
                  </a:lnTo>
                  <a:lnTo>
                    <a:pt x="1654351" y="4761773"/>
                  </a:lnTo>
                  <a:lnTo>
                    <a:pt x="1658659" y="4759132"/>
                  </a:lnTo>
                  <a:lnTo>
                    <a:pt x="1662966" y="4754641"/>
                  </a:lnTo>
                  <a:lnTo>
                    <a:pt x="1667274" y="4750201"/>
                  </a:lnTo>
                  <a:lnTo>
                    <a:pt x="1671581" y="4745057"/>
                  </a:lnTo>
                  <a:lnTo>
                    <a:pt x="1675889" y="4740889"/>
                  </a:lnTo>
                  <a:lnTo>
                    <a:pt x="1680196" y="4736544"/>
                  </a:lnTo>
                  <a:lnTo>
                    <a:pt x="1684504" y="4731980"/>
                  </a:lnTo>
                  <a:lnTo>
                    <a:pt x="1688811" y="4726645"/>
                  </a:lnTo>
                  <a:lnTo>
                    <a:pt x="1693126" y="4719938"/>
                  </a:lnTo>
                  <a:lnTo>
                    <a:pt x="1697434" y="4712959"/>
                  </a:lnTo>
                  <a:lnTo>
                    <a:pt x="1701741" y="4706237"/>
                  </a:lnTo>
                  <a:lnTo>
                    <a:pt x="1706049" y="4701813"/>
                  </a:lnTo>
                  <a:lnTo>
                    <a:pt x="1710356" y="4696089"/>
                  </a:lnTo>
                  <a:lnTo>
                    <a:pt x="1714664" y="4689675"/>
                  </a:lnTo>
                  <a:lnTo>
                    <a:pt x="1718972" y="4684568"/>
                  </a:lnTo>
                  <a:lnTo>
                    <a:pt x="1723279" y="4675952"/>
                  </a:lnTo>
                  <a:lnTo>
                    <a:pt x="1727587" y="4670075"/>
                  </a:lnTo>
                  <a:lnTo>
                    <a:pt x="1731894" y="4664292"/>
                  </a:lnTo>
                  <a:lnTo>
                    <a:pt x="1736202" y="4659141"/>
                  </a:lnTo>
                  <a:lnTo>
                    <a:pt x="1740509" y="4651003"/>
                  </a:lnTo>
                  <a:lnTo>
                    <a:pt x="1744817" y="4646636"/>
                  </a:lnTo>
                  <a:lnTo>
                    <a:pt x="1749125" y="4641830"/>
                  </a:lnTo>
                  <a:lnTo>
                    <a:pt x="1753432" y="4635497"/>
                  </a:lnTo>
                  <a:lnTo>
                    <a:pt x="1757739" y="4627028"/>
                  </a:lnTo>
                  <a:lnTo>
                    <a:pt x="1762047" y="4621393"/>
                  </a:lnTo>
                  <a:lnTo>
                    <a:pt x="1766355" y="4613945"/>
                  </a:lnTo>
                  <a:lnTo>
                    <a:pt x="1770662" y="4607193"/>
                  </a:lnTo>
                  <a:lnTo>
                    <a:pt x="1774970" y="4601418"/>
                  </a:lnTo>
                  <a:lnTo>
                    <a:pt x="1779285" y="4596237"/>
                  </a:lnTo>
                  <a:lnTo>
                    <a:pt x="1783592" y="4585494"/>
                  </a:lnTo>
                  <a:lnTo>
                    <a:pt x="1787900" y="4579660"/>
                  </a:lnTo>
                  <a:lnTo>
                    <a:pt x="1792207" y="4572572"/>
                  </a:lnTo>
                  <a:lnTo>
                    <a:pt x="1796515" y="4560573"/>
                  </a:lnTo>
                  <a:lnTo>
                    <a:pt x="1800822" y="4553719"/>
                  </a:lnTo>
                  <a:lnTo>
                    <a:pt x="1805130" y="4548392"/>
                  </a:lnTo>
                  <a:lnTo>
                    <a:pt x="1809438" y="4543615"/>
                  </a:lnTo>
                  <a:lnTo>
                    <a:pt x="1813745" y="4529019"/>
                  </a:lnTo>
                  <a:lnTo>
                    <a:pt x="1818052" y="4524440"/>
                  </a:lnTo>
                  <a:lnTo>
                    <a:pt x="1822360" y="4510255"/>
                  </a:lnTo>
                  <a:lnTo>
                    <a:pt x="1826668" y="4503379"/>
                  </a:lnTo>
                  <a:lnTo>
                    <a:pt x="1830975" y="4494463"/>
                  </a:lnTo>
                  <a:lnTo>
                    <a:pt x="1835283" y="4489972"/>
                  </a:lnTo>
                  <a:lnTo>
                    <a:pt x="1839590" y="4481761"/>
                  </a:lnTo>
                  <a:lnTo>
                    <a:pt x="1843898" y="4463694"/>
                  </a:lnTo>
                  <a:lnTo>
                    <a:pt x="1848205" y="4456598"/>
                  </a:lnTo>
                  <a:lnTo>
                    <a:pt x="1852513" y="4448694"/>
                  </a:lnTo>
                  <a:lnTo>
                    <a:pt x="1856821" y="4438604"/>
                  </a:lnTo>
                  <a:lnTo>
                    <a:pt x="1861128" y="4424962"/>
                  </a:lnTo>
                  <a:lnTo>
                    <a:pt x="1865443" y="4426093"/>
                  </a:lnTo>
                  <a:lnTo>
                    <a:pt x="1869751" y="4419033"/>
                  </a:lnTo>
                  <a:lnTo>
                    <a:pt x="1874058" y="4406331"/>
                  </a:lnTo>
                  <a:lnTo>
                    <a:pt x="1878366" y="4403381"/>
                  </a:lnTo>
                  <a:lnTo>
                    <a:pt x="1882673" y="4392704"/>
                  </a:lnTo>
                  <a:lnTo>
                    <a:pt x="1886981" y="4379642"/>
                  </a:lnTo>
                  <a:lnTo>
                    <a:pt x="1891288" y="4373323"/>
                  </a:lnTo>
                  <a:lnTo>
                    <a:pt x="1895596" y="4374468"/>
                  </a:lnTo>
                  <a:lnTo>
                    <a:pt x="1899903" y="4372054"/>
                  </a:lnTo>
                  <a:lnTo>
                    <a:pt x="1904211" y="4357495"/>
                  </a:lnTo>
                  <a:lnTo>
                    <a:pt x="1908518" y="4342209"/>
                  </a:lnTo>
                  <a:lnTo>
                    <a:pt x="1912826" y="4324392"/>
                  </a:lnTo>
                  <a:lnTo>
                    <a:pt x="1917134" y="4309150"/>
                  </a:lnTo>
                  <a:lnTo>
                    <a:pt x="1921441" y="4303515"/>
                  </a:lnTo>
                  <a:lnTo>
                    <a:pt x="1925749" y="4304924"/>
                  </a:lnTo>
                  <a:lnTo>
                    <a:pt x="1930056" y="4297116"/>
                  </a:lnTo>
                  <a:lnTo>
                    <a:pt x="1934364" y="4284252"/>
                  </a:lnTo>
                  <a:lnTo>
                    <a:pt x="1938671" y="4279100"/>
                  </a:lnTo>
                  <a:lnTo>
                    <a:pt x="1942979" y="4260703"/>
                  </a:lnTo>
                  <a:lnTo>
                    <a:pt x="1947294" y="4261004"/>
                  </a:lnTo>
                  <a:lnTo>
                    <a:pt x="1951601" y="4241338"/>
                  </a:lnTo>
                  <a:lnTo>
                    <a:pt x="1955909" y="4217738"/>
                  </a:lnTo>
                  <a:lnTo>
                    <a:pt x="1960216" y="4200097"/>
                  </a:lnTo>
                  <a:lnTo>
                    <a:pt x="1964524" y="4180679"/>
                  </a:lnTo>
                  <a:lnTo>
                    <a:pt x="1968832" y="4148795"/>
                  </a:lnTo>
                  <a:lnTo>
                    <a:pt x="1973139" y="4127778"/>
                  </a:lnTo>
                  <a:lnTo>
                    <a:pt x="1977447" y="4120249"/>
                  </a:lnTo>
                  <a:lnTo>
                    <a:pt x="1981754" y="4097779"/>
                  </a:lnTo>
                  <a:lnTo>
                    <a:pt x="1986062" y="4109183"/>
                  </a:lnTo>
                  <a:lnTo>
                    <a:pt x="1990369" y="4105375"/>
                  </a:lnTo>
                  <a:lnTo>
                    <a:pt x="1994677" y="4085833"/>
                  </a:lnTo>
                  <a:lnTo>
                    <a:pt x="1998984" y="4074708"/>
                  </a:lnTo>
                  <a:lnTo>
                    <a:pt x="2003292" y="4059555"/>
                  </a:lnTo>
                  <a:lnTo>
                    <a:pt x="2007599" y="4036124"/>
                  </a:lnTo>
                  <a:lnTo>
                    <a:pt x="2011907" y="4025740"/>
                  </a:lnTo>
                  <a:lnTo>
                    <a:pt x="2016215" y="4041686"/>
                  </a:lnTo>
                  <a:lnTo>
                    <a:pt x="2020522" y="4029893"/>
                  </a:lnTo>
                  <a:lnTo>
                    <a:pt x="2024830" y="4004099"/>
                  </a:lnTo>
                  <a:lnTo>
                    <a:pt x="2029137" y="3988271"/>
                  </a:lnTo>
                  <a:lnTo>
                    <a:pt x="2033452" y="3972589"/>
                  </a:lnTo>
                  <a:lnTo>
                    <a:pt x="2037760" y="3959777"/>
                  </a:lnTo>
                  <a:lnTo>
                    <a:pt x="2042067" y="3963056"/>
                  </a:lnTo>
                  <a:lnTo>
                    <a:pt x="2046375" y="3969646"/>
                  </a:lnTo>
                  <a:lnTo>
                    <a:pt x="2050682" y="3947683"/>
                  </a:lnTo>
                  <a:lnTo>
                    <a:pt x="2054990" y="3932845"/>
                  </a:lnTo>
                  <a:lnTo>
                    <a:pt x="2059297" y="3925588"/>
                  </a:lnTo>
                  <a:lnTo>
                    <a:pt x="2063605" y="3902223"/>
                  </a:lnTo>
                  <a:lnTo>
                    <a:pt x="2067912" y="3882270"/>
                  </a:lnTo>
                  <a:lnTo>
                    <a:pt x="2072220" y="3864078"/>
                  </a:lnTo>
                  <a:lnTo>
                    <a:pt x="2076528" y="3857599"/>
                  </a:lnTo>
                  <a:lnTo>
                    <a:pt x="2080835" y="3847905"/>
                  </a:lnTo>
                  <a:lnTo>
                    <a:pt x="2085143" y="3830477"/>
                  </a:lnTo>
                  <a:lnTo>
                    <a:pt x="2089450" y="3808131"/>
                  </a:lnTo>
                  <a:lnTo>
                    <a:pt x="2093758" y="3788810"/>
                  </a:lnTo>
                  <a:lnTo>
                    <a:pt x="2098065" y="3792574"/>
                  </a:lnTo>
                  <a:lnTo>
                    <a:pt x="2102373" y="3785060"/>
                  </a:lnTo>
                  <a:lnTo>
                    <a:pt x="2106680" y="3798856"/>
                  </a:lnTo>
                  <a:lnTo>
                    <a:pt x="2110988" y="3783688"/>
                  </a:lnTo>
                  <a:lnTo>
                    <a:pt x="2115303" y="3749323"/>
                  </a:lnTo>
                  <a:lnTo>
                    <a:pt x="2119611" y="3696745"/>
                  </a:lnTo>
                  <a:lnTo>
                    <a:pt x="2123918" y="3666951"/>
                  </a:lnTo>
                  <a:lnTo>
                    <a:pt x="2128226" y="3675779"/>
                  </a:lnTo>
                  <a:lnTo>
                    <a:pt x="2132533" y="3638207"/>
                  </a:lnTo>
                  <a:lnTo>
                    <a:pt x="2136841" y="3633276"/>
                  </a:lnTo>
                  <a:lnTo>
                    <a:pt x="2141148" y="3598045"/>
                  </a:lnTo>
                  <a:lnTo>
                    <a:pt x="2145456" y="3568347"/>
                  </a:lnTo>
                  <a:lnTo>
                    <a:pt x="2149763" y="3523921"/>
                  </a:lnTo>
                  <a:lnTo>
                    <a:pt x="2154071" y="3516172"/>
                  </a:lnTo>
                  <a:lnTo>
                    <a:pt x="2158378" y="3496139"/>
                  </a:lnTo>
                  <a:lnTo>
                    <a:pt x="2162686" y="3435158"/>
                  </a:lnTo>
                  <a:lnTo>
                    <a:pt x="2166994" y="3449945"/>
                  </a:lnTo>
                  <a:lnTo>
                    <a:pt x="2171301" y="3431504"/>
                  </a:lnTo>
                  <a:lnTo>
                    <a:pt x="2175609" y="3419307"/>
                  </a:lnTo>
                  <a:lnTo>
                    <a:pt x="2179916" y="3393866"/>
                  </a:lnTo>
                  <a:lnTo>
                    <a:pt x="2184224" y="3382425"/>
                  </a:lnTo>
                  <a:lnTo>
                    <a:pt x="2188531" y="3365202"/>
                  </a:lnTo>
                  <a:lnTo>
                    <a:pt x="2192839" y="3372328"/>
                  </a:lnTo>
                  <a:lnTo>
                    <a:pt x="2197146" y="3395950"/>
                  </a:lnTo>
                  <a:lnTo>
                    <a:pt x="2201461" y="3373032"/>
                  </a:lnTo>
                  <a:lnTo>
                    <a:pt x="2205769" y="3339790"/>
                  </a:lnTo>
                  <a:lnTo>
                    <a:pt x="2210076" y="3313101"/>
                  </a:lnTo>
                  <a:lnTo>
                    <a:pt x="2214384" y="3307054"/>
                  </a:lnTo>
                  <a:lnTo>
                    <a:pt x="2218691" y="3308045"/>
                  </a:lnTo>
                  <a:lnTo>
                    <a:pt x="2222999" y="3297537"/>
                  </a:lnTo>
                  <a:lnTo>
                    <a:pt x="2227307" y="3287476"/>
                  </a:lnTo>
                  <a:lnTo>
                    <a:pt x="2231614" y="3277063"/>
                  </a:lnTo>
                  <a:lnTo>
                    <a:pt x="2235922" y="3247629"/>
                  </a:lnTo>
                  <a:lnTo>
                    <a:pt x="2240229" y="3212508"/>
                  </a:lnTo>
                  <a:lnTo>
                    <a:pt x="2244537" y="3205111"/>
                  </a:lnTo>
                  <a:lnTo>
                    <a:pt x="2248844" y="3182047"/>
                  </a:lnTo>
                  <a:lnTo>
                    <a:pt x="2253152" y="3157831"/>
                  </a:lnTo>
                  <a:lnTo>
                    <a:pt x="2257460" y="3185944"/>
                  </a:lnTo>
                  <a:lnTo>
                    <a:pt x="2261767" y="3152973"/>
                  </a:lnTo>
                  <a:lnTo>
                    <a:pt x="2266074" y="3095559"/>
                  </a:lnTo>
                  <a:lnTo>
                    <a:pt x="2270382" y="3084955"/>
                  </a:lnTo>
                  <a:lnTo>
                    <a:pt x="2274690" y="3092543"/>
                  </a:lnTo>
                  <a:lnTo>
                    <a:pt x="2278997" y="3057143"/>
                  </a:lnTo>
                  <a:lnTo>
                    <a:pt x="2283312" y="3016739"/>
                  </a:lnTo>
                  <a:lnTo>
                    <a:pt x="2287620" y="3056417"/>
                  </a:lnTo>
                  <a:lnTo>
                    <a:pt x="2291927" y="3025302"/>
                  </a:lnTo>
                  <a:lnTo>
                    <a:pt x="2296235" y="3012981"/>
                  </a:lnTo>
                  <a:lnTo>
                    <a:pt x="2300542" y="2991025"/>
                  </a:lnTo>
                  <a:lnTo>
                    <a:pt x="2304850" y="2959265"/>
                  </a:lnTo>
                  <a:lnTo>
                    <a:pt x="2309157" y="2946849"/>
                  </a:lnTo>
                  <a:lnTo>
                    <a:pt x="2313465" y="2897500"/>
                  </a:lnTo>
                  <a:lnTo>
                    <a:pt x="2317773" y="2946365"/>
                  </a:lnTo>
                  <a:lnTo>
                    <a:pt x="2322080" y="2897573"/>
                  </a:lnTo>
                  <a:lnTo>
                    <a:pt x="2326387" y="2850425"/>
                  </a:lnTo>
                  <a:lnTo>
                    <a:pt x="2330695" y="2814108"/>
                  </a:lnTo>
                  <a:lnTo>
                    <a:pt x="2335003" y="2811818"/>
                  </a:lnTo>
                  <a:lnTo>
                    <a:pt x="2339310" y="2803130"/>
                  </a:lnTo>
                  <a:lnTo>
                    <a:pt x="2343618" y="2759496"/>
                  </a:lnTo>
                  <a:lnTo>
                    <a:pt x="2347925" y="2832365"/>
                  </a:lnTo>
                  <a:lnTo>
                    <a:pt x="2352233" y="2801471"/>
                  </a:lnTo>
                  <a:lnTo>
                    <a:pt x="2356540" y="2760832"/>
                  </a:lnTo>
                  <a:lnTo>
                    <a:pt x="2360848" y="2731751"/>
                  </a:lnTo>
                  <a:lnTo>
                    <a:pt x="2365156" y="2701143"/>
                  </a:lnTo>
                  <a:lnTo>
                    <a:pt x="2369470" y="2678431"/>
                  </a:lnTo>
                  <a:lnTo>
                    <a:pt x="2373778" y="2659491"/>
                  </a:lnTo>
                  <a:lnTo>
                    <a:pt x="2378086" y="2718351"/>
                  </a:lnTo>
                  <a:lnTo>
                    <a:pt x="2382393" y="2690069"/>
                  </a:lnTo>
                  <a:lnTo>
                    <a:pt x="2386701" y="2640353"/>
                  </a:lnTo>
                  <a:lnTo>
                    <a:pt x="2391008" y="2619373"/>
                  </a:lnTo>
                  <a:lnTo>
                    <a:pt x="2395316" y="2615601"/>
                  </a:lnTo>
                  <a:lnTo>
                    <a:pt x="2399623" y="2613942"/>
                  </a:lnTo>
                  <a:lnTo>
                    <a:pt x="2403931" y="2574367"/>
                  </a:lnTo>
                  <a:lnTo>
                    <a:pt x="2408238" y="2617406"/>
                  </a:lnTo>
                  <a:lnTo>
                    <a:pt x="2412546" y="2561290"/>
                  </a:lnTo>
                  <a:lnTo>
                    <a:pt x="2416853" y="2504830"/>
                  </a:lnTo>
                  <a:lnTo>
                    <a:pt x="2421161" y="2471272"/>
                  </a:lnTo>
                  <a:lnTo>
                    <a:pt x="2425469" y="2454380"/>
                  </a:lnTo>
                  <a:lnTo>
                    <a:pt x="2429776" y="2447812"/>
                  </a:lnTo>
                  <a:lnTo>
                    <a:pt x="2434084" y="2390911"/>
                  </a:lnTo>
                  <a:lnTo>
                    <a:pt x="2438391" y="2445170"/>
                  </a:lnTo>
                  <a:lnTo>
                    <a:pt x="2442699" y="2395087"/>
                  </a:lnTo>
                  <a:lnTo>
                    <a:pt x="2447006" y="2340299"/>
                  </a:lnTo>
                  <a:lnTo>
                    <a:pt x="2451314" y="2321697"/>
                  </a:lnTo>
                  <a:lnTo>
                    <a:pt x="2455629" y="2321249"/>
                  </a:lnTo>
                  <a:lnTo>
                    <a:pt x="2459936" y="2313324"/>
                  </a:lnTo>
                  <a:lnTo>
                    <a:pt x="2464244" y="2267783"/>
                  </a:lnTo>
                  <a:lnTo>
                    <a:pt x="2468551" y="2339551"/>
                  </a:lnTo>
                  <a:lnTo>
                    <a:pt x="2472859" y="2325234"/>
                  </a:lnTo>
                  <a:lnTo>
                    <a:pt x="2477166" y="2257150"/>
                  </a:lnTo>
                  <a:lnTo>
                    <a:pt x="2481474" y="2243654"/>
                  </a:lnTo>
                  <a:lnTo>
                    <a:pt x="2485782" y="2218726"/>
                  </a:lnTo>
                  <a:lnTo>
                    <a:pt x="2490089" y="2223151"/>
                  </a:lnTo>
                  <a:lnTo>
                    <a:pt x="2494397" y="2191619"/>
                  </a:lnTo>
                  <a:lnTo>
                    <a:pt x="2498704" y="2259124"/>
                  </a:lnTo>
                  <a:lnTo>
                    <a:pt x="2503012" y="2228097"/>
                  </a:lnTo>
                  <a:lnTo>
                    <a:pt x="2507319" y="2144163"/>
                  </a:lnTo>
                  <a:lnTo>
                    <a:pt x="2511627" y="2152330"/>
                  </a:lnTo>
                  <a:lnTo>
                    <a:pt x="2515934" y="2147267"/>
                  </a:lnTo>
                  <a:lnTo>
                    <a:pt x="2520242" y="2160013"/>
                  </a:lnTo>
                  <a:lnTo>
                    <a:pt x="2524549" y="2081186"/>
                  </a:lnTo>
                  <a:lnTo>
                    <a:pt x="2528857" y="2119271"/>
                  </a:lnTo>
                  <a:lnTo>
                    <a:pt x="2533165" y="2066340"/>
                  </a:lnTo>
                  <a:lnTo>
                    <a:pt x="2537480" y="2028108"/>
                  </a:lnTo>
                  <a:lnTo>
                    <a:pt x="2541787" y="2031785"/>
                  </a:lnTo>
                  <a:lnTo>
                    <a:pt x="2546095" y="2017182"/>
                  </a:lnTo>
                  <a:lnTo>
                    <a:pt x="2550402" y="2016184"/>
                  </a:lnTo>
                  <a:lnTo>
                    <a:pt x="2554710" y="1973923"/>
                  </a:lnTo>
                  <a:lnTo>
                    <a:pt x="2559017" y="2051488"/>
                  </a:lnTo>
                  <a:lnTo>
                    <a:pt x="2563325" y="1996583"/>
                  </a:lnTo>
                  <a:lnTo>
                    <a:pt x="2567632" y="1968353"/>
                  </a:lnTo>
                  <a:lnTo>
                    <a:pt x="2571940" y="1934927"/>
                  </a:lnTo>
                  <a:lnTo>
                    <a:pt x="2576247" y="1923824"/>
                  </a:lnTo>
                  <a:lnTo>
                    <a:pt x="2580555" y="1941436"/>
                  </a:lnTo>
                  <a:lnTo>
                    <a:pt x="2584863" y="1893605"/>
                  </a:lnTo>
                  <a:lnTo>
                    <a:pt x="2589170" y="1951805"/>
                  </a:lnTo>
                  <a:lnTo>
                    <a:pt x="2593478" y="1929027"/>
                  </a:lnTo>
                  <a:lnTo>
                    <a:pt x="2597785" y="1926085"/>
                  </a:lnTo>
                  <a:lnTo>
                    <a:pt x="2602093" y="1910278"/>
                  </a:lnTo>
                  <a:lnTo>
                    <a:pt x="2606400" y="1917205"/>
                  </a:lnTo>
                  <a:lnTo>
                    <a:pt x="2610708" y="1908319"/>
                  </a:lnTo>
                  <a:lnTo>
                    <a:pt x="2615015" y="1822520"/>
                  </a:lnTo>
                  <a:lnTo>
                    <a:pt x="2619323" y="1875392"/>
                  </a:lnTo>
                  <a:lnTo>
                    <a:pt x="2623638" y="1829785"/>
                  </a:lnTo>
                  <a:lnTo>
                    <a:pt x="2627946" y="1786379"/>
                  </a:lnTo>
                  <a:lnTo>
                    <a:pt x="2632253" y="1753049"/>
                  </a:lnTo>
                  <a:lnTo>
                    <a:pt x="2636560" y="1725252"/>
                  </a:lnTo>
                  <a:lnTo>
                    <a:pt x="2640868" y="1695803"/>
                  </a:lnTo>
                  <a:lnTo>
                    <a:pt x="2645176" y="1687584"/>
                  </a:lnTo>
                  <a:lnTo>
                    <a:pt x="2649483" y="1794143"/>
                  </a:lnTo>
                  <a:lnTo>
                    <a:pt x="2653791" y="1773097"/>
                  </a:lnTo>
                  <a:lnTo>
                    <a:pt x="2658098" y="1762853"/>
                  </a:lnTo>
                  <a:lnTo>
                    <a:pt x="2662406" y="1727321"/>
                  </a:lnTo>
                  <a:lnTo>
                    <a:pt x="2666713" y="1710414"/>
                  </a:lnTo>
                  <a:lnTo>
                    <a:pt x="2671021" y="1729963"/>
                  </a:lnTo>
                  <a:lnTo>
                    <a:pt x="2675329" y="1706598"/>
                  </a:lnTo>
                  <a:lnTo>
                    <a:pt x="2679636" y="1746268"/>
                  </a:lnTo>
                  <a:lnTo>
                    <a:pt x="2683944" y="1680958"/>
                  </a:lnTo>
                  <a:lnTo>
                    <a:pt x="2688251" y="1653190"/>
                  </a:lnTo>
                  <a:lnTo>
                    <a:pt x="2692559" y="1609072"/>
                  </a:lnTo>
                  <a:lnTo>
                    <a:pt x="2696866" y="1622722"/>
                  </a:lnTo>
                  <a:lnTo>
                    <a:pt x="2701174" y="1648956"/>
                  </a:lnTo>
                  <a:lnTo>
                    <a:pt x="2705489" y="1602967"/>
                  </a:lnTo>
                  <a:lnTo>
                    <a:pt x="2709796" y="1665892"/>
                  </a:lnTo>
                  <a:lnTo>
                    <a:pt x="2714104" y="1630008"/>
                  </a:lnTo>
                  <a:lnTo>
                    <a:pt x="2718411" y="1631535"/>
                  </a:lnTo>
                  <a:lnTo>
                    <a:pt x="2722719" y="1592011"/>
                  </a:lnTo>
                  <a:lnTo>
                    <a:pt x="2727026" y="1597625"/>
                  </a:lnTo>
                  <a:lnTo>
                    <a:pt x="2731334" y="1610144"/>
                  </a:lnTo>
                  <a:lnTo>
                    <a:pt x="2735642" y="1553823"/>
                  </a:lnTo>
                  <a:lnTo>
                    <a:pt x="2739949" y="1598828"/>
                  </a:lnTo>
                  <a:lnTo>
                    <a:pt x="2744257" y="1538170"/>
                  </a:lnTo>
                  <a:lnTo>
                    <a:pt x="2748564" y="1554395"/>
                  </a:lnTo>
                  <a:lnTo>
                    <a:pt x="2752872" y="1504385"/>
                  </a:lnTo>
                  <a:lnTo>
                    <a:pt x="2757179" y="1503071"/>
                  </a:lnTo>
                  <a:lnTo>
                    <a:pt x="2761487" y="1487258"/>
                  </a:lnTo>
                  <a:lnTo>
                    <a:pt x="2765794" y="1431010"/>
                  </a:lnTo>
                  <a:lnTo>
                    <a:pt x="2770102" y="1537833"/>
                  </a:lnTo>
                  <a:lnTo>
                    <a:pt x="2774409" y="1499498"/>
                  </a:lnTo>
                  <a:lnTo>
                    <a:pt x="2778717" y="1464634"/>
                  </a:lnTo>
                  <a:lnTo>
                    <a:pt x="2783025" y="1401899"/>
                  </a:lnTo>
                  <a:lnTo>
                    <a:pt x="2787339" y="1424846"/>
                  </a:lnTo>
                  <a:lnTo>
                    <a:pt x="2791647" y="1425858"/>
                  </a:lnTo>
                  <a:lnTo>
                    <a:pt x="2795955" y="1407806"/>
                  </a:lnTo>
                  <a:lnTo>
                    <a:pt x="2800262" y="1457795"/>
                  </a:lnTo>
                  <a:lnTo>
                    <a:pt x="2804570" y="1359990"/>
                  </a:lnTo>
                  <a:lnTo>
                    <a:pt x="2808877" y="1313994"/>
                  </a:lnTo>
                  <a:lnTo>
                    <a:pt x="2813185" y="1339509"/>
                  </a:lnTo>
                  <a:lnTo>
                    <a:pt x="2817492" y="1372509"/>
                  </a:lnTo>
                  <a:lnTo>
                    <a:pt x="2821800" y="1336339"/>
                  </a:lnTo>
                  <a:lnTo>
                    <a:pt x="2826107" y="1288523"/>
                  </a:lnTo>
                  <a:lnTo>
                    <a:pt x="2830415" y="1336104"/>
                  </a:lnTo>
                  <a:lnTo>
                    <a:pt x="2834722" y="1313825"/>
                  </a:lnTo>
                  <a:lnTo>
                    <a:pt x="2839030" y="1317583"/>
                  </a:lnTo>
                  <a:lnTo>
                    <a:pt x="2843338" y="1350810"/>
                  </a:lnTo>
                  <a:lnTo>
                    <a:pt x="2847645" y="1343340"/>
                  </a:lnTo>
                  <a:lnTo>
                    <a:pt x="2851953" y="1322228"/>
                  </a:lnTo>
                  <a:lnTo>
                    <a:pt x="2856260" y="1278147"/>
                  </a:lnTo>
                  <a:lnTo>
                    <a:pt x="2860568" y="1358647"/>
                  </a:lnTo>
                  <a:lnTo>
                    <a:pt x="2864875" y="1341116"/>
                  </a:lnTo>
                  <a:lnTo>
                    <a:pt x="2869183" y="1284282"/>
                  </a:lnTo>
                  <a:lnTo>
                    <a:pt x="2873491" y="1276907"/>
                  </a:lnTo>
                  <a:lnTo>
                    <a:pt x="2877805" y="1243371"/>
                  </a:lnTo>
                  <a:lnTo>
                    <a:pt x="2882113" y="1233839"/>
                  </a:lnTo>
                  <a:lnTo>
                    <a:pt x="2886420" y="1168880"/>
                  </a:lnTo>
                  <a:lnTo>
                    <a:pt x="2890728" y="1264586"/>
                  </a:lnTo>
                  <a:lnTo>
                    <a:pt x="2895035" y="1208140"/>
                  </a:lnTo>
                  <a:lnTo>
                    <a:pt x="2899343" y="1129665"/>
                  </a:lnTo>
                  <a:lnTo>
                    <a:pt x="2903651" y="1132732"/>
                  </a:lnTo>
                  <a:lnTo>
                    <a:pt x="2907958" y="1115370"/>
                  </a:lnTo>
                  <a:lnTo>
                    <a:pt x="2912266" y="1107481"/>
                  </a:lnTo>
                  <a:lnTo>
                    <a:pt x="2916573" y="1068838"/>
                  </a:lnTo>
                  <a:lnTo>
                    <a:pt x="2920881" y="1139403"/>
                  </a:lnTo>
                  <a:lnTo>
                    <a:pt x="2925188" y="1038186"/>
                  </a:lnTo>
                  <a:lnTo>
                    <a:pt x="2929496" y="1011571"/>
                  </a:lnTo>
                  <a:lnTo>
                    <a:pt x="2933804" y="1009721"/>
                  </a:lnTo>
                  <a:lnTo>
                    <a:pt x="2938111" y="1025917"/>
                  </a:lnTo>
                  <a:lnTo>
                    <a:pt x="2942418" y="1043741"/>
                  </a:lnTo>
                  <a:lnTo>
                    <a:pt x="2946726" y="1048408"/>
                  </a:lnTo>
                  <a:lnTo>
                    <a:pt x="2951034" y="1104282"/>
                  </a:lnTo>
                  <a:lnTo>
                    <a:pt x="2955341" y="1006338"/>
                  </a:lnTo>
                  <a:lnTo>
                    <a:pt x="2959656" y="981762"/>
                  </a:lnTo>
                  <a:lnTo>
                    <a:pt x="2963964" y="944037"/>
                  </a:lnTo>
                  <a:lnTo>
                    <a:pt x="2968271" y="942950"/>
                  </a:lnTo>
                  <a:lnTo>
                    <a:pt x="2972579" y="917362"/>
                  </a:lnTo>
                  <a:lnTo>
                    <a:pt x="2976886" y="846812"/>
                  </a:lnTo>
                  <a:lnTo>
                    <a:pt x="2981194" y="884487"/>
                  </a:lnTo>
                  <a:lnTo>
                    <a:pt x="2985501" y="826126"/>
                  </a:lnTo>
                  <a:lnTo>
                    <a:pt x="2989809" y="832928"/>
                  </a:lnTo>
                  <a:lnTo>
                    <a:pt x="2994116" y="847487"/>
                  </a:lnTo>
                  <a:lnTo>
                    <a:pt x="2998424" y="827902"/>
                  </a:lnTo>
                  <a:lnTo>
                    <a:pt x="3002732" y="856565"/>
                  </a:lnTo>
                  <a:lnTo>
                    <a:pt x="3007039" y="792810"/>
                  </a:lnTo>
                  <a:lnTo>
                    <a:pt x="3011347" y="841595"/>
                  </a:lnTo>
                  <a:lnTo>
                    <a:pt x="3015654" y="760625"/>
                  </a:lnTo>
                  <a:lnTo>
                    <a:pt x="3019962" y="733062"/>
                  </a:lnTo>
                  <a:lnTo>
                    <a:pt x="3024269" y="725592"/>
                  </a:lnTo>
                  <a:lnTo>
                    <a:pt x="3028577" y="713124"/>
                  </a:lnTo>
                  <a:lnTo>
                    <a:pt x="3032884" y="783791"/>
                  </a:lnTo>
                  <a:lnTo>
                    <a:pt x="3037192" y="706747"/>
                  </a:lnTo>
                  <a:lnTo>
                    <a:pt x="3041507" y="810892"/>
                  </a:lnTo>
                  <a:lnTo>
                    <a:pt x="3045815" y="773055"/>
                  </a:lnTo>
                  <a:lnTo>
                    <a:pt x="3050122" y="760236"/>
                  </a:lnTo>
                  <a:lnTo>
                    <a:pt x="3054429" y="835746"/>
                  </a:lnTo>
                  <a:lnTo>
                    <a:pt x="3058737" y="847054"/>
                  </a:lnTo>
                  <a:lnTo>
                    <a:pt x="3063045" y="807890"/>
                  </a:lnTo>
                  <a:lnTo>
                    <a:pt x="3067352" y="788818"/>
                  </a:lnTo>
                  <a:lnTo>
                    <a:pt x="3071660" y="961780"/>
                  </a:lnTo>
                  <a:lnTo>
                    <a:pt x="3075967" y="955888"/>
                  </a:lnTo>
                  <a:lnTo>
                    <a:pt x="3080275" y="965574"/>
                  </a:lnTo>
                  <a:lnTo>
                    <a:pt x="3084582" y="960731"/>
                  </a:lnTo>
                  <a:lnTo>
                    <a:pt x="3088890" y="953591"/>
                  </a:lnTo>
                  <a:lnTo>
                    <a:pt x="3093198" y="959777"/>
                  </a:lnTo>
                  <a:lnTo>
                    <a:pt x="3097505" y="1041217"/>
                  </a:lnTo>
                  <a:lnTo>
                    <a:pt x="3101813" y="1120551"/>
                  </a:lnTo>
                  <a:lnTo>
                    <a:pt x="3106120" y="1006779"/>
                  </a:lnTo>
                  <a:lnTo>
                    <a:pt x="3110428" y="964217"/>
                  </a:lnTo>
                  <a:lnTo>
                    <a:pt x="3114735" y="891986"/>
                  </a:lnTo>
                  <a:lnTo>
                    <a:pt x="3119043" y="877398"/>
                  </a:lnTo>
                  <a:lnTo>
                    <a:pt x="3123350" y="804353"/>
                  </a:lnTo>
                  <a:lnTo>
                    <a:pt x="3127665" y="747012"/>
                  </a:lnTo>
                  <a:lnTo>
                    <a:pt x="3131973" y="748766"/>
                  </a:lnTo>
                  <a:lnTo>
                    <a:pt x="3136280" y="633710"/>
                  </a:lnTo>
                  <a:lnTo>
                    <a:pt x="3140588" y="566667"/>
                  </a:lnTo>
                  <a:lnTo>
                    <a:pt x="3144895" y="497754"/>
                  </a:lnTo>
                  <a:lnTo>
                    <a:pt x="3149203" y="502898"/>
                  </a:lnTo>
                  <a:lnTo>
                    <a:pt x="3153511" y="505254"/>
                  </a:lnTo>
                  <a:lnTo>
                    <a:pt x="3157818" y="434331"/>
                  </a:lnTo>
                  <a:lnTo>
                    <a:pt x="3162126" y="496756"/>
                  </a:lnTo>
                  <a:lnTo>
                    <a:pt x="3166433" y="416679"/>
                  </a:lnTo>
                  <a:lnTo>
                    <a:pt x="3170741" y="392348"/>
                  </a:lnTo>
                  <a:lnTo>
                    <a:pt x="3175048" y="310894"/>
                  </a:lnTo>
                  <a:lnTo>
                    <a:pt x="3179356" y="287405"/>
                  </a:lnTo>
                  <a:lnTo>
                    <a:pt x="3183663" y="296460"/>
                  </a:lnTo>
                  <a:lnTo>
                    <a:pt x="3187971" y="233752"/>
                  </a:lnTo>
                  <a:lnTo>
                    <a:pt x="3192278" y="322272"/>
                  </a:lnTo>
                  <a:lnTo>
                    <a:pt x="3196586" y="239566"/>
                  </a:lnTo>
                  <a:lnTo>
                    <a:pt x="3200894" y="223982"/>
                  </a:lnTo>
                  <a:lnTo>
                    <a:pt x="3205201" y="182895"/>
                  </a:lnTo>
                  <a:lnTo>
                    <a:pt x="3209516" y="249758"/>
                  </a:lnTo>
                  <a:lnTo>
                    <a:pt x="3213824" y="262573"/>
                  </a:lnTo>
                  <a:lnTo>
                    <a:pt x="3218131" y="159117"/>
                  </a:lnTo>
                  <a:lnTo>
                    <a:pt x="3222439" y="266666"/>
                  </a:lnTo>
                  <a:lnTo>
                    <a:pt x="3226746" y="202333"/>
                  </a:lnTo>
                  <a:lnTo>
                    <a:pt x="3231054" y="198579"/>
                  </a:lnTo>
                  <a:lnTo>
                    <a:pt x="3235361" y="197435"/>
                  </a:lnTo>
                  <a:lnTo>
                    <a:pt x="3239669" y="188194"/>
                  </a:lnTo>
                  <a:lnTo>
                    <a:pt x="3243976" y="210389"/>
                  </a:lnTo>
                  <a:lnTo>
                    <a:pt x="3248284" y="163886"/>
                  </a:lnTo>
                  <a:lnTo>
                    <a:pt x="3252591" y="324843"/>
                  </a:lnTo>
                  <a:lnTo>
                    <a:pt x="3256899" y="244428"/>
                  </a:lnTo>
                  <a:lnTo>
                    <a:pt x="3261207" y="221068"/>
                  </a:lnTo>
                  <a:lnTo>
                    <a:pt x="3265514" y="207677"/>
                  </a:lnTo>
                  <a:lnTo>
                    <a:pt x="3269822" y="172905"/>
                  </a:lnTo>
                  <a:lnTo>
                    <a:pt x="3274129" y="202850"/>
                  </a:lnTo>
                  <a:lnTo>
                    <a:pt x="3278437" y="98727"/>
                  </a:lnTo>
                  <a:lnTo>
                    <a:pt x="3282744" y="203048"/>
                  </a:lnTo>
                  <a:lnTo>
                    <a:pt x="3287052" y="63477"/>
                  </a:lnTo>
                  <a:lnTo>
                    <a:pt x="3291360" y="16463"/>
                  </a:lnTo>
                  <a:lnTo>
                    <a:pt x="3295674" y="0"/>
                  </a:lnTo>
                  <a:lnTo>
                    <a:pt x="3299982" y="293"/>
                  </a:lnTo>
                  <a:lnTo>
                    <a:pt x="3304289" y="56096"/>
                  </a:lnTo>
                  <a:lnTo>
                    <a:pt x="3308597" y="12289"/>
                  </a:lnTo>
                  <a:lnTo>
                    <a:pt x="3312904" y="130936"/>
                  </a:lnTo>
                  <a:lnTo>
                    <a:pt x="3317212" y="41369"/>
                  </a:lnTo>
                  <a:lnTo>
                    <a:pt x="3321520" y="55357"/>
                  </a:lnTo>
                  <a:lnTo>
                    <a:pt x="3325827" y="92811"/>
                  </a:lnTo>
                  <a:lnTo>
                    <a:pt x="3330135" y="117290"/>
                  </a:lnTo>
                  <a:lnTo>
                    <a:pt x="3334442" y="151169"/>
                  </a:lnTo>
                  <a:lnTo>
                    <a:pt x="3338750" y="56940"/>
                  </a:lnTo>
                  <a:lnTo>
                    <a:pt x="3343057" y="160217"/>
                  </a:lnTo>
                  <a:lnTo>
                    <a:pt x="3347365" y="115530"/>
                  </a:lnTo>
                  <a:lnTo>
                    <a:pt x="3351673" y="112839"/>
                  </a:lnTo>
                  <a:lnTo>
                    <a:pt x="3355980" y="161019"/>
                  </a:lnTo>
                  <a:lnTo>
                    <a:pt x="3360287" y="171513"/>
                  </a:lnTo>
                  <a:lnTo>
                    <a:pt x="3364595" y="289605"/>
                  </a:lnTo>
                  <a:lnTo>
                    <a:pt x="3368903" y="278391"/>
                  </a:lnTo>
                  <a:lnTo>
                    <a:pt x="3373210" y="438444"/>
                  </a:lnTo>
                  <a:lnTo>
                    <a:pt x="3377518" y="372929"/>
                  </a:lnTo>
                  <a:lnTo>
                    <a:pt x="3381833" y="359245"/>
                  </a:lnTo>
                  <a:lnTo>
                    <a:pt x="3386140" y="411565"/>
                  </a:lnTo>
                  <a:lnTo>
                    <a:pt x="3390448" y="408534"/>
                  </a:lnTo>
                  <a:lnTo>
                    <a:pt x="3394755" y="435921"/>
                  </a:lnTo>
                  <a:lnTo>
                    <a:pt x="3399063" y="313778"/>
                  </a:lnTo>
                  <a:lnTo>
                    <a:pt x="3403371" y="391980"/>
                  </a:lnTo>
                  <a:lnTo>
                    <a:pt x="3407678" y="387109"/>
                  </a:lnTo>
                  <a:lnTo>
                    <a:pt x="3411986" y="416919"/>
                  </a:lnTo>
                  <a:lnTo>
                    <a:pt x="3416293" y="477229"/>
                  </a:lnTo>
                  <a:lnTo>
                    <a:pt x="3420600" y="471246"/>
                  </a:lnTo>
                  <a:lnTo>
                    <a:pt x="3424908" y="526571"/>
                  </a:lnTo>
                  <a:lnTo>
                    <a:pt x="3429216" y="458867"/>
                  </a:lnTo>
                  <a:lnTo>
                    <a:pt x="3433523" y="586004"/>
                  </a:lnTo>
                  <a:lnTo>
                    <a:pt x="3437831" y="555821"/>
                  </a:lnTo>
                  <a:lnTo>
                    <a:pt x="3442138" y="479966"/>
                  </a:lnTo>
                  <a:lnTo>
                    <a:pt x="3446446" y="458391"/>
                  </a:lnTo>
                  <a:lnTo>
                    <a:pt x="3450753" y="386804"/>
                  </a:lnTo>
                  <a:lnTo>
                    <a:pt x="3455061" y="428702"/>
                  </a:lnTo>
                  <a:lnTo>
                    <a:pt x="3459369" y="306127"/>
                  </a:lnTo>
                  <a:lnTo>
                    <a:pt x="3463684" y="430711"/>
                  </a:lnTo>
                  <a:lnTo>
                    <a:pt x="3467991" y="377769"/>
                  </a:lnTo>
                  <a:lnTo>
                    <a:pt x="3472299" y="380928"/>
                  </a:lnTo>
                  <a:lnTo>
                    <a:pt x="3476606" y="384222"/>
                  </a:lnTo>
                  <a:lnTo>
                    <a:pt x="3480913" y="434580"/>
                  </a:lnTo>
                  <a:lnTo>
                    <a:pt x="3485221" y="531957"/>
                  </a:lnTo>
                  <a:lnTo>
                    <a:pt x="3489529" y="567555"/>
                  </a:lnTo>
                  <a:lnTo>
                    <a:pt x="3493836" y="847451"/>
                  </a:lnTo>
                  <a:lnTo>
                    <a:pt x="3498144" y="846908"/>
                  </a:lnTo>
                  <a:lnTo>
                    <a:pt x="3502451" y="754915"/>
                  </a:lnTo>
                  <a:lnTo>
                    <a:pt x="3506759" y="720484"/>
                  </a:lnTo>
                  <a:lnTo>
                    <a:pt x="3511066" y="764198"/>
                  </a:lnTo>
                  <a:lnTo>
                    <a:pt x="3515374" y="764411"/>
                  </a:lnTo>
                  <a:lnTo>
                    <a:pt x="3519682" y="682597"/>
                  </a:lnTo>
                  <a:lnTo>
                    <a:pt x="3523989" y="687470"/>
                  </a:lnTo>
                  <a:lnTo>
                    <a:pt x="3528297" y="522660"/>
                  </a:lnTo>
                  <a:lnTo>
                    <a:pt x="3532604" y="431458"/>
                  </a:lnTo>
                  <a:lnTo>
                    <a:pt x="3536912" y="544286"/>
                  </a:lnTo>
                  <a:lnTo>
                    <a:pt x="3541219" y="617096"/>
                  </a:lnTo>
                  <a:lnTo>
                    <a:pt x="3545534" y="636425"/>
                  </a:lnTo>
                  <a:lnTo>
                    <a:pt x="3549842" y="692981"/>
                  </a:lnTo>
                  <a:lnTo>
                    <a:pt x="3554149" y="903617"/>
                  </a:lnTo>
                  <a:lnTo>
                    <a:pt x="3558457" y="882858"/>
                  </a:lnTo>
                  <a:lnTo>
                    <a:pt x="3562765" y="864270"/>
                  </a:lnTo>
                  <a:lnTo>
                    <a:pt x="3567072" y="952960"/>
                  </a:lnTo>
                  <a:lnTo>
                    <a:pt x="3571379" y="957473"/>
                  </a:lnTo>
                  <a:lnTo>
                    <a:pt x="3575687" y="929720"/>
                  </a:lnTo>
                  <a:lnTo>
                    <a:pt x="3579995" y="878007"/>
                  </a:lnTo>
                  <a:lnTo>
                    <a:pt x="3584302" y="891612"/>
                  </a:lnTo>
                  <a:lnTo>
                    <a:pt x="3588610" y="746058"/>
                  </a:lnTo>
                  <a:lnTo>
                    <a:pt x="3592917" y="705345"/>
                  </a:lnTo>
                  <a:lnTo>
                    <a:pt x="3597225" y="656040"/>
                  </a:lnTo>
                  <a:lnTo>
                    <a:pt x="3601532" y="660722"/>
                  </a:lnTo>
                  <a:lnTo>
                    <a:pt x="3605840" y="677622"/>
                  </a:lnTo>
                  <a:lnTo>
                    <a:pt x="3610147" y="609053"/>
                  </a:lnTo>
                  <a:lnTo>
                    <a:pt x="3614455" y="685943"/>
                  </a:lnTo>
                  <a:lnTo>
                    <a:pt x="3618763" y="601267"/>
                  </a:lnTo>
                  <a:lnTo>
                    <a:pt x="3623070" y="601561"/>
                  </a:lnTo>
                  <a:lnTo>
                    <a:pt x="3627378" y="634561"/>
                  </a:lnTo>
                  <a:lnTo>
                    <a:pt x="3631685" y="733781"/>
                  </a:lnTo>
                  <a:lnTo>
                    <a:pt x="3636000" y="751643"/>
                  </a:lnTo>
                  <a:lnTo>
                    <a:pt x="3640308" y="623539"/>
                  </a:lnTo>
                  <a:lnTo>
                    <a:pt x="3644615" y="757007"/>
                  </a:lnTo>
                  <a:lnTo>
                    <a:pt x="3648923" y="691689"/>
                  </a:lnTo>
                  <a:lnTo>
                    <a:pt x="3653231" y="710805"/>
                  </a:lnTo>
                  <a:lnTo>
                    <a:pt x="3657538" y="702293"/>
                  </a:lnTo>
                  <a:lnTo>
                    <a:pt x="3661845" y="719956"/>
                  </a:lnTo>
                  <a:lnTo>
                    <a:pt x="3666153" y="753903"/>
                  </a:lnTo>
                  <a:lnTo>
                    <a:pt x="3670460" y="640182"/>
                  </a:lnTo>
                  <a:lnTo>
                    <a:pt x="3674768" y="787358"/>
                  </a:lnTo>
                  <a:lnTo>
                    <a:pt x="3679076" y="702373"/>
                  </a:lnTo>
                  <a:lnTo>
                    <a:pt x="3683383" y="764595"/>
                  </a:lnTo>
                  <a:lnTo>
                    <a:pt x="3687691" y="808103"/>
                  </a:lnTo>
                  <a:lnTo>
                    <a:pt x="3691998" y="830727"/>
                  </a:lnTo>
                  <a:lnTo>
                    <a:pt x="3696306" y="850767"/>
                  </a:lnTo>
                  <a:lnTo>
                    <a:pt x="3700613" y="678920"/>
                  </a:lnTo>
                  <a:lnTo>
                    <a:pt x="3704921" y="814340"/>
                  </a:lnTo>
                  <a:lnTo>
                    <a:pt x="3709229" y="738353"/>
                  </a:lnTo>
                  <a:lnTo>
                    <a:pt x="3713536" y="751195"/>
                  </a:lnTo>
                  <a:lnTo>
                    <a:pt x="3717851" y="731859"/>
                  </a:lnTo>
                  <a:lnTo>
                    <a:pt x="3722158" y="698249"/>
                  </a:lnTo>
                  <a:lnTo>
                    <a:pt x="3726466" y="723713"/>
                  </a:lnTo>
                  <a:lnTo>
                    <a:pt x="3730773" y="642875"/>
                  </a:lnTo>
                  <a:lnTo>
                    <a:pt x="3735081" y="808022"/>
                  </a:lnTo>
                  <a:lnTo>
                    <a:pt x="3739389" y="704758"/>
                  </a:lnTo>
                  <a:lnTo>
                    <a:pt x="3743696" y="730457"/>
                  </a:lnTo>
                  <a:lnTo>
                    <a:pt x="3748004" y="743159"/>
                  </a:lnTo>
                  <a:lnTo>
                    <a:pt x="3752311" y="709477"/>
                  </a:lnTo>
                  <a:lnTo>
                    <a:pt x="3756619" y="730736"/>
                  </a:lnTo>
                  <a:lnTo>
                    <a:pt x="3760926" y="624346"/>
                  </a:lnTo>
                  <a:lnTo>
                    <a:pt x="3765234" y="725951"/>
                  </a:lnTo>
                  <a:lnTo>
                    <a:pt x="3769542" y="634143"/>
                  </a:lnTo>
                  <a:lnTo>
                    <a:pt x="3773849" y="695050"/>
                  </a:lnTo>
                  <a:lnTo>
                    <a:pt x="3778157" y="704186"/>
                  </a:lnTo>
                  <a:lnTo>
                    <a:pt x="3782464" y="685319"/>
                  </a:lnTo>
                  <a:lnTo>
                    <a:pt x="3786772" y="753095"/>
                  </a:lnTo>
                  <a:lnTo>
                    <a:pt x="3791079" y="654125"/>
                  </a:lnTo>
                  <a:lnTo>
                    <a:pt x="3795387" y="827043"/>
                  </a:lnTo>
                  <a:lnTo>
                    <a:pt x="3799702" y="787930"/>
                  </a:lnTo>
                  <a:lnTo>
                    <a:pt x="3804009" y="859537"/>
                  </a:lnTo>
                  <a:lnTo>
                    <a:pt x="3808317" y="868086"/>
                  </a:lnTo>
                  <a:lnTo>
                    <a:pt x="3812624" y="845168"/>
                  </a:lnTo>
                  <a:lnTo>
                    <a:pt x="3816932" y="887525"/>
                  </a:lnTo>
                  <a:lnTo>
                    <a:pt x="3821239" y="761527"/>
                  </a:lnTo>
                  <a:lnTo>
                    <a:pt x="3825547" y="883958"/>
                  </a:lnTo>
                  <a:lnTo>
                    <a:pt x="3829855" y="773122"/>
                  </a:lnTo>
                  <a:lnTo>
                    <a:pt x="3834162" y="757821"/>
                  </a:lnTo>
                  <a:lnTo>
                    <a:pt x="3838470" y="746513"/>
                  </a:lnTo>
                  <a:lnTo>
                    <a:pt x="3842777" y="723552"/>
                  </a:lnTo>
                  <a:lnTo>
                    <a:pt x="3847085" y="755943"/>
                  </a:lnTo>
                  <a:lnTo>
                    <a:pt x="3851392" y="665264"/>
                  </a:lnTo>
                  <a:lnTo>
                    <a:pt x="3855700" y="813232"/>
                  </a:lnTo>
                  <a:lnTo>
                    <a:pt x="3860007" y="755069"/>
                  </a:lnTo>
                  <a:lnTo>
                    <a:pt x="3864315" y="765659"/>
                  </a:lnTo>
                  <a:lnTo>
                    <a:pt x="3868623" y="795444"/>
                  </a:lnTo>
                  <a:lnTo>
                    <a:pt x="3872930" y="803282"/>
                  </a:lnTo>
                  <a:lnTo>
                    <a:pt x="3877237" y="825693"/>
                  </a:lnTo>
                  <a:lnTo>
                    <a:pt x="3881545" y="812535"/>
                  </a:lnTo>
                  <a:lnTo>
                    <a:pt x="3885860" y="961590"/>
                  </a:lnTo>
                  <a:lnTo>
                    <a:pt x="3890168" y="901533"/>
                  </a:lnTo>
                  <a:lnTo>
                    <a:pt x="3894475" y="932699"/>
                  </a:lnTo>
                  <a:lnTo>
                    <a:pt x="3898783" y="988778"/>
                  </a:lnTo>
                  <a:lnTo>
                    <a:pt x="3903090" y="1011020"/>
                  </a:lnTo>
                  <a:lnTo>
                    <a:pt x="3907398" y="1035537"/>
                  </a:lnTo>
                  <a:lnTo>
                    <a:pt x="3911705" y="982195"/>
                  </a:lnTo>
                  <a:lnTo>
                    <a:pt x="3916013" y="1075648"/>
                  </a:lnTo>
                  <a:lnTo>
                    <a:pt x="3920320" y="970873"/>
                  </a:lnTo>
                  <a:lnTo>
                    <a:pt x="3924628" y="1016223"/>
                  </a:lnTo>
                  <a:lnTo>
                    <a:pt x="3928936" y="1061170"/>
                  </a:lnTo>
                  <a:lnTo>
                    <a:pt x="3933243" y="1042340"/>
                  </a:lnTo>
                  <a:lnTo>
                    <a:pt x="3937551" y="1057009"/>
                  </a:lnTo>
                  <a:lnTo>
                    <a:pt x="3941858" y="972274"/>
                  </a:lnTo>
                  <a:lnTo>
                    <a:pt x="3946166" y="1097707"/>
                  </a:lnTo>
                  <a:lnTo>
                    <a:pt x="3950473" y="1003645"/>
                  </a:lnTo>
                  <a:lnTo>
                    <a:pt x="3954781" y="1072258"/>
                  </a:lnTo>
                  <a:lnTo>
                    <a:pt x="3959089" y="1023348"/>
                  </a:lnTo>
                  <a:lnTo>
                    <a:pt x="3963396" y="1014858"/>
                  </a:lnTo>
                  <a:lnTo>
                    <a:pt x="3967711" y="1023891"/>
                  </a:lnTo>
                  <a:lnTo>
                    <a:pt x="3972018" y="939729"/>
                  </a:lnTo>
                  <a:lnTo>
                    <a:pt x="3976326" y="1080645"/>
                  </a:lnTo>
                  <a:lnTo>
                    <a:pt x="3980633" y="999000"/>
                  </a:lnTo>
                  <a:lnTo>
                    <a:pt x="3984941" y="1047609"/>
                  </a:lnTo>
                  <a:lnTo>
                    <a:pt x="3989249" y="1021433"/>
                  </a:lnTo>
                  <a:lnTo>
                    <a:pt x="3993556" y="1041122"/>
                  </a:lnTo>
                  <a:lnTo>
                    <a:pt x="3997864" y="1042222"/>
                  </a:lnTo>
                  <a:lnTo>
                    <a:pt x="4002171" y="967930"/>
                  </a:lnTo>
                  <a:lnTo>
                    <a:pt x="4006479" y="1097413"/>
                  </a:lnTo>
                  <a:lnTo>
                    <a:pt x="4010786" y="1063628"/>
                  </a:lnTo>
                  <a:lnTo>
                    <a:pt x="4015094" y="1118313"/>
                  </a:lnTo>
                  <a:lnTo>
                    <a:pt x="4019402" y="1119421"/>
                  </a:lnTo>
                  <a:lnTo>
                    <a:pt x="4023709" y="1146491"/>
                  </a:lnTo>
                  <a:lnTo>
                    <a:pt x="4028017" y="1170862"/>
                  </a:lnTo>
                  <a:lnTo>
                    <a:pt x="4032324" y="1056444"/>
                  </a:lnTo>
                  <a:lnTo>
                    <a:pt x="4036631" y="1181964"/>
                  </a:lnTo>
                  <a:lnTo>
                    <a:pt x="4040939" y="1077776"/>
                  </a:lnTo>
                  <a:lnTo>
                    <a:pt x="4045247" y="1014704"/>
                  </a:lnTo>
                  <a:lnTo>
                    <a:pt x="4049554" y="966484"/>
                  </a:lnTo>
                  <a:lnTo>
                    <a:pt x="4053869" y="941887"/>
                  </a:lnTo>
                  <a:lnTo>
                    <a:pt x="4058177" y="960269"/>
                  </a:lnTo>
                  <a:lnTo>
                    <a:pt x="4062484" y="877148"/>
                  </a:lnTo>
                  <a:lnTo>
                    <a:pt x="4066792" y="1042597"/>
                  </a:lnTo>
                  <a:lnTo>
                    <a:pt x="4071099" y="991999"/>
                  </a:lnTo>
                  <a:lnTo>
                    <a:pt x="4075407" y="1002185"/>
                  </a:lnTo>
                  <a:lnTo>
                    <a:pt x="4079715" y="1080946"/>
                  </a:lnTo>
                  <a:lnTo>
                    <a:pt x="4084022" y="1086208"/>
                  </a:lnTo>
                  <a:lnTo>
                    <a:pt x="4088330" y="1105750"/>
                  </a:lnTo>
                  <a:lnTo>
                    <a:pt x="4092637" y="965596"/>
                  </a:lnTo>
                  <a:lnTo>
                    <a:pt x="4096944" y="1099798"/>
                  </a:lnTo>
                  <a:lnTo>
                    <a:pt x="4101252" y="988712"/>
                  </a:lnTo>
                  <a:lnTo>
                    <a:pt x="4105560" y="978629"/>
                  </a:lnTo>
                  <a:lnTo>
                    <a:pt x="4109867" y="1028111"/>
                  </a:lnTo>
                  <a:lnTo>
                    <a:pt x="4114175" y="992902"/>
                  </a:lnTo>
                  <a:lnTo>
                    <a:pt x="4118482" y="1039118"/>
                  </a:lnTo>
                  <a:lnTo>
                    <a:pt x="4122790" y="968899"/>
                  </a:lnTo>
                  <a:lnTo>
                    <a:pt x="4127097" y="1197302"/>
                  </a:lnTo>
                  <a:lnTo>
                    <a:pt x="4131405" y="1124807"/>
                  </a:lnTo>
                  <a:lnTo>
                    <a:pt x="4135713" y="1159113"/>
                  </a:lnTo>
                  <a:lnTo>
                    <a:pt x="4140028" y="1178413"/>
                  </a:lnTo>
                  <a:lnTo>
                    <a:pt x="4144335" y="1156640"/>
                  </a:lnTo>
                  <a:lnTo>
                    <a:pt x="4148643" y="1211193"/>
                  </a:lnTo>
                  <a:lnTo>
                    <a:pt x="4152950" y="1120925"/>
                  </a:lnTo>
                  <a:lnTo>
                    <a:pt x="4157258" y="1264322"/>
                  </a:lnTo>
                  <a:lnTo>
                    <a:pt x="4161565" y="1105691"/>
                  </a:lnTo>
                  <a:lnTo>
                    <a:pt x="4165873" y="1192994"/>
                  </a:lnTo>
                  <a:lnTo>
                    <a:pt x="4170180" y="1266721"/>
                  </a:lnTo>
                  <a:lnTo>
                    <a:pt x="4174488" y="1314970"/>
                  </a:lnTo>
                  <a:lnTo>
                    <a:pt x="4178796" y="1356197"/>
                  </a:lnTo>
                  <a:lnTo>
                    <a:pt x="4183103" y="1270376"/>
                  </a:lnTo>
                  <a:lnTo>
                    <a:pt x="4187410" y="1439676"/>
                  </a:lnTo>
                  <a:lnTo>
                    <a:pt x="4191718" y="1356006"/>
                  </a:lnTo>
                  <a:lnTo>
                    <a:pt x="4196026" y="1444945"/>
                  </a:lnTo>
                  <a:lnTo>
                    <a:pt x="4200333" y="1414888"/>
                  </a:lnTo>
                  <a:lnTo>
                    <a:pt x="4204641" y="1395500"/>
                  </a:lnTo>
                  <a:lnTo>
                    <a:pt x="4208948" y="1380339"/>
                  </a:lnTo>
                  <a:lnTo>
                    <a:pt x="4213256" y="1303611"/>
                  </a:lnTo>
                  <a:lnTo>
                    <a:pt x="4217563" y="1434231"/>
                  </a:lnTo>
                  <a:lnTo>
                    <a:pt x="4221878" y="1301394"/>
                  </a:lnTo>
                  <a:lnTo>
                    <a:pt x="4226186" y="1329346"/>
                  </a:lnTo>
                  <a:lnTo>
                    <a:pt x="4230494" y="1332545"/>
                  </a:lnTo>
                  <a:lnTo>
                    <a:pt x="4234801" y="1328003"/>
                  </a:lnTo>
                  <a:lnTo>
                    <a:pt x="4239109" y="1349820"/>
                  </a:lnTo>
                  <a:lnTo>
                    <a:pt x="4243416" y="1310098"/>
                  </a:lnTo>
                  <a:lnTo>
                    <a:pt x="4247723" y="1443999"/>
                  </a:lnTo>
                  <a:lnTo>
                    <a:pt x="4252031" y="1356226"/>
                  </a:lnTo>
                  <a:lnTo>
                    <a:pt x="4256339" y="1368503"/>
                  </a:lnTo>
                  <a:lnTo>
                    <a:pt x="4260646" y="1415497"/>
                  </a:lnTo>
                  <a:lnTo>
                    <a:pt x="4264954" y="1397804"/>
                  </a:lnTo>
                  <a:lnTo>
                    <a:pt x="4269262" y="1414293"/>
                  </a:lnTo>
                  <a:lnTo>
                    <a:pt x="4273569" y="1341351"/>
                  </a:lnTo>
                  <a:lnTo>
                    <a:pt x="4277876" y="1465404"/>
                  </a:lnTo>
                  <a:lnTo>
                    <a:pt x="4282184" y="1412635"/>
                  </a:lnTo>
                  <a:lnTo>
                    <a:pt x="4286492" y="1476683"/>
                  </a:lnTo>
                  <a:lnTo>
                    <a:pt x="4290799" y="1514138"/>
                  </a:lnTo>
                  <a:lnTo>
                    <a:pt x="4295107" y="1502029"/>
                  </a:lnTo>
                  <a:lnTo>
                    <a:pt x="4299414" y="1551064"/>
                  </a:lnTo>
                  <a:lnTo>
                    <a:pt x="4303729" y="1443874"/>
                  </a:lnTo>
                  <a:lnTo>
                    <a:pt x="4308037" y="1559576"/>
                  </a:lnTo>
                  <a:lnTo>
                    <a:pt x="4312344" y="1477373"/>
                  </a:lnTo>
                  <a:lnTo>
                    <a:pt x="4316652" y="1487646"/>
                  </a:lnTo>
                  <a:lnTo>
                    <a:pt x="4320959" y="1452915"/>
                  </a:lnTo>
                  <a:lnTo>
                    <a:pt x="4325267" y="1558372"/>
                  </a:lnTo>
                  <a:lnTo>
                    <a:pt x="4329575" y="1547798"/>
                  </a:lnTo>
                  <a:lnTo>
                    <a:pt x="4333882" y="1456466"/>
                  </a:lnTo>
                  <a:lnTo>
                    <a:pt x="4338189" y="1618884"/>
                  </a:lnTo>
                  <a:lnTo>
                    <a:pt x="4342497" y="1513330"/>
                  </a:lnTo>
                  <a:lnTo>
                    <a:pt x="4346805" y="1496247"/>
                  </a:lnTo>
                  <a:lnTo>
                    <a:pt x="4351112" y="1485988"/>
                  </a:lnTo>
                  <a:lnTo>
                    <a:pt x="4355420" y="1506462"/>
                  </a:lnTo>
                  <a:lnTo>
                    <a:pt x="4359727" y="1453802"/>
                  </a:lnTo>
                  <a:lnTo>
                    <a:pt x="4364035" y="1385828"/>
                  </a:lnTo>
                  <a:lnTo>
                    <a:pt x="4368342" y="1514372"/>
                  </a:lnTo>
                  <a:lnTo>
                    <a:pt x="4372650" y="1436007"/>
                  </a:lnTo>
                  <a:lnTo>
                    <a:pt x="4376957" y="1453142"/>
                  </a:lnTo>
                  <a:lnTo>
                    <a:pt x="4381265" y="1497017"/>
                  </a:lnTo>
                  <a:lnTo>
                    <a:pt x="4385573" y="1547959"/>
                  </a:lnTo>
                  <a:lnTo>
                    <a:pt x="4389888" y="1557595"/>
                  </a:lnTo>
                  <a:lnTo>
                    <a:pt x="4394195" y="1487294"/>
                  </a:lnTo>
                  <a:lnTo>
                    <a:pt x="4398503" y="1649565"/>
                  </a:lnTo>
                  <a:lnTo>
                    <a:pt x="4402810" y="1632122"/>
                  </a:lnTo>
                  <a:lnTo>
                    <a:pt x="4407118" y="1651664"/>
                  </a:lnTo>
                  <a:lnTo>
                    <a:pt x="4411425" y="1700698"/>
                  </a:lnTo>
                  <a:lnTo>
                    <a:pt x="4415733" y="1720709"/>
                  </a:lnTo>
                  <a:lnTo>
                    <a:pt x="4420041" y="1701248"/>
                  </a:lnTo>
                  <a:lnTo>
                    <a:pt x="4424348" y="1662055"/>
                  </a:lnTo>
                  <a:lnTo>
                    <a:pt x="4428655" y="1797247"/>
                  </a:lnTo>
                  <a:lnTo>
                    <a:pt x="4432963" y="1734226"/>
                  </a:lnTo>
                  <a:lnTo>
                    <a:pt x="4437270" y="1698298"/>
                  </a:lnTo>
                  <a:lnTo>
                    <a:pt x="4441578" y="1712314"/>
                  </a:lnTo>
                  <a:lnTo>
                    <a:pt x="4445886" y="1723145"/>
                  </a:lnTo>
                  <a:lnTo>
                    <a:pt x="4450193" y="1711375"/>
                  </a:lnTo>
                  <a:lnTo>
                    <a:pt x="4454501" y="1592451"/>
                  </a:lnTo>
                  <a:lnTo>
                    <a:pt x="4458808" y="1704323"/>
                  </a:lnTo>
                  <a:lnTo>
                    <a:pt x="4463116" y="1622135"/>
                  </a:lnTo>
                  <a:lnTo>
                    <a:pt x="4467423" y="1608331"/>
                  </a:lnTo>
                  <a:lnTo>
                    <a:pt x="4471731" y="1634419"/>
                  </a:lnTo>
                  <a:lnTo>
                    <a:pt x="4476046" y="1642095"/>
                  </a:lnTo>
                  <a:lnTo>
                    <a:pt x="4480354" y="1652838"/>
                  </a:lnTo>
                  <a:lnTo>
                    <a:pt x="4484661" y="1605961"/>
                  </a:lnTo>
                  <a:lnTo>
                    <a:pt x="4488968" y="1802076"/>
                  </a:lnTo>
                  <a:lnTo>
                    <a:pt x="4493276" y="1701094"/>
                  </a:lnTo>
                  <a:lnTo>
                    <a:pt x="4497583" y="1727321"/>
                  </a:lnTo>
                  <a:lnTo>
                    <a:pt x="4501891" y="1763675"/>
                  </a:lnTo>
                  <a:lnTo>
                    <a:pt x="4506199" y="1742137"/>
                  </a:lnTo>
                  <a:lnTo>
                    <a:pt x="4510506" y="1773669"/>
                  </a:lnTo>
                  <a:lnTo>
                    <a:pt x="4514814" y="1720482"/>
                  </a:lnTo>
                  <a:lnTo>
                    <a:pt x="4519121" y="1825514"/>
                  </a:lnTo>
                  <a:lnTo>
                    <a:pt x="4523429" y="1719535"/>
                  </a:lnTo>
                  <a:lnTo>
                    <a:pt x="4527736" y="1753834"/>
                  </a:lnTo>
                  <a:lnTo>
                    <a:pt x="4532044" y="1767373"/>
                  </a:lnTo>
                  <a:lnTo>
                    <a:pt x="4536352" y="1794033"/>
                  </a:lnTo>
                  <a:lnTo>
                    <a:pt x="4540659" y="1805422"/>
                  </a:lnTo>
                  <a:lnTo>
                    <a:pt x="4544967" y="1697381"/>
                  </a:lnTo>
                  <a:lnTo>
                    <a:pt x="4549274" y="1800777"/>
                  </a:lnTo>
                  <a:lnTo>
                    <a:pt x="4553582" y="1699157"/>
                  </a:lnTo>
                  <a:lnTo>
                    <a:pt x="4557889" y="1706458"/>
                  </a:lnTo>
                  <a:lnTo>
                    <a:pt x="4562204" y="1732560"/>
                  </a:lnTo>
                  <a:lnTo>
                    <a:pt x="4566512" y="1697117"/>
                  </a:lnTo>
                  <a:lnTo>
                    <a:pt x="4570819" y="1692354"/>
                  </a:lnTo>
                  <a:lnTo>
                    <a:pt x="4575127" y="1675425"/>
                  </a:lnTo>
                  <a:lnTo>
                    <a:pt x="4579434" y="1840014"/>
                  </a:lnTo>
                  <a:lnTo>
                    <a:pt x="4583742" y="1797577"/>
                  </a:lnTo>
                  <a:lnTo>
                    <a:pt x="4588049" y="1833615"/>
                  </a:lnTo>
                  <a:lnTo>
                    <a:pt x="4592357" y="1897678"/>
                  </a:lnTo>
                  <a:lnTo>
                    <a:pt x="4596665" y="1918181"/>
                  </a:lnTo>
                  <a:lnTo>
                    <a:pt x="4600972" y="1965418"/>
                  </a:lnTo>
                  <a:lnTo>
                    <a:pt x="4605280" y="1848116"/>
                  </a:lnTo>
                  <a:lnTo>
                    <a:pt x="4609587" y="1971296"/>
                  </a:lnTo>
                  <a:lnTo>
                    <a:pt x="4613895" y="1924265"/>
                  </a:lnTo>
                  <a:lnTo>
                    <a:pt x="4618202" y="1923245"/>
                  </a:lnTo>
                  <a:lnTo>
                    <a:pt x="4622510" y="1974957"/>
                  </a:lnTo>
                  <a:lnTo>
                    <a:pt x="4626817" y="1941876"/>
                  </a:lnTo>
                  <a:lnTo>
                    <a:pt x="4631125" y="1850435"/>
                  </a:lnTo>
                  <a:lnTo>
                    <a:pt x="4635433" y="1871033"/>
                  </a:lnTo>
                  <a:lnTo>
                    <a:pt x="4639740" y="2085772"/>
                  </a:lnTo>
                  <a:lnTo>
                    <a:pt x="4644055" y="2096427"/>
                  </a:lnTo>
                  <a:lnTo>
                    <a:pt x="4648362" y="2155735"/>
                  </a:lnTo>
                  <a:lnTo>
                    <a:pt x="4652670" y="2193006"/>
                  </a:lnTo>
                  <a:lnTo>
                    <a:pt x="4656978" y="2224259"/>
                  </a:lnTo>
                  <a:lnTo>
                    <a:pt x="4661285" y="2282085"/>
                  </a:lnTo>
                  <a:lnTo>
                    <a:pt x="4665593" y="2381958"/>
                  </a:lnTo>
                  <a:lnTo>
                    <a:pt x="4669900" y="2449096"/>
                  </a:lnTo>
                  <a:lnTo>
                    <a:pt x="4674208" y="2422950"/>
                  </a:lnTo>
                  <a:lnTo>
                    <a:pt x="4678515" y="2426091"/>
                  </a:lnTo>
                  <a:lnTo>
                    <a:pt x="4682823" y="2349149"/>
                  </a:lnTo>
                  <a:lnTo>
                    <a:pt x="4687130" y="2338193"/>
                  </a:lnTo>
                  <a:lnTo>
                    <a:pt x="4691438" y="2332293"/>
                  </a:lnTo>
                  <a:lnTo>
                    <a:pt x="4695746" y="2188324"/>
                  </a:lnTo>
                  <a:lnTo>
                    <a:pt x="4700053" y="2235069"/>
                  </a:lnTo>
                  <a:lnTo>
                    <a:pt x="4704361" y="2163125"/>
                  </a:lnTo>
                  <a:lnTo>
                    <a:pt x="4708668" y="2107860"/>
                  </a:lnTo>
                  <a:lnTo>
                    <a:pt x="4712976" y="2090615"/>
                  </a:lnTo>
                  <a:lnTo>
                    <a:pt x="4717283" y="2121737"/>
                  </a:lnTo>
                  <a:lnTo>
                    <a:pt x="4721591" y="2103487"/>
                  </a:lnTo>
                  <a:lnTo>
                    <a:pt x="4725906" y="2038910"/>
                  </a:lnTo>
                  <a:lnTo>
                    <a:pt x="4730213" y="2218426"/>
                  </a:lnTo>
                  <a:lnTo>
                    <a:pt x="4734521" y="2165480"/>
                  </a:lnTo>
                  <a:lnTo>
                    <a:pt x="4738828" y="2167674"/>
                  </a:lnTo>
                  <a:lnTo>
                    <a:pt x="4743136" y="2186989"/>
                  </a:lnTo>
                  <a:lnTo>
                    <a:pt x="4747443" y="2183782"/>
                  </a:lnTo>
                  <a:lnTo>
                    <a:pt x="4751751" y="2216701"/>
                  </a:lnTo>
                  <a:lnTo>
                    <a:pt x="4756059" y="2213318"/>
                  </a:lnTo>
                  <a:lnTo>
                    <a:pt x="4760366" y="2344871"/>
                  </a:lnTo>
                  <a:lnTo>
                    <a:pt x="4764674" y="2317727"/>
                  </a:lnTo>
                  <a:lnTo>
                    <a:pt x="4768981" y="2378818"/>
                  </a:lnTo>
                  <a:lnTo>
                    <a:pt x="4773289" y="2409741"/>
                  </a:lnTo>
                  <a:lnTo>
                    <a:pt x="4777596" y="2422444"/>
                  </a:lnTo>
                  <a:lnTo>
                    <a:pt x="4781904" y="2397582"/>
                  </a:lnTo>
                  <a:lnTo>
                    <a:pt x="4786212" y="2326826"/>
                  </a:lnTo>
                  <a:lnTo>
                    <a:pt x="4790519" y="2432233"/>
                  </a:lnTo>
                  <a:lnTo>
                    <a:pt x="4794827" y="2344937"/>
                  </a:lnTo>
                  <a:lnTo>
                    <a:pt x="4799134" y="2375787"/>
                  </a:lnTo>
                  <a:lnTo>
                    <a:pt x="4803441" y="2290715"/>
                  </a:lnTo>
                  <a:lnTo>
                    <a:pt x="4807749" y="2288844"/>
                  </a:lnTo>
                  <a:lnTo>
                    <a:pt x="4812064" y="2261824"/>
                  </a:lnTo>
                  <a:lnTo>
                    <a:pt x="4816372" y="2226197"/>
                  </a:lnTo>
                  <a:lnTo>
                    <a:pt x="4820679" y="2368955"/>
                  </a:lnTo>
                  <a:lnTo>
                    <a:pt x="4824987" y="2304386"/>
                  </a:lnTo>
                  <a:lnTo>
                    <a:pt x="4829294" y="2347733"/>
                  </a:lnTo>
                  <a:lnTo>
                    <a:pt x="4833602" y="2308605"/>
                  </a:lnTo>
                  <a:lnTo>
                    <a:pt x="4837909" y="2381591"/>
                  </a:lnTo>
                  <a:lnTo>
                    <a:pt x="4842217" y="2384835"/>
                  </a:lnTo>
                  <a:lnTo>
                    <a:pt x="4846525" y="2342611"/>
                  </a:lnTo>
                  <a:lnTo>
                    <a:pt x="4850832" y="2452993"/>
                  </a:lnTo>
                  <a:lnTo>
                    <a:pt x="4855140" y="2423405"/>
                  </a:lnTo>
                  <a:lnTo>
                    <a:pt x="4859447" y="2408714"/>
                  </a:lnTo>
                  <a:lnTo>
                    <a:pt x="4863755" y="2358938"/>
                  </a:lnTo>
                  <a:lnTo>
                    <a:pt x="4868062" y="2393149"/>
                  </a:lnTo>
                  <a:lnTo>
                    <a:pt x="4872370" y="2387616"/>
                  </a:lnTo>
                  <a:lnTo>
                    <a:pt x="4876677" y="2339455"/>
                  </a:lnTo>
                  <a:lnTo>
                    <a:pt x="4880985" y="2467919"/>
                  </a:lnTo>
                  <a:lnTo>
                    <a:pt x="4885293" y="2374055"/>
                  </a:lnTo>
                  <a:lnTo>
                    <a:pt x="4889600" y="2327553"/>
                  </a:lnTo>
                  <a:lnTo>
                    <a:pt x="4893915" y="2355614"/>
                  </a:lnTo>
                  <a:lnTo>
                    <a:pt x="4898222" y="2420602"/>
                  </a:lnTo>
                  <a:lnTo>
                    <a:pt x="4902530" y="2383881"/>
                  </a:lnTo>
                  <a:lnTo>
                    <a:pt x="4906838" y="2327516"/>
                  </a:lnTo>
                  <a:lnTo>
                    <a:pt x="4911145" y="2435080"/>
                  </a:lnTo>
                  <a:lnTo>
                    <a:pt x="4915453" y="2357324"/>
                  </a:lnTo>
                  <a:lnTo>
                    <a:pt x="4919760" y="2415245"/>
                  </a:lnTo>
                  <a:lnTo>
                    <a:pt x="4924068" y="2421468"/>
                  </a:lnTo>
                  <a:lnTo>
                    <a:pt x="4928375" y="2456574"/>
                  </a:lnTo>
                  <a:lnTo>
                    <a:pt x="4932683" y="2460845"/>
                  </a:lnTo>
                  <a:lnTo>
                    <a:pt x="4936990" y="2417182"/>
                  </a:lnTo>
                  <a:lnTo>
                    <a:pt x="4941298" y="2527182"/>
                  </a:lnTo>
                  <a:lnTo>
                    <a:pt x="4945606" y="2444194"/>
                  </a:lnTo>
                  <a:lnTo>
                    <a:pt x="4949913" y="2482867"/>
                  </a:lnTo>
                  <a:lnTo>
                    <a:pt x="4954220" y="2465497"/>
                  </a:lnTo>
                  <a:lnTo>
                    <a:pt x="4958528" y="2491291"/>
                  </a:lnTo>
                  <a:lnTo>
                    <a:pt x="4962836" y="2490807"/>
                  </a:lnTo>
                  <a:lnTo>
                    <a:pt x="4967143" y="2365557"/>
                  </a:lnTo>
                  <a:lnTo>
                    <a:pt x="4971451" y="2492759"/>
                  </a:lnTo>
                  <a:lnTo>
                    <a:pt x="4975759" y="2433451"/>
                  </a:lnTo>
                  <a:lnTo>
                    <a:pt x="4980066" y="2478911"/>
                  </a:lnTo>
                  <a:lnTo>
                    <a:pt x="4984381" y="2451488"/>
                  </a:lnTo>
                  <a:lnTo>
                    <a:pt x="4988688" y="2474949"/>
                  </a:lnTo>
                  <a:lnTo>
                    <a:pt x="4992996" y="2490418"/>
                  </a:lnTo>
                  <a:lnTo>
                    <a:pt x="4997303" y="2455979"/>
                  </a:lnTo>
                  <a:lnTo>
                    <a:pt x="5001611" y="2640624"/>
                  </a:lnTo>
                  <a:lnTo>
                    <a:pt x="5005919" y="2522229"/>
                  </a:lnTo>
                  <a:lnTo>
                    <a:pt x="5010226" y="2519631"/>
                  </a:lnTo>
                  <a:lnTo>
                    <a:pt x="5014534" y="2498666"/>
                  </a:lnTo>
                  <a:lnTo>
                    <a:pt x="5018841" y="2518582"/>
                  </a:lnTo>
                  <a:lnTo>
                    <a:pt x="5023149" y="2519264"/>
                  </a:lnTo>
                  <a:lnTo>
                    <a:pt x="5027456" y="2460830"/>
                  </a:lnTo>
                  <a:lnTo>
                    <a:pt x="5031764" y="2541301"/>
                  </a:lnTo>
                  <a:lnTo>
                    <a:pt x="5036072" y="2470296"/>
                  </a:lnTo>
                  <a:lnTo>
                    <a:pt x="5040379" y="2549887"/>
                  </a:lnTo>
                  <a:lnTo>
                    <a:pt x="5044686" y="2583511"/>
                  </a:lnTo>
                  <a:lnTo>
                    <a:pt x="5048994" y="2626564"/>
                  </a:lnTo>
                  <a:lnTo>
                    <a:pt x="5053301" y="2642290"/>
                  </a:lnTo>
                  <a:lnTo>
                    <a:pt x="5057609" y="2557519"/>
                  </a:lnTo>
                  <a:lnTo>
                    <a:pt x="5061917" y="2671694"/>
                  </a:lnTo>
                  <a:lnTo>
                    <a:pt x="5066232" y="2621083"/>
                  </a:lnTo>
                  <a:lnTo>
                    <a:pt x="5070539" y="2627768"/>
                  </a:lnTo>
                  <a:lnTo>
                    <a:pt x="5074847" y="2642738"/>
                  </a:lnTo>
                  <a:lnTo>
                    <a:pt x="5079154" y="2665824"/>
                  </a:lnTo>
                  <a:lnTo>
                    <a:pt x="5083462" y="2700049"/>
                  </a:lnTo>
                  <a:lnTo>
                    <a:pt x="5087769" y="2700710"/>
                  </a:lnTo>
                  <a:lnTo>
                    <a:pt x="5092077" y="2880666"/>
                  </a:lnTo>
                  <a:lnTo>
                    <a:pt x="5096385" y="2844517"/>
                  </a:lnTo>
                  <a:lnTo>
                    <a:pt x="5100692" y="2891563"/>
                  </a:lnTo>
                  <a:lnTo>
                    <a:pt x="5105000" y="2897720"/>
                  </a:lnTo>
                  <a:lnTo>
                    <a:pt x="5109307" y="2921107"/>
                  </a:lnTo>
                  <a:lnTo>
                    <a:pt x="5113614" y="2916549"/>
                  </a:lnTo>
                  <a:lnTo>
                    <a:pt x="5117922" y="2907575"/>
                  </a:lnTo>
                  <a:lnTo>
                    <a:pt x="5122230" y="2976356"/>
                  </a:lnTo>
                  <a:lnTo>
                    <a:pt x="5126537" y="2891981"/>
                  </a:lnTo>
                  <a:lnTo>
                    <a:pt x="5130845" y="2874303"/>
                  </a:lnTo>
                  <a:lnTo>
                    <a:pt x="5135152" y="2850300"/>
                  </a:lnTo>
                  <a:lnTo>
                    <a:pt x="5139460" y="2895415"/>
                  </a:lnTo>
                  <a:lnTo>
                    <a:pt x="5143767" y="2892744"/>
                  </a:lnTo>
                  <a:lnTo>
                    <a:pt x="5148082" y="2837355"/>
                  </a:lnTo>
                  <a:lnTo>
                    <a:pt x="5152390" y="2882698"/>
                  </a:lnTo>
                  <a:lnTo>
                    <a:pt x="5156698" y="2877672"/>
                  </a:lnTo>
                  <a:lnTo>
                    <a:pt x="5161005" y="2862056"/>
                  </a:lnTo>
                  <a:lnTo>
                    <a:pt x="5165313" y="2855774"/>
                  </a:lnTo>
                  <a:lnTo>
                    <a:pt x="5169620" y="2890741"/>
                  </a:lnTo>
                  <a:lnTo>
                    <a:pt x="5173927" y="2887453"/>
                  </a:lnTo>
                  <a:lnTo>
                    <a:pt x="5178235" y="2854439"/>
                  </a:lnTo>
                  <a:lnTo>
                    <a:pt x="5182543" y="2990747"/>
                  </a:lnTo>
                  <a:lnTo>
                    <a:pt x="5186850" y="2952962"/>
                  </a:lnTo>
                  <a:lnTo>
                    <a:pt x="5191158" y="2925700"/>
                  </a:lnTo>
                  <a:lnTo>
                    <a:pt x="5195465" y="2948199"/>
                  </a:lnTo>
                  <a:lnTo>
                    <a:pt x="5199773" y="2963155"/>
                  </a:lnTo>
                  <a:lnTo>
                    <a:pt x="5204080" y="2982344"/>
                  </a:lnTo>
                  <a:lnTo>
                    <a:pt x="5208388" y="2956007"/>
                  </a:lnTo>
                  <a:lnTo>
                    <a:pt x="5212696" y="3042870"/>
                  </a:lnTo>
                  <a:lnTo>
                    <a:pt x="5217003" y="3002884"/>
                  </a:lnTo>
                  <a:lnTo>
                    <a:pt x="5221311" y="3040280"/>
                  </a:lnTo>
                  <a:lnTo>
                    <a:pt x="5225618" y="3049526"/>
                  </a:lnTo>
                  <a:lnTo>
                    <a:pt x="5229933" y="3123628"/>
                  </a:lnTo>
                  <a:lnTo>
                    <a:pt x="5234241" y="3182451"/>
                  </a:lnTo>
                  <a:lnTo>
                    <a:pt x="5238548" y="3129388"/>
                  </a:lnTo>
                  <a:lnTo>
                    <a:pt x="5242856" y="3223655"/>
                  </a:lnTo>
                  <a:lnTo>
                    <a:pt x="5247163" y="3231346"/>
                  </a:lnTo>
                  <a:lnTo>
                    <a:pt x="5251471" y="3235484"/>
                  </a:lnTo>
                  <a:lnTo>
                    <a:pt x="5255779" y="3212963"/>
                  </a:lnTo>
                  <a:lnTo>
                    <a:pt x="5260086" y="3252370"/>
                  </a:lnTo>
                  <a:lnTo>
                    <a:pt x="5264393" y="3275933"/>
                  </a:lnTo>
                  <a:lnTo>
                    <a:pt x="5268701" y="3244819"/>
                  </a:lnTo>
                  <a:lnTo>
                    <a:pt x="5273009" y="3337611"/>
                  </a:lnTo>
                  <a:lnTo>
                    <a:pt x="5277316" y="3319126"/>
                  </a:lnTo>
                  <a:lnTo>
                    <a:pt x="5281624" y="3275779"/>
                  </a:lnTo>
                  <a:lnTo>
                    <a:pt x="5285931" y="3259921"/>
                  </a:lnTo>
                  <a:lnTo>
                    <a:pt x="5290239" y="3288129"/>
                  </a:lnTo>
                  <a:lnTo>
                    <a:pt x="5294546" y="3255444"/>
                  </a:lnTo>
                  <a:lnTo>
                    <a:pt x="5298854" y="3179185"/>
                  </a:lnTo>
                  <a:lnTo>
                    <a:pt x="5303161" y="3249845"/>
                  </a:lnTo>
                  <a:lnTo>
                    <a:pt x="5307469" y="3242258"/>
                  </a:lnTo>
                  <a:lnTo>
                    <a:pt x="5311777" y="3232777"/>
                  </a:lnTo>
                  <a:lnTo>
                    <a:pt x="5316092" y="3236974"/>
                  </a:lnTo>
                  <a:lnTo>
                    <a:pt x="5320399" y="3261608"/>
                  </a:lnTo>
                  <a:lnTo>
                    <a:pt x="5324706" y="3241575"/>
                  </a:lnTo>
                  <a:lnTo>
                    <a:pt x="5329014" y="3209977"/>
                  </a:lnTo>
                  <a:lnTo>
                    <a:pt x="5333322" y="3271486"/>
                  </a:lnTo>
                  <a:lnTo>
                    <a:pt x="5337629" y="3240049"/>
                  </a:lnTo>
                  <a:lnTo>
                    <a:pt x="5341937" y="3202220"/>
                  </a:lnTo>
                  <a:lnTo>
                    <a:pt x="5346245" y="3167811"/>
                  </a:lnTo>
                  <a:lnTo>
                    <a:pt x="5350552" y="3180161"/>
                  </a:lnTo>
                  <a:lnTo>
                    <a:pt x="5354859" y="3184865"/>
                  </a:lnTo>
                  <a:lnTo>
                    <a:pt x="5359167" y="3166666"/>
                  </a:lnTo>
                  <a:lnTo>
                    <a:pt x="5363474" y="3266481"/>
                  </a:lnTo>
                  <a:lnTo>
                    <a:pt x="5367782" y="3300897"/>
                  </a:lnTo>
                  <a:lnTo>
                    <a:pt x="5372090" y="3290213"/>
                  </a:lnTo>
                  <a:lnTo>
                    <a:pt x="5376397" y="3291050"/>
                  </a:lnTo>
                  <a:lnTo>
                    <a:pt x="5380705" y="3333655"/>
                  </a:lnTo>
                  <a:lnTo>
                    <a:pt x="5385012" y="3346798"/>
                  </a:lnTo>
                  <a:lnTo>
                    <a:pt x="5389320" y="3324776"/>
                  </a:lnTo>
                  <a:lnTo>
                    <a:pt x="5393627" y="3387892"/>
                  </a:lnTo>
                  <a:lnTo>
                    <a:pt x="5397935" y="3370427"/>
                  </a:lnTo>
                  <a:lnTo>
                    <a:pt x="5402250" y="3296905"/>
                  </a:lnTo>
                  <a:lnTo>
                    <a:pt x="5406558" y="3268184"/>
                  </a:lnTo>
                  <a:lnTo>
                    <a:pt x="5410865" y="3296876"/>
                  </a:lnTo>
                  <a:lnTo>
                    <a:pt x="5415172" y="3300435"/>
                  </a:lnTo>
                  <a:lnTo>
                    <a:pt x="5419480" y="3271390"/>
                  </a:lnTo>
                  <a:lnTo>
                    <a:pt x="5423787" y="3360623"/>
                  </a:lnTo>
                  <a:lnTo>
                    <a:pt x="5428095" y="3373818"/>
                  </a:lnTo>
                  <a:lnTo>
                    <a:pt x="5432403" y="3334360"/>
                  </a:lnTo>
                  <a:lnTo>
                    <a:pt x="5436710" y="3382389"/>
                  </a:lnTo>
                  <a:lnTo>
                    <a:pt x="5441018" y="3442026"/>
                  </a:lnTo>
                  <a:lnTo>
                    <a:pt x="5445325" y="3436809"/>
                  </a:lnTo>
                  <a:lnTo>
                    <a:pt x="5449633" y="3386806"/>
                  </a:lnTo>
                  <a:lnTo>
                    <a:pt x="5453940" y="3497041"/>
                  </a:lnTo>
                  <a:lnTo>
                    <a:pt x="5458248" y="3491765"/>
                  </a:lnTo>
                  <a:lnTo>
                    <a:pt x="5462556" y="3441616"/>
                  </a:lnTo>
                  <a:lnTo>
                    <a:pt x="5466863" y="3457811"/>
                  </a:lnTo>
                  <a:lnTo>
                    <a:pt x="5471171" y="3460306"/>
                  </a:lnTo>
                  <a:lnTo>
                    <a:pt x="5475478" y="3464408"/>
                  </a:lnTo>
                  <a:lnTo>
                    <a:pt x="5479786" y="3455118"/>
                  </a:lnTo>
                  <a:lnTo>
                    <a:pt x="5484093" y="3549275"/>
                  </a:lnTo>
                  <a:lnTo>
                    <a:pt x="5488408" y="3539478"/>
                  </a:lnTo>
                  <a:lnTo>
                    <a:pt x="5492716" y="3525521"/>
                  </a:lnTo>
                  <a:lnTo>
                    <a:pt x="5497023" y="3546927"/>
                  </a:lnTo>
                  <a:lnTo>
                    <a:pt x="5501331" y="3591462"/>
                  </a:lnTo>
                  <a:lnTo>
                    <a:pt x="5505638" y="3618357"/>
                  </a:lnTo>
                  <a:lnTo>
                    <a:pt x="5509946" y="3618056"/>
                  </a:lnTo>
                  <a:lnTo>
                    <a:pt x="5514253" y="3701624"/>
                  </a:lnTo>
                  <a:lnTo>
                    <a:pt x="5518561" y="3744758"/>
                  </a:lnTo>
                  <a:lnTo>
                    <a:pt x="5522869" y="3736034"/>
                  </a:lnTo>
                  <a:lnTo>
                    <a:pt x="5527176" y="3748707"/>
                  </a:lnTo>
                  <a:lnTo>
                    <a:pt x="5531484" y="3781853"/>
                  </a:lnTo>
                  <a:lnTo>
                    <a:pt x="5535791" y="3791496"/>
                  </a:lnTo>
                  <a:lnTo>
                    <a:pt x="5540099" y="3777722"/>
                  </a:lnTo>
                  <a:lnTo>
                    <a:pt x="5544406" y="3834161"/>
                  </a:lnTo>
                  <a:lnTo>
                    <a:pt x="5548714" y="3818045"/>
                  </a:lnTo>
                  <a:lnTo>
                    <a:pt x="5553021" y="3770046"/>
                  </a:lnTo>
                  <a:lnTo>
                    <a:pt x="5557329" y="3731616"/>
                  </a:lnTo>
                  <a:lnTo>
                    <a:pt x="5561637" y="3724593"/>
                  </a:lnTo>
                  <a:lnTo>
                    <a:pt x="5565944" y="3734280"/>
                  </a:lnTo>
                  <a:lnTo>
                    <a:pt x="5570259" y="3705411"/>
                  </a:lnTo>
                  <a:lnTo>
                    <a:pt x="5574566" y="3769393"/>
                  </a:lnTo>
                  <a:lnTo>
                    <a:pt x="5578874" y="3776922"/>
                  </a:lnTo>
                  <a:lnTo>
                    <a:pt x="5583182" y="3757182"/>
                  </a:lnTo>
                  <a:lnTo>
                    <a:pt x="5587489" y="3730280"/>
                  </a:lnTo>
                  <a:lnTo>
                    <a:pt x="5591797" y="3741236"/>
                  </a:lnTo>
                  <a:lnTo>
                    <a:pt x="5596104" y="3720095"/>
                  </a:lnTo>
                  <a:lnTo>
                    <a:pt x="5600412" y="3674708"/>
                  </a:lnTo>
                  <a:lnTo>
                    <a:pt x="5604719" y="3702754"/>
                  </a:lnTo>
                  <a:lnTo>
                    <a:pt x="5609027" y="3680556"/>
                  </a:lnTo>
                  <a:lnTo>
                    <a:pt x="5613334" y="3631507"/>
                  </a:lnTo>
                  <a:lnTo>
                    <a:pt x="5617642" y="3606609"/>
                  </a:lnTo>
                  <a:lnTo>
                    <a:pt x="5621950" y="3635837"/>
                  </a:lnTo>
                  <a:lnTo>
                    <a:pt x="5626257" y="3638787"/>
                  </a:lnTo>
                  <a:lnTo>
                    <a:pt x="5630565" y="3628645"/>
                  </a:lnTo>
                  <a:lnTo>
                    <a:pt x="5634872" y="3663671"/>
                  </a:lnTo>
                  <a:lnTo>
                    <a:pt x="5639180" y="3682479"/>
                  </a:lnTo>
                  <a:lnTo>
                    <a:pt x="5643487" y="3619935"/>
                  </a:lnTo>
                  <a:lnTo>
                    <a:pt x="5647795" y="3639191"/>
                  </a:lnTo>
                  <a:lnTo>
                    <a:pt x="5652110" y="3641194"/>
                  </a:lnTo>
                  <a:lnTo>
                    <a:pt x="5656417" y="3637026"/>
                  </a:lnTo>
                  <a:lnTo>
                    <a:pt x="5660725" y="3626165"/>
                  </a:lnTo>
                  <a:lnTo>
                    <a:pt x="5665032" y="3681334"/>
                  </a:lnTo>
                  <a:lnTo>
                    <a:pt x="5669340" y="3672954"/>
                  </a:lnTo>
                  <a:lnTo>
                    <a:pt x="5673647" y="3637752"/>
                  </a:lnTo>
                  <a:lnTo>
                    <a:pt x="5677955" y="3648884"/>
                  </a:lnTo>
                  <a:lnTo>
                    <a:pt x="5682263" y="3622445"/>
                  </a:lnTo>
                  <a:lnTo>
                    <a:pt x="5686570" y="3638802"/>
                  </a:lnTo>
                  <a:lnTo>
                    <a:pt x="5690878" y="3611965"/>
                  </a:lnTo>
                  <a:lnTo>
                    <a:pt x="5695185" y="3663678"/>
                  </a:lnTo>
                  <a:lnTo>
                    <a:pt x="5699493" y="3661976"/>
                  </a:lnTo>
                  <a:lnTo>
                    <a:pt x="5703800" y="3648547"/>
                  </a:lnTo>
                  <a:lnTo>
                    <a:pt x="5708108" y="3638574"/>
                  </a:lnTo>
                  <a:lnTo>
                    <a:pt x="5712416" y="3641186"/>
                  </a:lnTo>
                  <a:lnTo>
                    <a:pt x="5716723" y="3656443"/>
                  </a:lnTo>
                  <a:lnTo>
                    <a:pt x="5721031" y="3635602"/>
                  </a:lnTo>
                  <a:lnTo>
                    <a:pt x="5725338" y="3685796"/>
                  </a:lnTo>
                  <a:lnTo>
                    <a:pt x="5729645" y="3675434"/>
                  </a:lnTo>
                  <a:lnTo>
                    <a:pt x="5733953" y="3652774"/>
                  </a:lnTo>
                  <a:lnTo>
                    <a:pt x="5738268" y="3641077"/>
                  </a:lnTo>
                  <a:lnTo>
                    <a:pt x="5742576" y="3662629"/>
                  </a:lnTo>
                  <a:lnTo>
                    <a:pt x="5746883" y="3653889"/>
                  </a:lnTo>
                  <a:lnTo>
                    <a:pt x="5751191" y="3643087"/>
                  </a:lnTo>
                  <a:lnTo>
                    <a:pt x="5755498" y="3719332"/>
                  </a:lnTo>
                  <a:lnTo>
                    <a:pt x="5759806" y="3713020"/>
                  </a:lnTo>
                  <a:lnTo>
                    <a:pt x="5764113" y="3691094"/>
                  </a:lnTo>
                  <a:lnTo>
                    <a:pt x="5768421" y="3691395"/>
                  </a:lnTo>
                  <a:lnTo>
                    <a:pt x="5772728" y="3748707"/>
                  </a:lnTo>
                  <a:lnTo>
                    <a:pt x="5777036" y="3769687"/>
                  </a:lnTo>
                  <a:lnTo>
                    <a:pt x="5781344" y="3788538"/>
                  </a:lnTo>
                  <a:lnTo>
                    <a:pt x="5785651" y="3827989"/>
                  </a:lnTo>
                  <a:lnTo>
                    <a:pt x="5789958" y="3789713"/>
                  </a:lnTo>
                  <a:lnTo>
                    <a:pt x="5794266" y="3764476"/>
                  </a:lnTo>
                  <a:lnTo>
                    <a:pt x="5798574" y="3767823"/>
                  </a:lnTo>
                  <a:lnTo>
                    <a:pt x="5802881" y="3789654"/>
                  </a:lnTo>
                  <a:lnTo>
                    <a:pt x="5807189" y="3798203"/>
                  </a:lnTo>
                  <a:lnTo>
                    <a:pt x="5811497" y="3764638"/>
                  </a:lnTo>
                  <a:lnTo>
                    <a:pt x="5815804" y="3785713"/>
                  </a:lnTo>
                  <a:lnTo>
                    <a:pt x="5820111" y="3750607"/>
                  </a:lnTo>
                  <a:lnTo>
                    <a:pt x="5824426" y="3755245"/>
                  </a:lnTo>
                  <a:lnTo>
                    <a:pt x="5828734" y="3757006"/>
                  </a:lnTo>
                  <a:lnTo>
                    <a:pt x="5833041" y="3768292"/>
                  </a:lnTo>
                  <a:lnTo>
                    <a:pt x="5837349" y="3765430"/>
                  </a:lnTo>
                  <a:lnTo>
                    <a:pt x="5841657" y="3734507"/>
                  </a:lnTo>
                  <a:lnTo>
                    <a:pt x="5845964" y="3765951"/>
                  </a:lnTo>
                  <a:lnTo>
                    <a:pt x="5850272" y="3776548"/>
                  </a:lnTo>
                  <a:lnTo>
                    <a:pt x="5854579" y="3800456"/>
                  </a:lnTo>
                  <a:lnTo>
                    <a:pt x="5858887" y="3795752"/>
                  </a:lnTo>
                  <a:lnTo>
                    <a:pt x="5863194" y="3827270"/>
                  </a:lnTo>
                  <a:lnTo>
                    <a:pt x="5867502" y="3816380"/>
                  </a:lnTo>
                  <a:lnTo>
                    <a:pt x="5871810" y="3816842"/>
                  </a:lnTo>
                  <a:lnTo>
                    <a:pt x="5876117" y="3831328"/>
                  </a:lnTo>
                  <a:lnTo>
                    <a:pt x="5880424" y="3835467"/>
                  </a:lnTo>
                  <a:lnTo>
                    <a:pt x="5884732" y="3808726"/>
                  </a:lnTo>
                  <a:lnTo>
                    <a:pt x="5889040" y="3796361"/>
                  </a:lnTo>
                  <a:lnTo>
                    <a:pt x="5893347" y="3791459"/>
                  </a:lnTo>
                  <a:lnTo>
                    <a:pt x="5897655" y="3801659"/>
                  </a:lnTo>
                  <a:lnTo>
                    <a:pt x="5901962" y="3820739"/>
                  </a:lnTo>
                  <a:lnTo>
                    <a:pt x="5906270" y="3830425"/>
                  </a:lnTo>
                  <a:lnTo>
                    <a:pt x="5910585" y="3869237"/>
                  </a:lnTo>
                  <a:lnTo>
                    <a:pt x="5914892" y="3838659"/>
                  </a:lnTo>
                  <a:lnTo>
                    <a:pt x="5919200" y="3814244"/>
                  </a:lnTo>
                  <a:lnTo>
                    <a:pt x="5923507" y="3806437"/>
                  </a:lnTo>
                  <a:lnTo>
                    <a:pt x="5927815" y="3803450"/>
                  </a:lnTo>
                  <a:lnTo>
                    <a:pt x="5932123" y="3779292"/>
                  </a:lnTo>
                  <a:lnTo>
                    <a:pt x="5936430" y="3775000"/>
                  </a:lnTo>
                  <a:lnTo>
                    <a:pt x="5940738" y="3772130"/>
                  </a:lnTo>
                  <a:lnTo>
                    <a:pt x="5945045" y="3721408"/>
                  </a:lnTo>
                  <a:lnTo>
                    <a:pt x="5949352" y="3718510"/>
                  </a:lnTo>
                  <a:lnTo>
                    <a:pt x="5953660" y="3750431"/>
                  </a:lnTo>
                  <a:lnTo>
                    <a:pt x="5957968" y="3771565"/>
                  </a:lnTo>
                  <a:lnTo>
                    <a:pt x="5962275" y="3778016"/>
                  </a:lnTo>
                  <a:lnTo>
                    <a:pt x="5966583" y="3788553"/>
                  </a:lnTo>
                  <a:lnTo>
                    <a:pt x="5970890" y="3816262"/>
                  </a:lnTo>
                  <a:lnTo>
                    <a:pt x="5975198" y="3781787"/>
                  </a:lnTo>
                  <a:lnTo>
                    <a:pt x="5979505" y="3787775"/>
                  </a:lnTo>
                  <a:lnTo>
                    <a:pt x="5983813" y="3802789"/>
                  </a:lnTo>
                  <a:lnTo>
                    <a:pt x="5988121" y="3826800"/>
                  </a:lnTo>
                  <a:lnTo>
                    <a:pt x="5992436" y="3815279"/>
                  </a:lnTo>
                  <a:lnTo>
                    <a:pt x="5996743" y="3815118"/>
                  </a:lnTo>
                  <a:lnTo>
                    <a:pt x="6001051" y="3823791"/>
                  </a:lnTo>
                  <a:lnTo>
                    <a:pt x="6005358" y="3774001"/>
                  </a:lnTo>
                  <a:lnTo>
                    <a:pt x="6009665" y="3762583"/>
                  </a:lnTo>
                  <a:lnTo>
                    <a:pt x="6013973" y="3761695"/>
                  </a:lnTo>
                  <a:lnTo>
                    <a:pt x="6018281" y="3772864"/>
                  </a:lnTo>
                  <a:lnTo>
                    <a:pt x="6022588" y="3743826"/>
                  </a:lnTo>
                  <a:lnTo>
                    <a:pt x="6026896" y="3756375"/>
                  </a:lnTo>
                  <a:lnTo>
                    <a:pt x="6031203" y="3783262"/>
                  </a:lnTo>
                  <a:lnTo>
                    <a:pt x="6035511" y="3770251"/>
                  </a:lnTo>
                  <a:lnTo>
                    <a:pt x="6039818" y="3769180"/>
                  </a:lnTo>
                  <a:lnTo>
                    <a:pt x="6044126" y="3807493"/>
                  </a:lnTo>
                  <a:lnTo>
                    <a:pt x="6048434" y="3811368"/>
                  </a:lnTo>
                  <a:lnTo>
                    <a:pt x="6052741" y="3817297"/>
                  </a:lnTo>
                  <a:lnTo>
                    <a:pt x="6057049" y="3850591"/>
                  </a:lnTo>
                  <a:lnTo>
                    <a:pt x="6061356" y="3854018"/>
                  </a:lnTo>
                  <a:lnTo>
                    <a:pt x="6065664" y="3854157"/>
                  </a:lnTo>
                  <a:lnTo>
                    <a:pt x="6069971" y="3856520"/>
                  </a:lnTo>
                  <a:lnTo>
                    <a:pt x="6074286" y="3892793"/>
                  </a:lnTo>
                  <a:lnTo>
                    <a:pt x="6078594" y="3887641"/>
                  </a:lnTo>
                  <a:lnTo>
                    <a:pt x="6082901" y="3921471"/>
                  </a:lnTo>
                  <a:lnTo>
                    <a:pt x="6087209" y="3930563"/>
                  </a:lnTo>
                  <a:lnTo>
                    <a:pt x="6091517" y="3927224"/>
                  </a:lnTo>
                  <a:lnTo>
                    <a:pt x="6095824" y="3925426"/>
                  </a:lnTo>
                  <a:lnTo>
                    <a:pt x="6100131" y="3913135"/>
                  </a:lnTo>
                  <a:lnTo>
                    <a:pt x="6104439" y="3935083"/>
                  </a:lnTo>
                  <a:lnTo>
                    <a:pt x="6108747" y="3929778"/>
                  </a:lnTo>
                  <a:lnTo>
                    <a:pt x="6113054" y="3945848"/>
                  </a:lnTo>
                  <a:lnTo>
                    <a:pt x="6117362" y="3934401"/>
                  </a:lnTo>
                  <a:lnTo>
                    <a:pt x="6121669" y="3939721"/>
                  </a:lnTo>
                  <a:lnTo>
                    <a:pt x="6125977" y="3918550"/>
                  </a:lnTo>
                  <a:lnTo>
                    <a:pt x="6130284" y="3931128"/>
                  </a:lnTo>
                  <a:lnTo>
                    <a:pt x="6134592" y="3953876"/>
                  </a:lnTo>
                  <a:lnTo>
                    <a:pt x="6138899" y="3931414"/>
                  </a:lnTo>
                  <a:lnTo>
                    <a:pt x="6143207" y="3949378"/>
                  </a:lnTo>
                  <a:lnTo>
                    <a:pt x="6147515" y="3959967"/>
                  </a:lnTo>
                  <a:lnTo>
                    <a:pt x="6151822" y="3971099"/>
                  </a:lnTo>
                  <a:lnTo>
                    <a:pt x="6156137" y="3971085"/>
                  </a:lnTo>
                  <a:lnTo>
                    <a:pt x="6160444" y="3982019"/>
                  </a:lnTo>
                  <a:lnTo>
                    <a:pt x="6164752" y="3987141"/>
                  </a:lnTo>
                  <a:lnTo>
                    <a:pt x="6169060" y="3985365"/>
                  </a:lnTo>
                  <a:lnTo>
                    <a:pt x="6173367" y="4013933"/>
                  </a:lnTo>
                  <a:lnTo>
                    <a:pt x="6177675" y="4013448"/>
                  </a:lnTo>
                  <a:lnTo>
                    <a:pt x="6181983" y="4038516"/>
                  </a:lnTo>
                  <a:lnTo>
                    <a:pt x="6186290" y="4027288"/>
                  </a:lnTo>
                  <a:lnTo>
                    <a:pt x="6190597" y="4021953"/>
                  </a:lnTo>
                  <a:lnTo>
                    <a:pt x="6194905" y="4047241"/>
                  </a:lnTo>
                  <a:lnTo>
                    <a:pt x="6199212" y="4062732"/>
                  </a:lnTo>
                  <a:lnTo>
                    <a:pt x="6203520" y="4088614"/>
                  </a:lnTo>
                  <a:lnTo>
                    <a:pt x="6207828" y="4091116"/>
                  </a:lnTo>
                  <a:lnTo>
                    <a:pt x="6212135" y="4129796"/>
                  </a:lnTo>
                  <a:lnTo>
                    <a:pt x="6216443" y="4152413"/>
                  </a:lnTo>
                  <a:lnTo>
                    <a:pt x="6220750" y="4190674"/>
                  </a:lnTo>
                  <a:lnTo>
                    <a:pt x="6225058" y="4194806"/>
                  </a:lnTo>
                  <a:lnTo>
                    <a:pt x="6229365" y="4190065"/>
                  </a:lnTo>
                  <a:lnTo>
                    <a:pt x="6233673" y="4164315"/>
                  </a:lnTo>
                  <a:lnTo>
                    <a:pt x="6237981" y="4163002"/>
                  </a:lnTo>
                  <a:lnTo>
                    <a:pt x="6242288" y="4168542"/>
                  </a:lnTo>
                  <a:lnTo>
                    <a:pt x="6246603" y="4161938"/>
                  </a:lnTo>
                  <a:lnTo>
                    <a:pt x="6250910" y="4116668"/>
                  </a:lnTo>
                  <a:lnTo>
                    <a:pt x="6255218" y="4097141"/>
                  </a:lnTo>
                  <a:lnTo>
                    <a:pt x="6259525" y="4121394"/>
                  </a:lnTo>
                  <a:lnTo>
                    <a:pt x="6263833" y="4135865"/>
                  </a:lnTo>
                  <a:lnTo>
                    <a:pt x="6268141" y="4162488"/>
                  </a:lnTo>
                  <a:lnTo>
                    <a:pt x="6272448" y="4160125"/>
                  </a:lnTo>
                  <a:lnTo>
                    <a:pt x="6276756" y="4134375"/>
                  </a:lnTo>
                  <a:lnTo>
                    <a:pt x="6281063" y="4081650"/>
                  </a:lnTo>
                  <a:lnTo>
                    <a:pt x="6285371" y="4087873"/>
                  </a:lnTo>
                  <a:lnTo>
                    <a:pt x="6289678" y="4084607"/>
                  </a:lnTo>
                  <a:lnTo>
                    <a:pt x="6293986" y="4071545"/>
                  </a:lnTo>
                  <a:lnTo>
                    <a:pt x="6298294" y="4053787"/>
                  </a:lnTo>
                  <a:lnTo>
                    <a:pt x="6302601" y="4067230"/>
                  </a:lnTo>
                  <a:lnTo>
                    <a:pt x="6306909" y="4038083"/>
                  </a:lnTo>
                  <a:lnTo>
                    <a:pt x="6311216" y="4071377"/>
                  </a:lnTo>
                  <a:lnTo>
                    <a:pt x="6315524" y="4100649"/>
                  </a:lnTo>
                  <a:lnTo>
                    <a:pt x="6319831" y="4095901"/>
                  </a:lnTo>
                  <a:lnTo>
                    <a:pt x="6324139" y="4084468"/>
                  </a:lnTo>
                  <a:lnTo>
                    <a:pt x="6328454" y="4087117"/>
                  </a:lnTo>
                  <a:lnTo>
                    <a:pt x="6332761" y="4099518"/>
                  </a:lnTo>
                  <a:lnTo>
                    <a:pt x="6337069" y="4059804"/>
                  </a:lnTo>
                  <a:lnTo>
                    <a:pt x="6341376" y="4053185"/>
                  </a:lnTo>
                  <a:lnTo>
                    <a:pt x="6345684" y="4022100"/>
                  </a:lnTo>
                  <a:lnTo>
                    <a:pt x="6349991" y="4013287"/>
                  </a:lnTo>
                  <a:lnTo>
                    <a:pt x="6354299" y="3986414"/>
                  </a:lnTo>
                  <a:lnTo>
                    <a:pt x="6358607" y="4002713"/>
                  </a:lnTo>
                  <a:lnTo>
                    <a:pt x="6362914" y="4022761"/>
                  </a:lnTo>
                  <a:lnTo>
                    <a:pt x="6367222" y="4001223"/>
                  </a:lnTo>
                  <a:lnTo>
                    <a:pt x="6371529" y="4007101"/>
                  </a:lnTo>
                  <a:lnTo>
                    <a:pt x="6375837" y="4023583"/>
                  </a:lnTo>
                  <a:lnTo>
                    <a:pt x="6380144" y="4049310"/>
                  </a:lnTo>
                  <a:lnTo>
                    <a:pt x="6384452" y="4049582"/>
                  </a:lnTo>
                  <a:lnTo>
                    <a:pt x="6388759" y="4093678"/>
                  </a:lnTo>
                  <a:lnTo>
                    <a:pt x="6393067" y="4122385"/>
                  </a:lnTo>
                  <a:lnTo>
                    <a:pt x="6397375" y="4106284"/>
                  </a:lnTo>
                  <a:lnTo>
                    <a:pt x="6401682" y="4106431"/>
                  </a:lnTo>
                  <a:lnTo>
                    <a:pt x="6405990" y="4128578"/>
                  </a:lnTo>
                  <a:lnTo>
                    <a:pt x="6410297" y="4130478"/>
                  </a:lnTo>
                  <a:lnTo>
                    <a:pt x="6414612" y="4131690"/>
                  </a:lnTo>
                  <a:lnTo>
                    <a:pt x="6418920" y="4158856"/>
                  </a:lnTo>
                  <a:lnTo>
                    <a:pt x="6423227" y="4178537"/>
                  </a:lnTo>
                  <a:lnTo>
                    <a:pt x="6427535" y="4153484"/>
                  </a:lnTo>
                  <a:lnTo>
                    <a:pt x="6431842" y="4155598"/>
                  </a:lnTo>
                  <a:lnTo>
                    <a:pt x="6436150" y="4197338"/>
                  </a:lnTo>
                  <a:lnTo>
                    <a:pt x="6440457" y="4216923"/>
                  </a:lnTo>
                  <a:lnTo>
                    <a:pt x="6444765" y="4248962"/>
                  </a:lnTo>
                  <a:lnTo>
                    <a:pt x="6449072" y="4284905"/>
                  </a:lnTo>
                  <a:lnTo>
                    <a:pt x="6453380" y="4315843"/>
                  </a:lnTo>
                  <a:lnTo>
                    <a:pt x="6457688" y="4280803"/>
                  </a:lnTo>
                  <a:lnTo>
                    <a:pt x="6461995" y="4289565"/>
                  </a:lnTo>
                  <a:lnTo>
                    <a:pt x="6466303" y="4288912"/>
                  </a:lnTo>
                  <a:lnTo>
                    <a:pt x="6470610" y="4277501"/>
                  </a:lnTo>
                  <a:lnTo>
                    <a:pt x="6474918" y="4255911"/>
                  </a:lnTo>
                  <a:lnTo>
                    <a:pt x="6479225" y="4269685"/>
                  </a:lnTo>
                  <a:lnTo>
                    <a:pt x="6483533" y="4293608"/>
                  </a:lnTo>
                  <a:lnTo>
                    <a:pt x="6487841" y="4237125"/>
                  </a:lnTo>
                  <a:lnTo>
                    <a:pt x="6492148" y="4248690"/>
                  </a:lnTo>
                  <a:lnTo>
                    <a:pt x="6496463" y="4250841"/>
                  </a:lnTo>
                  <a:lnTo>
                    <a:pt x="6500770" y="4259441"/>
                  </a:lnTo>
                  <a:lnTo>
                    <a:pt x="6505078" y="4260652"/>
                  </a:lnTo>
                  <a:lnTo>
                    <a:pt x="6509385" y="4290680"/>
                  </a:lnTo>
                  <a:lnTo>
                    <a:pt x="6513693" y="4291399"/>
                  </a:lnTo>
                  <a:lnTo>
                    <a:pt x="6518001" y="4235526"/>
                  </a:lnTo>
                  <a:lnTo>
                    <a:pt x="6522308" y="4247098"/>
                  </a:lnTo>
                  <a:lnTo>
                    <a:pt x="6526616" y="4253263"/>
                  </a:lnTo>
                  <a:lnTo>
                    <a:pt x="6530923" y="4250452"/>
                  </a:lnTo>
                  <a:lnTo>
                    <a:pt x="6535231" y="4223572"/>
                  </a:lnTo>
                  <a:lnTo>
                    <a:pt x="6539538" y="4251002"/>
                  </a:lnTo>
                  <a:lnTo>
                    <a:pt x="6543846" y="4263631"/>
                  </a:lnTo>
                  <a:lnTo>
                    <a:pt x="6548154" y="4237683"/>
                  </a:lnTo>
                  <a:lnTo>
                    <a:pt x="6552461" y="4235496"/>
                  </a:lnTo>
                  <a:lnTo>
                    <a:pt x="6556769" y="4246247"/>
                  </a:lnTo>
                  <a:lnTo>
                    <a:pt x="6561076" y="4248023"/>
                  </a:lnTo>
                  <a:lnTo>
                    <a:pt x="6565383" y="4232539"/>
                  </a:lnTo>
                  <a:lnTo>
                    <a:pt x="6569691" y="4269634"/>
                  </a:lnTo>
                  <a:lnTo>
                    <a:pt x="6573999" y="4278667"/>
                  </a:lnTo>
                  <a:lnTo>
                    <a:pt x="6578314" y="4266831"/>
                  </a:lnTo>
                  <a:lnTo>
                    <a:pt x="6582621" y="4255948"/>
                  </a:lnTo>
                  <a:lnTo>
                    <a:pt x="6586929" y="4273509"/>
                  </a:lnTo>
                  <a:lnTo>
                    <a:pt x="6591236" y="4282109"/>
                  </a:lnTo>
                  <a:lnTo>
                    <a:pt x="6595544" y="4255207"/>
                  </a:lnTo>
                  <a:lnTo>
                    <a:pt x="6599851" y="4297197"/>
                  </a:lnTo>
                  <a:lnTo>
                    <a:pt x="6604159" y="4331319"/>
                  </a:lnTo>
                  <a:lnTo>
                    <a:pt x="6608467" y="4313847"/>
                  </a:lnTo>
                  <a:lnTo>
                    <a:pt x="6612774" y="4298840"/>
                  </a:lnTo>
                  <a:lnTo>
                    <a:pt x="6617082" y="4316408"/>
                  </a:lnTo>
                  <a:lnTo>
                    <a:pt x="6621389" y="4321031"/>
                  </a:lnTo>
                  <a:lnTo>
                    <a:pt x="6625696" y="4308167"/>
                  </a:lnTo>
                  <a:lnTo>
                    <a:pt x="6630004" y="4363725"/>
                  </a:lnTo>
                  <a:lnTo>
                    <a:pt x="6634312" y="4372531"/>
                  </a:lnTo>
                  <a:lnTo>
                    <a:pt x="6638619" y="4345189"/>
                  </a:lnTo>
                  <a:lnTo>
                    <a:pt x="6642927" y="4327782"/>
                  </a:lnTo>
                  <a:lnTo>
                    <a:pt x="6647235" y="4324942"/>
                  </a:lnTo>
                  <a:lnTo>
                    <a:pt x="6651542" y="4335759"/>
                  </a:lnTo>
                  <a:lnTo>
                    <a:pt x="6655849" y="4311271"/>
                  </a:lnTo>
                  <a:lnTo>
                    <a:pt x="6660157" y="4349973"/>
                  </a:lnTo>
                  <a:lnTo>
                    <a:pt x="6664472" y="4365237"/>
                  </a:lnTo>
                  <a:lnTo>
                    <a:pt x="6668780" y="4321310"/>
                  </a:lnTo>
                  <a:lnTo>
                    <a:pt x="6673087" y="4304293"/>
                  </a:lnTo>
                  <a:lnTo>
                    <a:pt x="6677395" y="4312893"/>
                  </a:lnTo>
                  <a:lnTo>
                    <a:pt x="6681702" y="4312915"/>
                  </a:lnTo>
                  <a:lnTo>
                    <a:pt x="6686010" y="4265503"/>
                  </a:lnTo>
                  <a:lnTo>
                    <a:pt x="6690317" y="4313003"/>
                  </a:lnTo>
                  <a:lnTo>
                    <a:pt x="6694625" y="4319666"/>
                  </a:lnTo>
                  <a:lnTo>
                    <a:pt x="6698932" y="4285367"/>
                  </a:lnTo>
                  <a:lnTo>
                    <a:pt x="6703240" y="4305379"/>
                  </a:lnTo>
                  <a:lnTo>
                    <a:pt x="6707548" y="4296771"/>
                  </a:lnTo>
                  <a:lnTo>
                    <a:pt x="6711855" y="4299603"/>
                  </a:lnTo>
                  <a:lnTo>
                    <a:pt x="6716162" y="4297894"/>
                  </a:lnTo>
                  <a:lnTo>
                    <a:pt x="6720470" y="4369214"/>
                  </a:lnTo>
                  <a:lnTo>
                    <a:pt x="6724778" y="4367277"/>
                  </a:lnTo>
                  <a:lnTo>
                    <a:pt x="6729085" y="4314742"/>
                  </a:lnTo>
                  <a:lnTo>
                    <a:pt x="6733393" y="4310757"/>
                  </a:lnTo>
                  <a:lnTo>
                    <a:pt x="6737700" y="4302157"/>
                  </a:lnTo>
                  <a:lnTo>
                    <a:pt x="6742008" y="4322168"/>
                  </a:lnTo>
                  <a:lnTo>
                    <a:pt x="6746315" y="4315843"/>
                  </a:lnTo>
                  <a:lnTo>
                    <a:pt x="6750630" y="4343376"/>
                  </a:lnTo>
                  <a:lnTo>
                    <a:pt x="6754938" y="4342936"/>
                  </a:lnTo>
                  <a:lnTo>
                    <a:pt x="6759245" y="4310420"/>
                  </a:lnTo>
                  <a:lnTo>
                    <a:pt x="6763553" y="4330439"/>
                  </a:lnTo>
                  <a:lnTo>
                    <a:pt x="6767861" y="4359902"/>
                  </a:lnTo>
                  <a:lnTo>
                    <a:pt x="6772168" y="4368502"/>
                  </a:lnTo>
                  <a:lnTo>
                    <a:pt x="6776476" y="4376633"/>
                  </a:lnTo>
                  <a:lnTo>
                    <a:pt x="6780783" y="4404027"/>
                  </a:lnTo>
                  <a:lnTo>
                    <a:pt x="6785091" y="4410689"/>
                  </a:lnTo>
                  <a:lnTo>
                    <a:pt x="6789398" y="4389812"/>
                  </a:lnTo>
                  <a:lnTo>
                    <a:pt x="6793706" y="4407219"/>
                  </a:lnTo>
                  <a:lnTo>
                    <a:pt x="6798014" y="4414601"/>
                  </a:lnTo>
                  <a:lnTo>
                    <a:pt x="6802321" y="4401752"/>
                  </a:lnTo>
                  <a:lnTo>
                    <a:pt x="6806628" y="4390847"/>
                  </a:lnTo>
                  <a:lnTo>
                    <a:pt x="6810936" y="4419840"/>
                  </a:lnTo>
                  <a:lnTo>
                    <a:pt x="6815243" y="4448328"/>
                  </a:lnTo>
                  <a:lnTo>
                    <a:pt x="6819551" y="4435706"/>
                  </a:lnTo>
                  <a:lnTo>
                    <a:pt x="6823859" y="4424493"/>
                  </a:lnTo>
                  <a:lnTo>
                    <a:pt x="6828166" y="4435574"/>
                  </a:lnTo>
                  <a:lnTo>
                    <a:pt x="6832474" y="4443550"/>
                  </a:lnTo>
                  <a:lnTo>
                    <a:pt x="6836789" y="4444526"/>
                  </a:lnTo>
                  <a:lnTo>
                    <a:pt x="6841096" y="4496635"/>
                  </a:lnTo>
                  <a:lnTo>
                    <a:pt x="6845404" y="4492108"/>
                  </a:lnTo>
                  <a:lnTo>
                    <a:pt x="6849711" y="4446471"/>
                  </a:lnTo>
                  <a:lnTo>
                    <a:pt x="6854019" y="4444203"/>
                  </a:lnTo>
                  <a:lnTo>
                    <a:pt x="6858327" y="4452797"/>
                  </a:lnTo>
                  <a:lnTo>
                    <a:pt x="6862634" y="4441929"/>
                  </a:lnTo>
                  <a:lnTo>
                    <a:pt x="6866941" y="4438428"/>
                  </a:lnTo>
                  <a:lnTo>
                    <a:pt x="6871249" y="4461463"/>
                  </a:lnTo>
                  <a:lnTo>
                    <a:pt x="6875556" y="4455123"/>
                  </a:lnTo>
                  <a:lnTo>
                    <a:pt x="6879864" y="4429754"/>
                  </a:lnTo>
                  <a:lnTo>
                    <a:pt x="6884172" y="4432007"/>
                  </a:lnTo>
                  <a:lnTo>
                    <a:pt x="6888479" y="4438825"/>
                  </a:lnTo>
                  <a:lnTo>
                    <a:pt x="6892787" y="4438817"/>
                  </a:lnTo>
                  <a:lnTo>
                    <a:pt x="6897094" y="4445620"/>
                  </a:lnTo>
                  <a:lnTo>
                    <a:pt x="6901402" y="4466688"/>
                  </a:lnTo>
                  <a:lnTo>
                    <a:pt x="6905709" y="4473351"/>
                  </a:lnTo>
                  <a:lnTo>
                    <a:pt x="6910017" y="4454308"/>
                  </a:lnTo>
                  <a:lnTo>
                    <a:pt x="6914325" y="4456091"/>
                  </a:lnTo>
                  <a:lnTo>
                    <a:pt x="6918640" y="4454293"/>
                  </a:lnTo>
                  <a:lnTo>
                    <a:pt x="6922947" y="4458352"/>
                  </a:lnTo>
                  <a:lnTo>
                    <a:pt x="6927255" y="4469219"/>
                  </a:lnTo>
                  <a:lnTo>
                    <a:pt x="6931562" y="4490522"/>
                  </a:lnTo>
                  <a:lnTo>
                    <a:pt x="6935869" y="4499578"/>
                  </a:lnTo>
                  <a:lnTo>
                    <a:pt x="6940177" y="4483544"/>
                  </a:lnTo>
                  <a:lnTo>
                    <a:pt x="6944485" y="4487602"/>
                  </a:lnTo>
                  <a:lnTo>
                    <a:pt x="6948792" y="4494412"/>
                  </a:lnTo>
                  <a:lnTo>
                    <a:pt x="6953100" y="4509910"/>
                  </a:lnTo>
                  <a:lnTo>
                    <a:pt x="6957407" y="4509910"/>
                  </a:lnTo>
                  <a:lnTo>
                    <a:pt x="6961715" y="4535755"/>
                  </a:lnTo>
                  <a:lnTo>
                    <a:pt x="6966037" y="4559737"/>
                  </a:lnTo>
                  <a:lnTo>
                    <a:pt x="6970367" y="4535476"/>
                  </a:lnTo>
                  <a:lnTo>
                    <a:pt x="6974623" y="4529877"/>
                  </a:lnTo>
                  <a:lnTo>
                    <a:pt x="6978953" y="4532717"/>
                  </a:lnTo>
                  <a:lnTo>
                    <a:pt x="6983282" y="4525893"/>
                  </a:lnTo>
                  <a:lnTo>
                    <a:pt x="6987538" y="4507569"/>
                  </a:lnTo>
                  <a:lnTo>
                    <a:pt x="6991868" y="4520595"/>
                  </a:lnTo>
                  <a:lnTo>
                    <a:pt x="6996197" y="4505918"/>
                  </a:lnTo>
                  <a:lnTo>
                    <a:pt x="7000454" y="4469432"/>
                  </a:lnTo>
                  <a:lnTo>
                    <a:pt x="7004783" y="4479075"/>
                  </a:lnTo>
                  <a:lnTo>
                    <a:pt x="7009113" y="4477842"/>
                  </a:lnTo>
                  <a:lnTo>
                    <a:pt x="7013442" y="4483815"/>
                  </a:lnTo>
                  <a:lnTo>
                    <a:pt x="7017698" y="4502271"/>
                  </a:lnTo>
                  <a:lnTo>
                    <a:pt x="7022028" y="4536548"/>
                  </a:lnTo>
                  <a:lnTo>
                    <a:pt x="7026357" y="4534677"/>
                  </a:lnTo>
                  <a:lnTo>
                    <a:pt x="7030614" y="4522473"/>
                  </a:lnTo>
                  <a:lnTo>
                    <a:pt x="7034943" y="4518496"/>
                  </a:lnTo>
                  <a:lnTo>
                    <a:pt x="7039273" y="4518584"/>
                  </a:lnTo>
                  <a:lnTo>
                    <a:pt x="7043602" y="4520573"/>
                  </a:lnTo>
                  <a:lnTo>
                    <a:pt x="7047859" y="4526722"/>
                  </a:lnTo>
                  <a:lnTo>
                    <a:pt x="7052188" y="4540775"/>
                  </a:lnTo>
                  <a:lnTo>
                    <a:pt x="7056518" y="4533129"/>
                  </a:lnTo>
                  <a:lnTo>
                    <a:pt x="7060774" y="4522723"/>
                  </a:lnTo>
                  <a:lnTo>
                    <a:pt x="7065103" y="4531176"/>
                  </a:lnTo>
                  <a:lnTo>
                    <a:pt x="7069433" y="4535278"/>
                  </a:lnTo>
                  <a:lnTo>
                    <a:pt x="7073689" y="4539351"/>
                  </a:lnTo>
                  <a:lnTo>
                    <a:pt x="7078019" y="4557058"/>
                  </a:lnTo>
                  <a:lnTo>
                    <a:pt x="7082348" y="4567941"/>
                  </a:lnTo>
                  <a:lnTo>
                    <a:pt x="7086678" y="4568344"/>
                  </a:lnTo>
                  <a:lnTo>
                    <a:pt x="7090934" y="4552868"/>
                  </a:lnTo>
                  <a:lnTo>
                    <a:pt x="7095264" y="4563758"/>
                  </a:lnTo>
                  <a:lnTo>
                    <a:pt x="7099593" y="4574795"/>
                  </a:lnTo>
                  <a:lnTo>
                    <a:pt x="7103850" y="4570157"/>
                  </a:lnTo>
                  <a:lnTo>
                    <a:pt x="7108179" y="4570157"/>
                  </a:lnTo>
                  <a:lnTo>
                    <a:pt x="7112509" y="4577539"/>
                  </a:lnTo>
                  <a:lnTo>
                    <a:pt x="7116765" y="4573709"/>
                  </a:lnTo>
                  <a:lnTo>
                    <a:pt x="7121094" y="4570150"/>
                  </a:lnTo>
                  <a:lnTo>
                    <a:pt x="7125424" y="4586118"/>
                  </a:lnTo>
                  <a:lnTo>
                    <a:pt x="7129753" y="4582045"/>
                  </a:lnTo>
                  <a:lnTo>
                    <a:pt x="7134010" y="4575228"/>
                  </a:lnTo>
                  <a:lnTo>
                    <a:pt x="7138339" y="4599804"/>
                  </a:lnTo>
                  <a:lnTo>
                    <a:pt x="7142668" y="4608925"/>
                  </a:lnTo>
                  <a:lnTo>
                    <a:pt x="7146925" y="4611420"/>
                  </a:lnTo>
                  <a:lnTo>
                    <a:pt x="7151254" y="4607869"/>
                  </a:lnTo>
                  <a:lnTo>
                    <a:pt x="7155584" y="4601051"/>
                  </a:lnTo>
                  <a:lnTo>
                    <a:pt x="7159914" y="4601051"/>
                  </a:lnTo>
                  <a:lnTo>
                    <a:pt x="7164170" y="4612514"/>
                  </a:lnTo>
                  <a:lnTo>
                    <a:pt x="7168499" y="4619903"/>
                  </a:lnTo>
                  <a:lnTo>
                    <a:pt x="7172829" y="4627616"/>
                  </a:lnTo>
                  <a:lnTo>
                    <a:pt x="7177085" y="4639364"/>
                  </a:lnTo>
                </a:path>
              </a:pathLst>
            </a:custGeom>
            <a:noFill/>
            <a:ln w="22003" cap="rnd">
              <a:solidFill>
                <a:srgbClr val="2CA02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CF95619B-86F3-02BB-C0FE-282386A562F6}"/>
              </a:ext>
            </a:extLst>
          </p:cNvPr>
          <p:cNvSpPr/>
          <p:nvPr/>
        </p:nvSpPr>
        <p:spPr>
          <a:xfrm>
            <a:off x="1468821" y="2015537"/>
            <a:ext cx="4289" cy="5340"/>
          </a:xfrm>
          <a:custGeom>
            <a:avLst/>
            <a:gdLst/>
            <a:ahLst/>
            <a:cxnLst/>
            <a:rect l="l" t="t" r="r" b="b"/>
            <a:pathLst>
              <a:path w="7338" h="7338"/>
            </a:pathLst>
          </a:custGeom>
          <a:noFill/>
          <a:ln w="7334" cap="sq">
            <a:noFill/>
            <a:custDash>
              <a:ds d="75000" sp="150000"/>
            </a:custDash>
            <a:bevel/>
          </a:ln>
        </p:spPr>
        <p:txBody>
          <a:bodyPr rtlCol="0" anchor="ctr"/>
          <a:lstStyle/>
          <a:p>
            <a:endParaRPr lang="en-SG" sz="1000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F95781F2-CDA5-9C17-E27A-7785B6C8507B}"/>
              </a:ext>
            </a:extLst>
          </p:cNvPr>
          <p:cNvSpPr/>
          <p:nvPr/>
        </p:nvSpPr>
        <p:spPr>
          <a:xfrm>
            <a:off x="1468821" y="2015537"/>
            <a:ext cx="4289" cy="5340"/>
          </a:xfrm>
          <a:custGeom>
            <a:avLst/>
            <a:gdLst/>
            <a:ahLst/>
            <a:cxnLst/>
            <a:rect l="l" t="t" r="r" b="b"/>
            <a:pathLst>
              <a:path w="7338" h="7338"/>
            </a:pathLst>
          </a:custGeom>
          <a:noFill/>
          <a:ln w="7334" cap="sq">
            <a:noFill/>
            <a:custDash>
              <a:ds d="75000" sp="150000"/>
            </a:custDash>
            <a:bevel/>
          </a:ln>
        </p:spPr>
        <p:txBody>
          <a:bodyPr rtlCol="0" anchor="ctr"/>
          <a:lstStyle/>
          <a:p>
            <a:endParaRPr lang="en-SG" sz="1000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F260E527-B40E-3472-57C8-7907A5A45022}"/>
              </a:ext>
            </a:extLst>
          </p:cNvPr>
          <p:cNvSpPr/>
          <p:nvPr/>
        </p:nvSpPr>
        <p:spPr>
          <a:xfrm>
            <a:off x="2569464" y="2328676"/>
            <a:ext cx="108000" cy="108000"/>
          </a:xfrm>
          <a:custGeom>
            <a:avLst/>
            <a:gdLst>
              <a:gd name="connsiteX0" fmla="*/ 1306 w 102735"/>
              <a:gd name="connsiteY0" fmla="*/ 0 h 102735"/>
              <a:gd name="connsiteX1" fmla="*/ 104041 w 102735"/>
              <a:gd name="connsiteY1" fmla="*/ 0 h 102735"/>
              <a:gd name="connsiteX2" fmla="*/ 104041 w 102735"/>
              <a:gd name="connsiteY2" fmla="*/ 102735 h 102735"/>
              <a:gd name="connsiteX3" fmla="*/ 1306 w 102735"/>
              <a:gd name="connsiteY3" fmla="*/ 102735 h 10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735" h="102735">
                <a:moveTo>
                  <a:pt x="1306" y="0"/>
                </a:moveTo>
                <a:lnTo>
                  <a:pt x="104041" y="0"/>
                </a:lnTo>
                <a:lnTo>
                  <a:pt x="104041" y="102735"/>
                </a:lnTo>
                <a:lnTo>
                  <a:pt x="1306" y="102735"/>
                </a:lnTo>
                <a:close/>
              </a:path>
            </a:pathLst>
          </a:custGeom>
          <a:solidFill>
            <a:srgbClr val="FFFFFF"/>
          </a:solidFill>
          <a:ln w="7334" cap="sq">
            <a:noFill/>
            <a:prstDash val="solid"/>
            <a:bevel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94F8FB8E-D3AF-D5B3-1694-D7CC027465CA}"/>
              </a:ext>
            </a:extLst>
          </p:cNvPr>
          <p:cNvSpPr/>
          <p:nvPr/>
        </p:nvSpPr>
        <p:spPr>
          <a:xfrm>
            <a:off x="1934942" y="2689330"/>
            <a:ext cx="108000" cy="108000"/>
          </a:xfrm>
          <a:custGeom>
            <a:avLst/>
            <a:gdLst>
              <a:gd name="connsiteX0" fmla="*/ 1298 w 114066"/>
              <a:gd name="connsiteY0" fmla="*/ 0 h 114066"/>
              <a:gd name="connsiteX1" fmla="*/ 115365 w 114066"/>
              <a:gd name="connsiteY1" fmla="*/ 0 h 114066"/>
              <a:gd name="connsiteX2" fmla="*/ 115365 w 114066"/>
              <a:gd name="connsiteY2" fmla="*/ 114067 h 114066"/>
              <a:gd name="connsiteX3" fmla="*/ 1298 w 114066"/>
              <a:gd name="connsiteY3" fmla="*/ 114067 h 114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066" h="114066">
                <a:moveTo>
                  <a:pt x="1298" y="0"/>
                </a:moveTo>
                <a:lnTo>
                  <a:pt x="115365" y="0"/>
                </a:lnTo>
                <a:lnTo>
                  <a:pt x="115365" y="114067"/>
                </a:lnTo>
                <a:lnTo>
                  <a:pt x="1298" y="114067"/>
                </a:lnTo>
                <a:close/>
              </a:path>
            </a:pathLst>
          </a:custGeom>
          <a:solidFill>
            <a:srgbClr val="1F77B4"/>
          </a:solidFill>
          <a:ln w="8143" cap="sq">
            <a:noFill/>
            <a:prstDash val="solid"/>
            <a:bevel/>
          </a:ln>
        </p:spPr>
        <p:txBody>
          <a:bodyPr rtlCol="0" anchor="ctr"/>
          <a:lstStyle/>
          <a:p>
            <a:endParaRPr lang="en-SG" sz="100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7488F56-7AB1-FBFC-93C9-4A0698F1D731}"/>
              </a:ext>
            </a:extLst>
          </p:cNvPr>
          <p:cNvSpPr txBox="1"/>
          <p:nvPr/>
        </p:nvSpPr>
        <p:spPr>
          <a:xfrm>
            <a:off x="2007656" y="2613569"/>
            <a:ext cx="14911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algn="l"/>
            <a:r>
              <a:rPr lang="en-SG" sz="10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Total Confirmed Cases</a:t>
            </a: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83560FC1-A347-587C-21E7-B9C943FDAE7E}"/>
              </a:ext>
            </a:extLst>
          </p:cNvPr>
          <p:cNvGrpSpPr/>
          <p:nvPr/>
        </p:nvGrpSpPr>
        <p:grpSpPr>
          <a:xfrm>
            <a:off x="1937827" y="2832480"/>
            <a:ext cx="1291631" cy="246221"/>
            <a:chOff x="2004352" y="2756280"/>
            <a:chExt cx="1291631" cy="246221"/>
          </a:xfrm>
        </p:grpSpPr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0F148C5-BF5D-DB5B-FA47-490AE4F99CD4}"/>
                </a:ext>
              </a:extLst>
            </p:cNvPr>
            <p:cNvSpPr/>
            <p:nvPr/>
          </p:nvSpPr>
          <p:spPr>
            <a:xfrm>
              <a:off x="2004352" y="2825630"/>
              <a:ext cx="108000" cy="108000"/>
            </a:xfrm>
            <a:custGeom>
              <a:avLst/>
              <a:gdLst>
                <a:gd name="connsiteX0" fmla="*/ 1306 w 102735"/>
                <a:gd name="connsiteY0" fmla="*/ 0 h 102735"/>
                <a:gd name="connsiteX1" fmla="*/ 104041 w 102735"/>
                <a:gd name="connsiteY1" fmla="*/ 0 h 102735"/>
                <a:gd name="connsiteX2" fmla="*/ 104041 w 102735"/>
                <a:gd name="connsiteY2" fmla="*/ 102735 h 102735"/>
                <a:gd name="connsiteX3" fmla="*/ 1306 w 102735"/>
                <a:gd name="connsiteY3" fmla="*/ 102735 h 10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735" h="102735">
                  <a:moveTo>
                    <a:pt x="1306" y="0"/>
                  </a:moveTo>
                  <a:lnTo>
                    <a:pt x="104041" y="0"/>
                  </a:lnTo>
                  <a:lnTo>
                    <a:pt x="104041" y="102735"/>
                  </a:lnTo>
                  <a:lnTo>
                    <a:pt x="1306" y="102735"/>
                  </a:lnTo>
                  <a:close/>
                </a:path>
              </a:pathLst>
            </a:custGeom>
            <a:solidFill>
              <a:srgbClr val="2CA02C"/>
            </a:solidFill>
            <a:ln w="733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7F7252F-E6A8-712F-8B6B-80D5A4D8379C}"/>
                </a:ext>
              </a:extLst>
            </p:cNvPr>
            <p:cNvSpPr txBox="1"/>
            <p:nvPr/>
          </p:nvSpPr>
          <p:spPr>
            <a:xfrm>
              <a:off x="2069365" y="2756280"/>
              <a:ext cx="122661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Total Vaccinations</a:t>
              </a:r>
            </a:p>
          </p:txBody>
        </p:sp>
      </p:grpSp>
      <p:sp>
        <p:nvSpPr>
          <p:cNvPr id="194" name="Text Placeholder 18">
            <a:extLst>
              <a:ext uri="{FF2B5EF4-FFF2-40B4-BE49-F238E27FC236}">
                <a16:creationId xmlns:a16="http://schemas.microsoft.com/office/drawing/2014/main" id="{F429435E-96E5-5EF5-D992-9A35E124BDD5}"/>
              </a:ext>
            </a:extLst>
          </p:cNvPr>
          <p:cNvSpPr txBox="1">
            <a:spLocks/>
          </p:cNvSpPr>
          <p:nvPr/>
        </p:nvSpPr>
        <p:spPr>
          <a:xfrm>
            <a:off x="4152935" y="1496582"/>
            <a:ext cx="2057401" cy="421731"/>
          </a:xfrm>
          <a:prstGeom prst="rect">
            <a:avLst/>
          </a:prstGeom>
          <a:solidFill>
            <a:srgbClr val="DDE9FA"/>
          </a:solidFill>
        </p:spPr>
        <p:txBody>
          <a:bodyPr lIns="36000"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3) Date: </a:t>
            </a:r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13 May 2023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Total Cases (per 1M): </a:t>
            </a:r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47M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B5E521F-D652-8451-43D2-1DFD370CBCF1}"/>
              </a:ext>
            </a:extLst>
          </p:cNvPr>
          <p:cNvCxnSpPr>
            <a:cxnSpLocks/>
            <a:endCxn id="158" idx="1189"/>
          </p:cNvCxnSpPr>
          <p:nvPr/>
        </p:nvCxnSpPr>
        <p:spPr>
          <a:xfrm flipH="1">
            <a:off x="4859679" y="1884014"/>
            <a:ext cx="321957" cy="41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7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83" grpId="0" animBg="1"/>
      <p:bldP spid="176" grpId="0" animBg="1"/>
      <p:bldP spid="171" grpId="0" animBg="1"/>
      <p:bldP spid="172" grpId="0"/>
      <p:bldP spid="1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DC578-6C6D-4960-BDAE-E8702DCFF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289">
            <a:extLst>
              <a:ext uri="{FF2B5EF4-FFF2-40B4-BE49-F238E27FC236}">
                <a16:creationId xmlns:a16="http://schemas.microsoft.com/office/drawing/2014/main" id="{3BE20EAE-FE5B-AEAF-98FC-0306E7C560D1}"/>
              </a:ext>
            </a:extLst>
          </p:cNvPr>
          <p:cNvSpPr/>
          <p:nvPr/>
        </p:nvSpPr>
        <p:spPr>
          <a:xfrm>
            <a:off x="7734691" y="1587724"/>
            <a:ext cx="4320000" cy="4355876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1" name="Content Placeholder 2">
            <a:extLst>
              <a:ext uri="{FF2B5EF4-FFF2-40B4-BE49-F238E27FC236}">
                <a16:creationId xmlns:a16="http://schemas.microsoft.com/office/drawing/2014/main" id="{387275D4-BA8D-E423-4915-DD8007F24A87}"/>
              </a:ext>
            </a:extLst>
          </p:cNvPr>
          <p:cNvSpPr txBox="1">
            <a:spLocks/>
          </p:cNvSpPr>
          <p:nvPr/>
        </p:nvSpPr>
        <p:spPr>
          <a:xfrm>
            <a:off x="7734690" y="1828800"/>
            <a:ext cx="4319999" cy="4648200"/>
          </a:xfrm>
          <a:prstGeom prst="rect">
            <a:avLst/>
          </a:prstGeom>
        </p:spPr>
        <p:txBody>
          <a:bodyPr vert="horz" lIns="72000" tIns="45720" rIns="91440" bIns="45720" rtlCol="0">
            <a:noAutofit/>
          </a:bodyPr>
          <a:lstStyle>
            <a:lvl1pPr marL="331470" indent="-28575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651510" indent="-28575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880110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1062990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1245870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Higher the coefficient, greater the correlation, not causation.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Older patients are more likely to contract and die from covid.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HDI: Index for life expectancy, education, and GDP per capita.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Developed countries have better testing and reporting systems.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Multiple confounding variables: Indicators for development.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88C218A7-3CDD-6A55-B9A9-A28341BC91CF}"/>
              </a:ext>
            </a:extLst>
          </p:cNvPr>
          <p:cNvGrpSpPr/>
          <p:nvPr/>
        </p:nvGrpSpPr>
        <p:grpSpPr>
          <a:xfrm>
            <a:off x="227012" y="2853146"/>
            <a:ext cx="7412123" cy="3584456"/>
            <a:chOff x="263133" y="2923370"/>
            <a:chExt cx="7412123" cy="35844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DD02C83-7325-2133-5352-EA64080CC676}"/>
                </a:ext>
              </a:extLst>
            </p:cNvPr>
            <p:cNvSpPr/>
            <p:nvPr/>
          </p:nvSpPr>
          <p:spPr>
            <a:xfrm>
              <a:off x="6770502" y="5992968"/>
              <a:ext cx="904754" cy="514858"/>
            </a:xfrm>
            <a:custGeom>
              <a:avLst/>
              <a:gdLst>
                <a:gd name="connsiteX0" fmla="*/ 144 w 1398981"/>
                <a:gd name="connsiteY0" fmla="*/ 60 h 635169"/>
                <a:gd name="connsiteX1" fmla="*/ 1399125 w 1398981"/>
                <a:gd name="connsiteY1" fmla="*/ 60 h 635169"/>
                <a:gd name="connsiteX2" fmla="*/ 1399125 w 1398981"/>
                <a:gd name="connsiteY2" fmla="*/ 635230 h 635169"/>
                <a:gd name="connsiteX3" fmla="*/ 144 w 1398981"/>
                <a:gd name="connsiteY3" fmla="*/ 635230 h 63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8981" h="635169">
                  <a:moveTo>
                    <a:pt x="144" y="60"/>
                  </a:moveTo>
                  <a:lnTo>
                    <a:pt x="1399125" y="60"/>
                  </a:lnTo>
                  <a:lnTo>
                    <a:pt x="1399125" y="635230"/>
                  </a:lnTo>
                  <a:lnTo>
                    <a:pt x="144" y="635230"/>
                  </a:lnTo>
                  <a:close/>
                </a:path>
              </a:pathLst>
            </a:custGeom>
            <a:solidFill>
              <a:srgbClr val="2B5C8A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262CA57-B632-C46C-C222-0F6478FCC219}"/>
                </a:ext>
              </a:extLst>
            </p:cNvPr>
            <p:cNvSpPr/>
            <p:nvPr/>
          </p:nvSpPr>
          <p:spPr>
            <a:xfrm>
              <a:off x="6770502" y="5484626"/>
              <a:ext cx="904754" cy="508341"/>
            </a:xfrm>
            <a:custGeom>
              <a:avLst/>
              <a:gdLst>
                <a:gd name="connsiteX0" fmla="*/ 144 w 1398981"/>
                <a:gd name="connsiteY0" fmla="*/ 60 h 627129"/>
                <a:gd name="connsiteX1" fmla="*/ 1399125 w 1398981"/>
                <a:gd name="connsiteY1" fmla="*/ 60 h 627129"/>
                <a:gd name="connsiteX2" fmla="*/ 1399125 w 1398981"/>
                <a:gd name="connsiteY2" fmla="*/ 627190 h 627129"/>
                <a:gd name="connsiteX3" fmla="*/ 144 w 1398981"/>
                <a:gd name="connsiteY3" fmla="*/ 627190 h 62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8981" h="627129">
                  <a:moveTo>
                    <a:pt x="144" y="60"/>
                  </a:moveTo>
                  <a:lnTo>
                    <a:pt x="1399125" y="60"/>
                  </a:lnTo>
                  <a:lnTo>
                    <a:pt x="1399125" y="627190"/>
                  </a:lnTo>
                  <a:lnTo>
                    <a:pt x="144" y="627190"/>
                  </a:lnTo>
                  <a:close/>
                </a:path>
              </a:pathLst>
            </a:custGeom>
            <a:solidFill>
              <a:srgbClr val="8DC1DF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3BD81BC-3B58-8BE9-B2B2-EF67D3703293}"/>
                </a:ext>
              </a:extLst>
            </p:cNvPr>
            <p:cNvSpPr/>
            <p:nvPr/>
          </p:nvSpPr>
          <p:spPr>
            <a:xfrm>
              <a:off x="6770502" y="4969767"/>
              <a:ext cx="904754" cy="514858"/>
            </a:xfrm>
            <a:custGeom>
              <a:avLst/>
              <a:gdLst>
                <a:gd name="connsiteX0" fmla="*/ 144 w 1398981"/>
                <a:gd name="connsiteY0" fmla="*/ 60 h 635169"/>
                <a:gd name="connsiteX1" fmla="*/ 1399125 w 1398981"/>
                <a:gd name="connsiteY1" fmla="*/ 60 h 635169"/>
                <a:gd name="connsiteX2" fmla="*/ 1399125 w 1398981"/>
                <a:gd name="connsiteY2" fmla="*/ 635230 h 635169"/>
                <a:gd name="connsiteX3" fmla="*/ 144 w 1398981"/>
                <a:gd name="connsiteY3" fmla="*/ 635230 h 63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8981" h="635169">
                  <a:moveTo>
                    <a:pt x="144" y="60"/>
                  </a:moveTo>
                  <a:lnTo>
                    <a:pt x="1399125" y="60"/>
                  </a:lnTo>
                  <a:lnTo>
                    <a:pt x="1399125" y="635230"/>
                  </a:lnTo>
                  <a:lnTo>
                    <a:pt x="144" y="635230"/>
                  </a:lnTo>
                  <a:close/>
                </a:path>
              </a:pathLst>
            </a:custGeom>
            <a:solidFill>
              <a:srgbClr val="EE7926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3FC95F7-71F2-844B-9A0C-742D1A973831}"/>
                </a:ext>
              </a:extLst>
            </p:cNvPr>
            <p:cNvSpPr/>
            <p:nvPr/>
          </p:nvSpPr>
          <p:spPr>
            <a:xfrm>
              <a:off x="6770502" y="4461427"/>
              <a:ext cx="904754" cy="508341"/>
            </a:xfrm>
            <a:custGeom>
              <a:avLst/>
              <a:gdLst>
                <a:gd name="connsiteX0" fmla="*/ 144 w 1398981"/>
                <a:gd name="connsiteY0" fmla="*/ 60 h 627129"/>
                <a:gd name="connsiteX1" fmla="*/ 1399125 w 1398981"/>
                <a:gd name="connsiteY1" fmla="*/ 60 h 627129"/>
                <a:gd name="connsiteX2" fmla="*/ 1399125 w 1398981"/>
                <a:gd name="connsiteY2" fmla="*/ 627190 h 627129"/>
                <a:gd name="connsiteX3" fmla="*/ 144 w 1398981"/>
                <a:gd name="connsiteY3" fmla="*/ 627190 h 62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8981" h="627129">
                  <a:moveTo>
                    <a:pt x="144" y="60"/>
                  </a:moveTo>
                  <a:lnTo>
                    <a:pt x="1399125" y="60"/>
                  </a:lnTo>
                  <a:lnTo>
                    <a:pt x="1399125" y="627190"/>
                  </a:lnTo>
                  <a:lnTo>
                    <a:pt x="144" y="627190"/>
                  </a:lnTo>
                  <a:close/>
                </a:path>
              </a:pathLst>
            </a:custGeom>
            <a:solidFill>
              <a:srgbClr val="F17F2A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3E2A92-795F-4517-643F-82B55E8545DD}"/>
                </a:ext>
              </a:extLst>
            </p:cNvPr>
            <p:cNvSpPr/>
            <p:nvPr/>
          </p:nvSpPr>
          <p:spPr>
            <a:xfrm>
              <a:off x="6770502" y="3946569"/>
              <a:ext cx="904754" cy="514858"/>
            </a:xfrm>
            <a:custGeom>
              <a:avLst/>
              <a:gdLst>
                <a:gd name="connsiteX0" fmla="*/ 144 w 1398981"/>
                <a:gd name="connsiteY0" fmla="*/ 60 h 635169"/>
                <a:gd name="connsiteX1" fmla="*/ 1399125 w 1398981"/>
                <a:gd name="connsiteY1" fmla="*/ 60 h 635169"/>
                <a:gd name="connsiteX2" fmla="*/ 1399125 w 1398981"/>
                <a:gd name="connsiteY2" fmla="*/ 635230 h 635169"/>
                <a:gd name="connsiteX3" fmla="*/ 144 w 1398981"/>
                <a:gd name="connsiteY3" fmla="*/ 635230 h 63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8981" h="635169">
                  <a:moveTo>
                    <a:pt x="144" y="60"/>
                  </a:moveTo>
                  <a:lnTo>
                    <a:pt x="1399125" y="60"/>
                  </a:lnTo>
                  <a:lnTo>
                    <a:pt x="1399125" y="635230"/>
                  </a:lnTo>
                  <a:lnTo>
                    <a:pt x="144" y="635230"/>
                  </a:lnTo>
                  <a:close/>
                </a:path>
              </a:pathLst>
            </a:custGeom>
            <a:solidFill>
              <a:srgbClr val="C25023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D31923-BC4E-BED4-7CFB-D63A4E5F46C2}"/>
                </a:ext>
              </a:extLst>
            </p:cNvPr>
            <p:cNvSpPr/>
            <p:nvPr/>
          </p:nvSpPr>
          <p:spPr>
            <a:xfrm>
              <a:off x="6770502" y="3438228"/>
              <a:ext cx="904754" cy="508341"/>
            </a:xfrm>
            <a:custGeom>
              <a:avLst/>
              <a:gdLst>
                <a:gd name="connsiteX0" fmla="*/ 144 w 1398981"/>
                <a:gd name="connsiteY0" fmla="*/ 60 h 627129"/>
                <a:gd name="connsiteX1" fmla="*/ 1399125 w 1398981"/>
                <a:gd name="connsiteY1" fmla="*/ 60 h 627129"/>
                <a:gd name="connsiteX2" fmla="*/ 1399125 w 1398981"/>
                <a:gd name="connsiteY2" fmla="*/ 627190 h 627129"/>
                <a:gd name="connsiteX3" fmla="*/ 144 w 1398981"/>
                <a:gd name="connsiteY3" fmla="*/ 627190 h 62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8981" h="627129">
                  <a:moveTo>
                    <a:pt x="144" y="60"/>
                  </a:moveTo>
                  <a:lnTo>
                    <a:pt x="1399125" y="60"/>
                  </a:lnTo>
                  <a:lnTo>
                    <a:pt x="1399125" y="627190"/>
                  </a:lnTo>
                  <a:lnTo>
                    <a:pt x="144" y="627190"/>
                  </a:lnTo>
                  <a:close/>
                </a:path>
              </a:pathLst>
            </a:custGeom>
            <a:solidFill>
              <a:srgbClr val="CF5722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7E5962-EDA4-52F2-5885-2F884425673B}"/>
                </a:ext>
              </a:extLst>
            </p:cNvPr>
            <p:cNvSpPr/>
            <p:nvPr/>
          </p:nvSpPr>
          <p:spPr>
            <a:xfrm>
              <a:off x="6770502" y="2923370"/>
              <a:ext cx="904754" cy="514858"/>
            </a:xfrm>
            <a:custGeom>
              <a:avLst/>
              <a:gdLst>
                <a:gd name="connsiteX0" fmla="*/ 144 w 1398981"/>
                <a:gd name="connsiteY0" fmla="*/ 60 h 635169"/>
                <a:gd name="connsiteX1" fmla="*/ 1399125 w 1398981"/>
                <a:gd name="connsiteY1" fmla="*/ 60 h 635169"/>
                <a:gd name="connsiteX2" fmla="*/ 1399125 w 1398981"/>
                <a:gd name="connsiteY2" fmla="*/ 635230 h 635169"/>
                <a:gd name="connsiteX3" fmla="*/ 144 w 1398981"/>
                <a:gd name="connsiteY3" fmla="*/ 635230 h 63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8981" h="635169">
                  <a:moveTo>
                    <a:pt x="144" y="60"/>
                  </a:moveTo>
                  <a:lnTo>
                    <a:pt x="1399125" y="60"/>
                  </a:lnTo>
                  <a:lnTo>
                    <a:pt x="1399125" y="635230"/>
                  </a:lnTo>
                  <a:lnTo>
                    <a:pt x="144" y="635230"/>
                  </a:lnTo>
                  <a:close/>
                </a:path>
              </a:pathLst>
            </a:custGeom>
            <a:solidFill>
              <a:srgbClr val="E26421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262FF18-3154-B4B7-EAFA-3241FF86F9CC}"/>
                </a:ext>
              </a:extLst>
            </p:cNvPr>
            <p:cNvSpPr/>
            <p:nvPr/>
          </p:nvSpPr>
          <p:spPr>
            <a:xfrm>
              <a:off x="5860548" y="5484626"/>
              <a:ext cx="909953" cy="508341"/>
            </a:xfrm>
            <a:custGeom>
              <a:avLst/>
              <a:gdLst>
                <a:gd name="connsiteX0" fmla="*/ 144 w 1407021"/>
                <a:gd name="connsiteY0" fmla="*/ 60 h 627129"/>
                <a:gd name="connsiteX1" fmla="*/ 1407165 w 1407021"/>
                <a:gd name="connsiteY1" fmla="*/ 60 h 627129"/>
                <a:gd name="connsiteX2" fmla="*/ 1407165 w 1407021"/>
                <a:gd name="connsiteY2" fmla="*/ 627190 h 627129"/>
                <a:gd name="connsiteX3" fmla="*/ 144 w 1407021"/>
                <a:gd name="connsiteY3" fmla="*/ 627190 h 62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021" h="627129">
                  <a:moveTo>
                    <a:pt x="144" y="60"/>
                  </a:moveTo>
                  <a:lnTo>
                    <a:pt x="1407165" y="60"/>
                  </a:lnTo>
                  <a:lnTo>
                    <a:pt x="1407165" y="627190"/>
                  </a:lnTo>
                  <a:lnTo>
                    <a:pt x="144" y="627190"/>
                  </a:lnTo>
                  <a:close/>
                </a:path>
              </a:pathLst>
            </a:custGeom>
            <a:solidFill>
              <a:srgbClr val="2B5C8A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C16F4E4-B67D-B62A-A296-6123132AF9DC}"/>
                </a:ext>
              </a:extLst>
            </p:cNvPr>
            <p:cNvSpPr/>
            <p:nvPr/>
          </p:nvSpPr>
          <p:spPr>
            <a:xfrm>
              <a:off x="5860548" y="4969767"/>
              <a:ext cx="909953" cy="514858"/>
            </a:xfrm>
            <a:custGeom>
              <a:avLst/>
              <a:gdLst>
                <a:gd name="connsiteX0" fmla="*/ 144 w 1407021"/>
                <a:gd name="connsiteY0" fmla="*/ 60 h 635169"/>
                <a:gd name="connsiteX1" fmla="*/ 1407165 w 1407021"/>
                <a:gd name="connsiteY1" fmla="*/ 60 h 635169"/>
                <a:gd name="connsiteX2" fmla="*/ 1407165 w 1407021"/>
                <a:gd name="connsiteY2" fmla="*/ 635230 h 635169"/>
                <a:gd name="connsiteX3" fmla="*/ 144 w 1407021"/>
                <a:gd name="connsiteY3" fmla="*/ 635230 h 63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021" h="635169">
                  <a:moveTo>
                    <a:pt x="144" y="60"/>
                  </a:moveTo>
                  <a:lnTo>
                    <a:pt x="1407165" y="60"/>
                  </a:lnTo>
                  <a:lnTo>
                    <a:pt x="1407165" y="635230"/>
                  </a:lnTo>
                  <a:lnTo>
                    <a:pt x="144" y="635230"/>
                  </a:lnTo>
                  <a:close/>
                </a:path>
              </a:pathLst>
            </a:custGeom>
            <a:solidFill>
              <a:srgbClr val="BAD0D7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BAB32C8-E5B5-515A-1870-89B0D425A0FE}"/>
                </a:ext>
              </a:extLst>
            </p:cNvPr>
            <p:cNvSpPr/>
            <p:nvPr/>
          </p:nvSpPr>
          <p:spPr>
            <a:xfrm>
              <a:off x="5860548" y="4461427"/>
              <a:ext cx="909953" cy="508341"/>
            </a:xfrm>
            <a:custGeom>
              <a:avLst/>
              <a:gdLst>
                <a:gd name="connsiteX0" fmla="*/ 144 w 1407021"/>
                <a:gd name="connsiteY0" fmla="*/ 60 h 627129"/>
                <a:gd name="connsiteX1" fmla="*/ 1407165 w 1407021"/>
                <a:gd name="connsiteY1" fmla="*/ 60 h 627129"/>
                <a:gd name="connsiteX2" fmla="*/ 1407165 w 1407021"/>
                <a:gd name="connsiteY2" fmla="*/ 627190 h 627129"/>
                <a:gd name="connsiteX3" fmla="*/ 144 w 1407021"/>
                <a:gd name="connsiteY3" fmla="*/ 627190 h 62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021" h="627129">
                  <a:moveTo>
                    <a:pt x="144" y="60"/>
                  </a:moveTo>
                  <a:lnTo>
                    <a:pt x="1407165" y="60"/>
                  </a:lnTo>
                  <a:lnTo>
                    <a:pt x="1407165" y="627190"/>
                  </a:lnTo>
                  <a:lnTo>
                    <a:pt x="144" y="627190"/>
                  </a:lnTo>
                  <a:close/>
                </a:path>
              </a:pathLst>
            </a:custGeom>
            <a:solidFill>
              <a:srgbClr val="FDB75F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AC2F9C2-FC43-E6D9-7BE4-8C3615DCF54A}"/>
                </a:ext>
              </a:extLst>
            </p:cNvPr>
            <p:cNvSpPr/>
            <p:nvPr/>
          </p:nvSpPr>
          <p:spPr>
            <a:xfrm>
              <a:off x="5860548" y="3946569"/>
              <a:ext cx="909953" cy="514858"/>
            </a:xfrm>
            <a:custGeom>
              <a:avLst/>
              <a:gdLst>
                <a:gd name="connsiteX0" fmla="*/ 144 w 1407021"/>
                <a:gd name="connsiteY0" fmla="*/ 60 h 635169"/>
                <a:gd name="connsiteX1" fmla="*/ 1407165 w 1407021"/>
                <a:gd name="connsiteY1" fmla="*/ 60 h 635169"/>
                <a:gd name="connsiteX2" fmla="*/ 1407165 w 1407021"/>
                <a:gd name="connsiteY2" fmla="*/ 635230 h 635169"/>
                <a:gd name="connsiteX3" fmla="*/ 144 w 1407021"/>
                <a:gd name="connsiteY3" fmla="*/ 635230 h 63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021" h="635169">
                  <a:moveTo>
                    <a:pt x="144" y="60"/>
                  </a:moveTo>
                  <a:lnTo>
                    <a:pt x="1407165" y="60"/>
                  </a:lnTo>
                  <a:lnTo>
                    <a:pt x="1407165" y="635230"/>
                  </a:lnTo>
                  <a:lnTo>
                    <a:pt x="144" y="635230"/>
                  </a:lnTo>
                  <a:close/>
                </a:path>
              </a:pathLst>
            </a:custGeom>
            <a:solidFill>
              <a:srgbClr val="F07D28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BCF8F07-2A1D-DBCC-C4D4-55AC41E8BFBA}"/>
                </a:ext>
              </a:extLst>
            </p:cNvPr>
            <p:cNvSpPr/>
            <p:nvPr/>
          </p:nvSpPr>
          <p:spPr>
            <a:xfrm>
              <a:off x="5860548" y="3438228"/>
              <a:ext cx="909953" cy="508341"/>
            </a:xfrm>
            <a:custGeom>
              <a:avLst/>
              <a:gdLst>
                <a:gd name="connsiteX0" fmla="*/ 144 w 1407021"/>
                <a:gd name="connsiteY0" fmla="*/ 60 h 627129"/>
                <a:gd name="connsiteX1" fmla="*/ 1407165 w 1407021"/>
                <a:gd name="connsiteY1" fmla="*/ 60 h 627129"/>
                <a:gd name="connsiteX2" fmla="*/ 1407165 w 1407021"/>
                <a:gd name="connsiteY2" fmla="*/ 627190 h 627129"/>
                <a:gd name="connsiteX3" fmla="*/ 144 w 1407021"/>
                <a:gd name="connsiteY3" fmla="*/ 627190 h 62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021" h="627129">
                  <a:moveTo>
                    <a:pt x="144" y="60"/>
                  </a:moveTo>
                  <a:lnTo>
                    <a:pt x="1407165" y="60"/>
                  </a:lnTo>
                  <a:lnTo>
                    <a:pt x="1407165" y="627190"/>
                  </a:lnTo>
                  <a:lnTo>
                    <a:pt x="144" y="627190"/>
                  </a:lnTo>
                  <a:close/>
                </a:path>
              </a:pathLst>
            </a:custGeom>
            <a:solidFill>
              <a:srgbClr val="F68F33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678AB-5757-DD87-4830-77814F8B6241}"/>
                </a:ext>
              </a:extLst>
            </p:cNvPr>
            <p:cNvSpPr/>
            <p:nvPr/>
          </p:nvSpPr>
          <p:spPr>
            <a:xfrm>
              <a:off x="5860548" y="2923370"/>
              <a:ext cx="909953" cy="514858"/>
            </a:xfrm>
            <a:custGeom>
              <a:avLst/>
              <a:gdLst>
                <a:gd name="connsiteX0" fmla="*/ 144 w 1407021"/>
                <a:gd name="connsiteY0" fmla="*/ 60 h 635169"/>
                <a:gd name="connsiteX1" fmla="*/ 1407165 w 1407021"/>
                <a:gd name="connsiteY1" fmla="*/ 60 h 635169"/>
                <a:gd name="connsiteX2" fmla="*/ 1407165 w 1407021"/>
                <a:gd name="connsiteY2" fmla="*/ 635230 h 635169"/>
                <a:gd name="connsiteX3" fmla="*/ 144 w 1407021"/>
                <a:gd name="connsiteY3" fmla="*/ 635230 h 63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021" h="635169">
                  <a:moveTo>
                    <a:pt x="144" y="60"/>
                  </a:moveTo>
                  <a:lnTo>
                    <a:pt x="1407165" y="60"/>
                  </a:lnTo>
                  <a:lnTo>
                    <a:pt x="1407165" y="635230"/>
                  </a:lnTo>
                  <a:lnTo>
                    <a:pt x="144" y="635230"/>
                  </a:lnTo>
                  <a:close/>
                </a:path>
              </a:pathLst>
            </a:custGeom>
            <a:solidFill>
              <a:srgbClr val="F68E33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D25A657-FF5F-D847-69AC-60764EBC5C92}"/>
                </a:ext>
              </a:extLst>
            </p:cNvPr>
            <p:cNvSpPr/>
            <p:nvPr/>
          </p:nvSpPr>
          <p:spPr>
            <a:xfrm>
              <a:off x="4955794" y="4969767"/>
              <a:ext cx="904754" cy="514858"/>
            </a:xfrm>
            <a:custGeom>
              <a:avLst/>
              <a:gdLst>
                <a:gd name="connsiteX0" fmla="*/ 144 w 1398981"/>
                <a:gd name="connsiteY0" fmla="*/ 60 h 635169"/>
                <a:gd name="connsiteX1" fmla="*/ 1399125 w 1398981"/>
                <a:gd name="connsiteY1" fmla="*/ 60 h 635169"/>
                <a:gd name="connsiteX2" fmla="*/ 1399125 w 1398981"/>
                <a:gd name="connsiteY2" fmla="*/ 635230 h 635169"/>
                <a:gd name="connsiteX3" fmla="*/ 144 w 1398981"/>
                <a:gd name="connsiteY3" fmla="*/ 635230 h 63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8981" h="635169">
                  <a:moveTo>
                    <a:pt x="144" y="60"/>
                  </a:moveTo>
                  <a:lnTo>
                    <a:pt x="1399125" y="60"/>
                  </a:lnTo>
                  <a:lnTo>
                    <a:pt x="1399125" y="635230"/>
                  </a:lnTo>
                  <a:lnTo>
                    <a:pt x="144" y="635230"/>
                  </a:lnTo>
                  <a:close/>
                </a:path>
              </a:pathLst>
            </a:custGeom>
            <a:solidFill>
              <a:srgbClr val="2B5C8A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8008318-8789-0CB5-9F80-AEBF87B72E79}"/>
                </a:ext>
              </a:extLst>
            </p:cNvPr>
            <p:cNvSpPr/>
            <p:nvPr/>
          </p:nvSpPr>
          <p:spPr>
            <a:xfrm>
              <a:off x="4955794" y="4461427"/>
              <a:ext cx="904754" cy="508341"/>
            </a:xfrm>
            <a:custGeom>
              <a:avLst/>
              <a:gdLst>
                <a:gd name="connsiteX0" fmla="*/ 144 w 1398981"/>
                <a:gd name="connsiteY0" fmla="*/ 60 h 627129"/>
                <a:gd name="connsiteX1" fmla="*/ 1399125 w 1398981"/>
                <a:gd name="connsiteY1" fmla="*/ 60 h 627129"/>
                <a:gd name="connsiteX2" fmla="*/ 1399125 w 1398981"/>
                <a:gd name="connsiteY2" fmla="*/ 627190 h 627129"/>
                <a:gd name="connsiteX3" fmla="*/ 144 w 1398981"/>
                <a:gd name="connsiteY3" fmla="*/ 627190 h 62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8981" h="627129">
                  <a:moveTo>
                    <a:pt x="144" y="60"/>
                  </a:moveTo>
                  <a:lnTo>
                    <a:pt x="1399125" y="60"/>
                  </a:lnTo>
                  <a:lnTo>
                    <a:pt x="1399125" y="627190"/>
                  </a:lnTo>
                  <a:lnTo>
                    <a:pt x="144" y="627190"/>
                  </a:lnTo>
                  <a:close/>
                </a:path>
              </a:pathLst>
            </a:custGeom>
            <a:solidFill>
              <a:srgbClr val="6499C6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73F1090-12A8-7D7F-CA0A-7F146588B9F6}"/>
                </a:ext>
              </a:extLst>
            </p:cNvPr>
            <p:cNvSpPr/>
            <p:nvPr/>
          </p:nvSpPr>
          <p:spPr>
            <a:xfrm>
              <a:off x="4955794" y="3946569"/>
              <a:ext cx="904754" cy="514858"/>
            </a:xfrm>
            <a:custGeom>
              <a:avLst/>
              <a:gdLst>
                <a:gd name="connsiteX0" fmla="*/ 144 w 1398981"/>
                <a:gd name="connsiteY0" fmla="*/ 60 h 635169"/>
                <a:gd name="connsiteX1" fmla="*/ 1399125 w 1398981"/>
                <a:gd name="connsiteY1" fmla="*/ 60 h 635169"/>
                <a:gd name="connsiteX2" fmla="*/ 1399125 w 1398981"/>
                <a:gd name="connsiteY2" fmla="*/ 635230 h 635169"/>
                <a:gd name="connsiteX3" fmla="*/ 144 w 1398981"/>
                <a:gd name="connsiteY3" fmla="*/ 635230 h 63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8981" h="635169">
                  <a:moveTo>
                    <a:pt x="144" y="60"/>
                  </a:moveTo>
                  <a:lnTo>
                    <a:pt x="1399125" y="60"/>
                  </a:lnTo>
                  <a:lnTo>
                    <a:pt x="1399125" y="635230"/>
                  </a:lnTo>
                  <a:lnTo>
                    <a:pt x="144" y="635230"/>
                  </a:lnTo>
                  <a:close/>
                </a:path>
              </a:pathLst>
            </a:custGeom>
            <a:solidFill>
              <a:srgbClr val="5B90BE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720085D-F989-B2E3-C65A-08BFDFD74EDD}"/>
                </a:ext>
              </a:extLst>
            </p:cNvPr>
            <p:cNvSpPr/>
            <p:nvPr/>
          </p:nvSpPr>
          <p:spPr>
            <a:xfrm>
              <a:off x="4955794" y="3438228"/>
              <a:ext cx="904754" cy="508341"/>
            </a:xfrm>
            <a:custGeom>
              <a:avLst/>
              <a:gdLst>
                <a:gd name="connsiteX0" fmla="*/ 144 w 1398981"/>
                <a:gd name="connsiteY0" fmla="*/ 60 h 627129"/>
                <a:gd name="connsiteX1" fmla="*/ 1399125 w 1398981"/>
                <a:gd name="connsiteY1" fmla="*/ 60 h 627129"/>
                <a:gd name="connsiteX2" fmla="*/ 1399125 w 1398981"/>
                <a:gd name="connsiteY2" fmla="*/ 627190 h 627129"/>
                <a:gd name="connsiteX3" fmla="*/ 144 w 1398981"/>
                <a:gd name="connsiteY3" fmla="*/ 627190 h 62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8981" h="627129">
                  <a:moveTo>
                    <a:pt x="144" y="60"/>
                  </a:moveTo>
                  <a:lnTo>
                    <a:pt x="1399125" y="60"/>
                  </a:lnTo>
                  <a:lnTo>
                    <a:pt x="1399125" y="627190"/>
                  </a:lnTo>
                  <a:lnTo>
                    <a:pt x="144" y="627190"/>
                  </a:lnTo>
                  <a:close/>
                </a:path>
              </a:pathLst>
            </a:custGeom>
            <a:solidFill>
              <a:srgbClr val="5587B4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CCF3FE-4354-E83A-D99F-4F52B2FD1B71}"/>
                </a:ext>
              </a:extLst>
            </p:cNvPr>
            <p:cNvSpPr/>
            <p:nvPr/>
          </p:nvSpPr>
          <p:spPr>
            <a:xfrm>
              <a:off x="4955794" y="2923370"/>
              <a:ext cx="904754" cy="514858"/>
            </a:xfrm>
            <a:custGeom>
              <a:avLst/>
              <a:gdLst>
                <a:gd name="connsiteX0" fmla="*/ 144 w 1398981"/>
                <a:gd name="connsiteY0" fmla="*/ 60 h 635169"/>
                <a:gd name="connsiteX1" fmla="*/ 1399125 w 1398981"/>
                <a:gd name="connsiteY1" fmla="*/ 60 h 635169"/>
                <a:gd name="connsiteX2" fmla="*/ 1399125 w 1398981"/>
                <a:gd name="connsiteY2" fmla="*/ 635230 h 635169"/>
                <a:gd name="connsiteX3" fmla="*/ 144 w 1398981"/>
                <a:gd name="connsiteY3" fmla="*/ 635230 h 63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8981" h="635169">
                  <a:moveTo>
                    <a:pt x="144" y="60"/>
                  </a:moveTo>
                  <a:lnTo>
                    <a:pt x="1399125" y="60"/>
                  </a:lnTo>
                  <a:lnTo>
                    <a:pt x="1399125" y="635230"/>
                  </a:lnTo>
                  <a:lnTo>
                    <a:pt x="144" y="635230"/>
                  </a:lnTo>
                  <a:close/>
                </a:path>
              </a:pathLst>
            </a:custGeom>
            <a:solidFill>
              <a:srgbClr val="578AB7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F47C972-4C0D-67B9-F200-A8A47FDFBB08}"/>
                </a:ext>
              </a:extLst>
            </p:cNvPr>
            <p:cNvSpPr/>
            <p:nvPr/>
          </p:nvSpPr>
          <p:spPr>
            <a:xfrm>
              <a:off x="4045841" y="4461427"/>
              <a:ext cx="909953" cy="508341"/>
            </a:xfrm>
            <a:custGeom>
              <a:avLst/>
              <a:gdLst>
                <a:gd name="connsiteX0" fmla="*/ 144 w 1407021"/>
                <a:gd name="connsiteY0" fmla="*/ 60 h 627129"/>
                <a:gd name="connsiteX1" fmla="*/ 1407165 w 1407021"/>
                <a:gd name="connsiteY1" fmla="*/ 60 h 627129"/>
                <a:gd name="connsiteX2" fmla="*/ 1407165 w 1407021"/>
                <a:gd name="connsiteY2" fmla="*/ 627190 h 627129"/>
                <a:gd name="connsiteX3" fmla="*/ 144 w 1407021"/>
                <a:gd name="connsiteY3" fmla="*/ 627190 h 62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021" h="627129">
                  <a:moveTo>
                    <a:pt x="144" y="60"/>
                  </a:moveTo>
                  <a:lnTo>
                    <a:pt x="1407165" y="60"/>
                  </a:lnTo>
                  <a:lnTo>
                    <a:pt x="1407165" y="627190"/>
                  </a:lnTo>
                  <a:lnTo>
                    <a:pt x="144" y="627190"/>
                  </a:lnTo>
                  <a:close/>
                </a:path>
              </a:pathLst>
            </a:custGeom>
            <a:solidFill>
              <a:srgbClr val="2B5C8A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209E438-7324-3ADB-7A7E-E5926CB7F6D2}"/>
                </a:ext>
              </a:extLst>
            </p:cNvPr>
            <p:cNvSpPr/>
            <p:nvPr/>
          </p:nvSpPr>
          <p:spPr>
            <a:xfrm>
              <a:off x="4045841" y="3946569"/>
              <a:ext cx="909953" cy="514858"/>
            </a:xfrm>
            <a:custGeom>
              <a:avLst/>
              <a:gdLst>
                <a:gd name="connsiteX0" fmla="*/ 144 w 1407021"/>
                <a:gd name="connsiteY0" fmla="*/ 60 h 635169"/>
                <a:gd name="connsiteX1" fmla="*/ 1407165 w 1407021"/>
                <a:gd name="connsiteY1" fmla="*/ 60 h 635169"/>
                <a:gd name="connsiteX2" fmla="*/ 1407165 w 1407021"/>
                <a:gd name="connsiteY2" fmla="*/ 635230 h 635169"/>
                <a:gd name="connsiteX3" fmla="*/ 144 w 1407021"/>
                <a:gd name="connsiteY3" fmla="*/ 635230 h 63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021" h="635169">
                  <a:moveTo>
                    <a:pt x="144" y="60"/>
                  </a:moveTo>
                  <a:lnTo>
                    <a:pt x="1407165" y="60"/>
                  </a:lnTo>
                  <a:lnTo>
                    <a:pt x="1407165" y="635230"/>
                  </a:lnTo>
                  <a:lnTo>
                    <a:pt x="144" y="635230"/>
                  </a:lnTo>
                  <a:close/>
                </a:path>
              </a:pathLst>
            </a:custGeom>
            <a:solidFill>
              <a:srgbClr val="5C90BE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AED3C71-9CFE-AC59-D973-2CDE7A108D80}"/>
                </a:ext>
              </a:extLst>
            </p:cNvPr>
            <p:cNvSpPr/>
            <p:nvPr/>
          </p:nvSpPr>
          <p:spPr>
            <a:xfrm>
              <a:off x="4045841" y="3438228"/>
              <a:ext cx="909953" cy="508341"/>
            </a:xfrm>
            <a:custGeom>
              <a:avLst/>
              <a:gdLst>
                <a:gd name="connsiteX0" fmla="*/ 144 w 1407021"/>
                <a:gd name="connsiteY0" fmla="*/ 60 h 627129"/>
                <a:gd name="connsiteX1" fmla="*/ 1407165 w 1407021"/>
                <a:gd name="connsiteY1" fmla="*/ 60 h 627129"/>
                <a:gd name="connsiteX2" fmla="*/ 1407165 w 1407021"/>
                <a:gd name="connsiteY2" fmla="*/ 627190 h 627129"/>
                <a:gd name="connsiteX3" fmla="*/ 144 w 1407021"/>
                <a:gd name="connsiteY3" fmla="*/ 627190 h 62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021" h="627129">
                  <a:moveTo>
                    <a:pt x="144" y="60"/>
                  </a:moveTo>
                  <a:lnTo>
                    <a:pt x="1407165" y="60"/>
                  </a:lnTo>
                  <a:lnTo>
                    <a:pt x="1407165" y="627190"/>
                  </a:lnTo>
                  <a:lnTo>
                    <a:pt x="144" y="627190"/>
                  </a:lnTo>
                  <a:close/>
                </a:path>
              </a:pathLst>
            </a:custGeom>
            <a:solidFill>
              <a:srgbClr val="5486B3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E8380C4-5FB6-79BD-E797-E8B98BA4C29F}"/>
                </a:ext>
              </a:extLst>
            </p:cNvPr>
            <p:cNvSpPr/>
            <p:nvPr/>
          </p:nvSpPr>
          <p:spPr>
            <a:xfrm>
              <a:off x="4045841" y="2923370"/>
              <a:ext cx="909953" cy="514858"/>
            </a:xfrm>
            <a:custGeom>
              <a:avLst/>
              <a:gdLst>
                <a:gd name="connsiteX0" fmla="*/ 144 w 1407021"/>
                <a:gd name="connsiteY0" fmla="*/ 60 h 635169"/>
                <a:gd name="connsiteX1" fmla="*/ 1407165 w 1407021"/>
                <a:gd name="connsiteY1" fmla="*/ 60 h 635169"/>
                <a:gd name="connsiteX2" fmla="*/ 1407165 w 1407021"/>
                <a:gd name="connsiteY2" fmla="*/ 635230 h 635169"/>
                <a:gd name="connsiteX3" fmla="*/ 144 w 1407021"/>
                <a:gd name="connsiteY3" fmla="*/ 635230 h 63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021" h="635169">
                  <a:moveTo>
                    <a:pt x="144" y="60"/>
                  </a:moveTo>
                  <a:lnTo>
                    <a:pt x="1407165" y="60"/>
                  </a:lnTo>
                  <a:lnTo>
                    <a:pt x="1407165" y="635230"/>
                  </a:lnTo>
                  <a:lnTo>
                    <a:pt x="144" y="635230"/>
                  </a:lnTo>
                  <a:close/>
                </a:path>
              </a:pathLst>
            </a:custGeom>
            <a:solidFill>
              <a:srgbClr val="487AA9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372DC81-A07C-93E3-0C27-DCEC1EEE1FA5}"/>
                </a:ext>
              </a:extLst>
            </p:cNvPr>
            <p:cNvSpPr/>
            <p:nvPr/>
          </p:nvSpPr>
          <p:spPr>
            <a:xfrm>
              <a:off x="3141087" y="3946569"/>
              <a:ext cx="904754" cy="514858"/>
            </a:xfrm>
            <a:custGeom>
              <a:avLst/>
              <a:gdLst>
                <a:gd name="connsiteX0" fmla="*/ 144 w 1398981"/>
                <a:gd name="connsiteY0" fmla="*/ 60 h 635169"/>
                <a:gd name="connsiteX1" fmla="*/ 1399125 w 1398981"/>
                <a:gd name="connsiteY1" fmla="*/ 60 h 635169"/>
                <a:gd name="connsiteX2" fmla="*/ 1399125 w 1398981"/>
                <a:gd name="connsiteY2" fmla="*/ 635230 h 635169"/>
                <a:gd name="connsiteX3" fmla="*/ 144 w 1398981"/>
                <a:gd name="connsiteY3" fmla="*/ 635230 h 63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8981" h="635169">
                  <a:moveTo>
                    <a:pt x="144" y="60"/>
                  </a:moveTo>
                  <a:lnTo>
                    <a:pt x="1399125" y="60"/>
                  </a:lnTo>
                  <a:lnTo>
                    <a:pt x="1399125" y="635230"/>
                  </a:lnTo>
                  <a:lnTo>
                    <a:pt x="144" y="635230"/>
                  </a:lnTo>
                  <a:close/>
                </a:path>
              </a:pathLst>
            </a:custGeom>
            <a:solidFill>
              <a:srgbClr val="2B5C8A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C30592B-4A6E-36DD-4644-5DD3B434BCFA}"/>
                </a:ext>
              </a:extLst>
            </p:cNvPr>
            <p:cNvSpPr/>
            <p:nvPr/>
          </p:nvSpPr>
          <p:spPr>
            <a:xfrm>
              <a:off x="3141087" y="3438228"/>
              <a:ext cx="904754" cy="508341"/>
            </a:xfrm>
            <a:custGeom>
              <a:avLst/>
              <a:gdLst>
                <a:gd name="connsiteX0" fmla="*/ 144 w 1398981"/>
                <a:gd name="connsiteY0" fmla="*/ 60 h 627129"/>
                <a:gd name="connsiteX1" fmla="*/ 1399125 w 1398981"/>
                <a:gd name="connsiteY1" fmla="*/ 60 h 627129"/>
                <a:gd name="connsiteX2" fmla="*/ 1399125 w 1398981"/>
                <a:gd name="connsiteY2" fmla="*/ 627190 h 627129"/>
                <a:gd name="connsiteX3" fmla="*/ 144 w 1398981"/>
                <a:gd name="connsiteY3" fmla="*/ 627190 h 62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8981" h="627129">
                  <a:moveTo>
                    <a:pt x="144" y="60"/>
                  </a:moveTo>
                  <a:lnTo>
                    <a:pt x="1399125" y="60"/>
                  </a:lnTo>
                  <a:lnTo>
                    <a:pt x="1399125" y="627190"/>
                  </a:lnTo>
                  <a:lnTo>
                    <a:pt x="144" y="627190"/>
                  </a:lnTo>
                  <a:close/>
                </a:path>
              </a:pathLst>
            </a:custGeom>
            <a:solidFill>
              <a:srgbClr val="326697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D7CAF3A-4896-BBB3-41D4-7BB62AC4E96C}"/>
                </a:ext>
              </a:extLst>
            </p:cNvPr>
            <p:cNvSpPr/>
            <p:nvPr/>
          </p:nvSpPr>
          <p:spPr>
            <a:xfrm>
              <a:off x="3141087" y="2923370"/>
              <a:ext cx="904754" cy="514858"/>
            </a:xfrm>
            <a:custGeom>
              <a:avLst/>
              <a:gdLst>
                <a:gd name="connsiteX0" fmla="*/ 144 w 1398981"/>
                <a:gd name="connsiteY0" fmla="*/ 60 h 635169"/>
                <a:gd name="connsiteX1" fmla="*/ 1399125 w 1398981"/>
                <a:gd name="connsiteY1" fmla="*/ 60 h 635169"/>
                <a:gd name="connsiteX2" fmla="*/ 1399125 w 1398981"/>
                <a:gd name="connsiteY2" fmla="*/ 635230 h 635169"/>
                <a:gd name="connsiteX3" fmla="*/ 144 w 1398981"/>
                <a:gd name="connsiteY3" fmla="*/ 635230 h 63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8981" h="635169">
                  <a:moveTo>
                    <a:pt x="144" y="60"/>
                  </a:moveTo>
                  <a:lnTo>
                    <a:pt x="1399125" y="60"/>
                  </a:lnTo>
                  <a:lnTo>
                    <a:pt x="1399125" y="635230"/>
                  </a:lnTo>
                  <a:lnTo>
                    <a:pt x="144" y="635230"/>
                  </a:lnTo>
                  <a:close/>
                </a:path>
              </a:pathLst>
            </a:custGeom>
            <a:solidFill>
              <a:srgbClr val="4173A4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9B1882A-CE3D-AEEE-D2CE-8D26AB9D37CA}"/>
                </a:ext>
              </a:extLst>
            </p:cNvPr>
            <p:cNvSpPr/>
            <p:nvPr/>
          </p:nvSpPr>
          <p:spPr>
            <a:xfrm>
              <a:off x="2231134" y="3438228"/>
              <a:ext cx="909953" cy="508341"/>
            </a:xfrm>
            <a:custGeom>
              <a:avLst/>
              <a:gdLst>
                <a:gd name="connsiteX0" fmla="*/ 144 w 1407021"/>
                <a:gd name="connsiteY0" fmla="*/ 60 h 627129"/>
                <a:gd name="connsiteX1" fmla="*/ 1407165 w 1407021"/>
                <a:gd name="connsiteY1" fmla="*/ 60 h 627129"/>
                <a:gd name="connsiteX2" fmla="*/ 1407165 w 1407021"/>
                <a:gd name="connsiteY2" fmla="*/ 627190 h 627129"/>
                <a:gd name="connsiteX3" fmla="*/ 144 w 1407021"/>
                <a:gd name="connsiteY3" fmla="*/ 627190 h 62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021" h="627129">
                  <a:moveTo>
                    <a:pt x="144" y="60"/>
                  </a:moveTo>
                  <a:lnTo>
                    <a:pt x="1407165" y="60"/>
                  </a:lnTo>
                  <a:lnTo>
                    <a:pt x="1407165" y="627190"/>
                  </a:lnTo>
                  <a:lnTo>
                    <a:pt x="144" y="627190"/>
                  </a:lnTo>
                  <a:close/>
                </a:path>
              </a:pathLst>
            </a:custGeom>
            <a:solidFill>
              <a:srgbClr val="2B5C8A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93AD1AB-6783-EE85-AEB0-6E1BE5F640A9}"/>
                </a:ext>
              </a:extLst>
            </p:cNvPr>
            <p:cNvSpPr/>
            <p:nvPr/>
          </p:nvSpPr>
          <p:spPr>
            <a:xfrm>
              <a:off x="2231134" y="2923370"/>
              <a:ext cx="909953" cy="514858"/>
            </a:xfrm>
            <a:custGeom>
              <a:avLst/>
              <a:gdLst>
                <a:gd name="connsiteX0" fmla="*/ 144 w 1407021"/>
                <a:gd name="connsiteY0" fmla="*/ 60 h 635169"/>
                <a:gd name="connsiteX1" fmla="*/ 1407165 w 1407021"/>
                <a:gd name="connsiteY1" fmla="*/ 60 h 635169"/>
                <a:gd name="connsiteX2" fmla="*/ 1407165 w 1407021"/>
                <a:gd name="connsiteY2" fmla="*/ 635230 h 635169"/>
                <a:gd name="connsiteX3" fmla="*/ 144 w 1407021"/>
                <a:gd name="connsiteY3" fmla="*/ 635230 h 63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021" h="635169">
                  <a:moveTo>
                    <a:pt x="144" y="60"/>
                  </a:moveTo>
                  <a:lnTo>
                    <a:pt x="1407165" y="60"/>
                  </a:lnTo>
                  <a:lnTo>
                    <a:pt x="1407165" y="635230"/>
                  </a:lnTo>
                  <a:lnTo>
                    <a:pt x="144" y="635230"/>
                  </a:lnTo>
                  <a:close/>
                </a:path>
              </a:pathLst>
            </a:custGeom>
            <a:solidFill>
              <a:srgbClr val="306495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7972E3FE-6E02-8C14-0B7B-4E53A7D9F912}"/>
                </a:ext>
              </a:extLst>
            </p:cNvPr>
            <p:cNvSpPr/>
            <p:nvPr/>
          </p:nvSpPr>
          <p:spPr>
            <a:xfrm>
              <a:off x="1326380" y="2923370"/>
              <a:ext cx="904754" cy="514858"/>
            </a:xfrm>
            <a:custGeom>
              <a:avLst/>
              <a:gdLst>
                <a:gd name="connsiteX0" fmla="*/ 144 w 1398981"/>
                <a:gd name="connsiteY0" fmla="*/ 60 h 635169"/>
                <a:gd name="connsiteX1" fmla="*/ 1399125 w 1398981"/>
                <a:gd name="connsiteY1" fmla="*/ 60 h 635169"/>
                <a:gd name="connsiteX2" fmla="*/ 1399125 w 1398981"/>
                <a:gd name="connsiteY2" fmla="*/ 635230 h 635169"/>
                <a:gd name="connsiteX3" fmla="*/ 144 w 1398981"/>
                <a:gd name="connsiteY3" fmla="*/ 635230 h 63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8981" h="635169">
                  <a:moveTo>
                    <a:pt x="144" y="60"/>
                  </a:moveTo>
                  <a:lnTo>
                    <a:pt x="1399125" y="60"/>
                  </a:lnTo>
                  <a:lnTo>
                    <a:pt x="1399125" y="635230"/>
                  </a:lnTo>
                  <a:lnTo>
                    <a:pt x="144" y="635230"/>
                  </a:lnTo>
                  <a:close/>
                </a:path>
              </a:pathLst>
            </a:custGeom>
            <a:solidFill>
              <a:srgbClr val="2B5C8A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E9ACDFF-A6A1-476A-CC1F-97316167DF15}"/>
                </a:ext>
              </a:extLst>
            </p:cNvPr>
            <p:cNvSpPr txBox="1"/>
            <p:nvPr/>
          </p:nvSpPr>
          <p:spPr>
            <a:xfrm>
              <a:off x="7018457" y="6102304"/>
              <a:ext cx="431528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1.00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C66D919-175E-0BB4-5913-00F75C95A46C}"/>
                </a:ext>
              </a:extLst>
            </p:cNvPr>
            <p:cNvSpPr txBox="1"/>
            <p:nvPr/>
          </p:nvSpPr>
          <p:spPr>
            <a:xfrm>
              <a:off x="7018457" y="5587447"/>
              <a:ext cx="431528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0.19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ACE3D081-272D-DE33-51A7-1B97C7C1E7F6}"/>
                </a:ext>
              </a:extLst>
            </p:cNvPr>
            <p:cNvSpPr txBox="1"/>
            <p:nvPr/>
          </p:nvSpPr>
          <p:spPr>
            <a:xfrm>
              <a:off x="7002858" y="5079105"/>
              <a:ext cx="474810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-0.44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50EB76C-5968-F8CE-72A3-F6FB048E8210}"/>
                </a:ext>
              </a:extLst>
            </p:cNvPr>
            <p:cNvSpPr txBox="1"/>
            <p:nvPr/>
          </p:nvSpPr>
          <p:spPr>
            <a:xfrm>
              <a:off x="7002858" y="4564247"/>
              <a:ext cx="474810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-0.41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D1129A8-7D50-A06E-B52E-2B9377516CFB}"/>
                </a:ext>
              </a:extLst>
            </p:cNvPr>
            <p:cNvSpPr txBox="1"/>
            <p:nvPr/>
          </p:nvSpPr>
          <p:spPr>
            <a:xfrm>
              <a:off x="7002858" y="4055906"/>
              <a:ext cx="474810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-0.78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16A62C8F-6CDD-0251-D75D-6668F1F00CD3}"/>
                </a:ext>
              </a:extLst>
            </p:cNvPr>
            <p:cNvSpPr txBox="1"/>
            <p:nvPr/>
          </p:nvSpPr>
          <p:spPr>
            <a:xfrm>
              <a:off x="7002858" y="3541048"/>
              <a:ext cx="474810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-0.70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0BBB3FB2-9263-0BEA-5B2A-264F5755BE4B}"/>
                </a:ext>
              </a:extLst>
            </p:cNvPr>
            <p:cNvSpPr txBox="1"/>
            <p:nvPr/>
          </p:nvSpPr>
          <p:spPr>
            <a:xfrm>
              <a:off x="7002858" y="3026190"/>
              <a:ext cx="474810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-0.57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F1E69B6A-1855-4722-A7AC-5AE694A4750D}"/>
                </a:ext>
              </a:extLst>
            </p:cNvPr>
            <p:cNvSpPr txBox="1"/>
            <p:nvPr/>
          </p:nvSpPr>
          <p:spPr>
            <a:xfrm>
              <a:off x="6113704" y="5587447"/>
              <a:ext cx="431528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1.00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F9A85BF9-657B-AE8D-3F32-E0822423ED4F}"/>
                </a:ext>
              </a:extLst>
            </p:cNvPr>
            <p:cNvSpPr txBox="1"/>
            <p:nvPr/>
          </p:nvSpPr>
          <p:spPr>
            <a:xfrm>
              <a:off x="6113704" y="5079105"/>
              <a:ext cx="431528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0.05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1E6EC9D3-E0DF-B225-B994-97443946B2F0}"/>
                </a:ext>
              </a:extLst>
            </p:cNvPr>
            <p:cNvSpPr txBox="1"/>
            <p:nvPr/>
          </p:nvSpPr>
          <p:spPr>
            <a:xfrm>
              <a:off x="6098105" y="4564247"/>
              <a:ext cx="474810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-0.14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97D550EE-FA5C-66BE-8CE6-F4C530DF7DAA}"/>
                </a:ext>
              </a:extLst>
            </p:cNvPr>
            <p:cNvSpPr txBox="1"/>
            <p:nvPr/>
          </p:nvSpPr>
          <p:spPr>
            <a:xfrm>
              <a:off x="6098105" y="4055906"/>
              <a:ext cx="474810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-0.42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E36B1433-23BB-7517-103C-E864A310D497}"/>
                </a:ext>
              </a:extLst>
            </p:cNvPr>
            <p:cNvSpPr txBox="1"/>
            <p:nvPr/>
          </p:nvSpPr>
          <p:spPr>
            <a:xfrm>
              <a:off x="6098105" y="3541048"/>
              <a:ext cx="474810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-0.34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18FB61B7-7662-B43E-26F1-18590EF8CB3C}"/>
                </a:ext>
              </a:extLst>
            </p:cNvPr>
            <p:cNvSpPr txBox="1"/>
            <p:nvPr/>
          </p:nvSpPr>
          <p:spPr>
            <a:xfrm>
              <a:off x="6098105" y="3026190"/>
              <a:ext cx="474810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-0.34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340DDCE-64F8-0972-1C20-B196EF7B625B}"/>
                </a:ext>
              </a:extLst>
            </p:cNvPr>
            <p:cNvSpPr txBox="1"/>
            <p:nvPr/>
          </p:nvSpPr>
          <p:spPr>
            <a:xfrm>
              <a:off x="5203751" y="5079105"/>
              <a:ext cx="431528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1.00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10E0867-38EF-FEFF-9DEC-DA030C2DEB34}"/>
                </a:ext>
              </a:extLst>
            </p:cNvPr>
            <p:cNvSpPr txBox="1"/>
            <p:nvPr/>
          </p:nvSpPr>
          <p:spPr>
            <a:xfrm>
              <a:off x="5203751" y="4564247"/>
              <a:ext cx="431528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0.47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ACC3949-FC46-1022-72D4-DA5302BFB408}"/>
                </a:ext>
              </a:extLst>
            </p:cNvPr>
            <p:cNvSpPr txBox="1"/>
            <p:nvPr/>
          </p:nvSpPr>
          <p:spPr>
            <a:xfrm>
              <a:off x="5203751" y="4055906"/>
              <a:ext cx="431528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0.56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5A90087-0A52-5607-A603-9CF2D2F750C4}"/>
                </a:ext>
              </a:extLst>
            </p:cNvPr>
            <p:cNvSpPr txBox="1"/>
            <p:nvPr/>
          </p:nvSpPr>
          <p:spPr>
            <a:xfrm>
              <a:off x="5203751" y="3541048"/>
              <a:ext cx="431528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0.63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C338C7CE-F198-14FB-36CC-67395F009D0E}"/>
                </a:ext>
              </a:extLst>
            </p:cNvPr>
            <p:cNvSpPr txBox="1"/>
            <p:nvPr/>
          </p:nvSpPr>
          <p:spPr>
            <a:xfrm>
              <a:off x="5203751" y="3026190"/>
              <a:ext cx="431528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0.60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1403A1B0-EBCD-4E80-AB0C-315548F9D86D}"/>
                </a:ext>
              </a:extLst>
            </p:cNvPr>
            <p:cNvSpPr txBox="1"/>
            <p:nvPr/>
          </p:nvSpPr>
          <p:spPr>
            <a:xfrm>
              <a:off x="4298997" y="4564247"/>
              <a:ext cx="431528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1.00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C5872A66-D239-684E-101E-0F9A521B7886}"/>
                </a:ext>
              </a:extLst>
            </p:cNvPr>
            <p:cNvSpPr txBox="1"/>
            <p:nvPr/>
          </p:nvSpPr>
          <p:spPr>
            <a:xfrm>
              <a:off x="4298997" y="4055906"/>
              <a:ext cx="431528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0.55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A1BF268E-F478-C4ED-1890-2AFD597840F1}"/>
                </a:ext>
              </a:extLst>
            </p:cNvPr>
            <p:cNvSpPr txBox="1"/>
            <p:nvPr/>
          </p:nvSpPr>
          <p:spPr>
            <a:xfrm>
              <a:off x="4298997" y="3541048"/>
              <a:ext cx="431528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0.64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71484850-87B5-16C8-14CB-6D024AA3AC72}"/>
                </a:ext>
              </a:extLst>
            </p:cNvPr>
            <p:cNvSpPr txBox="1"/>
            <p:nvPr/>
          </p:nvSpPr>
          <p:spPr>
            <a:xfrm>
              <a:off x="4298997" y="3026190"/>
              <a:ext cx="431528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0.73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86352AFF-53C7-E4A8-E834-E13E1ABE994A}"/>
                </a:ext>
              </a:extLst>
            </p:cNvPr>
            <p:cNvSpPr txBox="1"/>
            <p:nvPr/>
          </p:nvSpPr>
          <p:spPr>
            <a:xfrm>
              <a:off x="3389043" y="4055906"/>
              <a:ext cx="431528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1.00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4F720817-E8BD-BF8F-48C1-F8A762B70B9F}"/>
                </a:ext>
              </a:extLst>
            </p:cNvPr>
            <p:cNvSpPr txBox="1"/>
            <p:nvPr/>
          </p:nvSpPr>
          <p:spPr>
            <a:xfrm>
              <a:off x="3389043" y="3541048"/>
              <a:ext cx="431528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0.90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02F25DBF-A755-69D8-A440-3465AB542E76}"/>
                </a:ext>
              </a:extLst>
            </p:cNvPr>
            <p:cNvSpPr txBox="1"/>
            <p:nvPr/>
          </p:nvSpPr>
          <p:spPr>
            <a:xfrm>
              <a:off x="3389043" y="3026190"/>
              <a:ext cx="431528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0.78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7336751F-3DD9-58A2-2FB4-D403F65C167A}"/>
                </a:ext>
              </a:extLst>
            </p:cNvPr>
            <p:cNvSpPr txBox="1"/>
            <p:nvPr/>
          </p:nvSpPr>
          <p:spPr>
            <a:xfrm>
              <a:off x="2484290" y="3541048"/>
              <a:ext cx="431528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1.00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96B746DD-56A1-7E12-7490-84C206CB7313}"/>
                </a:ext>
              </a:extLst>
            </p:cNvPr>
            <p:cNvSpPr txBox="1"/>
            <p:nvPr/>
          </p:nvSpPr>
          <p:spPr>
            <a:xfrm>
              <a:off x="2484290" y="3026190"/>
              <a:ext cx="431528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0.91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3F74BD7F-5BCF-2C8A-A6BE-EBF9E7DCD791}"/>
                </a:ext>
              </a:extLst>
            </p:cNvPr>
            <p:cNvSpPr txBox="1"/>
            <p:nvPr/>
          </p:nvSpPr>
          <p:spPr>
            <a:xfrm>
              <a:off x="1574336" y="3026190"/>
              <a:ext cx="431528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1.00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C03A65B1-8A5C-06D1-BF90-2F237E1C7716}"/>
                </a:ext>
              </a:extLst>
            </p:cNvPr>
            <p:cNvSpPr txBox="1"/>
            <p:nvPr/>
          </p:nvSpPr>
          <p:spPr>
            <a:xfrm>
              <a:off x="263133" y="3115017"/>
              <a:ext cx="996389" cy="1615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SG" sz="105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% Above 65 y/o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0703A7C0-6E6C-F399-D8F1-A78753A1D0C1}"/>
                </a:ext>
              </a:extLst>
            </p:cNvPr>
            <p:cNvSpPr txBox="1"/>
            <p:nvPr/>
          </p:nvSpPr>
          <p:spPr>
            <a:xfrm>
              <a:off x="471796" y="3597411"/>
              <a:ext cx="792000" cy="1615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SG" sz="105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Median Age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5A1FF4DB-81D5-6FC9-8E82-825402A716CB}"/>
                </a:ext>
              </a:extLst>
            </p:cNvPr>
            <p:cNvSpPr txBox="1"/>
            <p:nvPr/>
          </p:nvSpPr>
          <p:spPr>
            <a:xfrm>
              <a:off x="425612" y="3956567"/>
              <a:ext cx="792000" cy="4847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SG" sz="105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Human Development Index (HDI)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10EF7CEF-677F-EE06-BAA9-E5F1663A041F}"/>
                </a:ext>
              </a:extLst>
            </p:cNvPr>
            <p:cNvSpPr txBox="1"/>
            <p:nvPr/>
          </p:nvSpPr>
          <p:spPr>
            <a:xfrm>
              <a:off x="455612" y="4560122"/>
              <a:ext cx="680011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SG" sz="105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% Female Smokers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9E0CCA46-D86C-A7E5-749B-6C8B7CFCDE37}"/>
                </a:ext>
              </a:extLst>
            </p:cNvPr>
            <p:cNvSpPr txBox="1"/>
            <p:nvPr/>
          </p:nvSpPr>
          <p:spPr>
            <a:xfrm>
              <a:off x="376859" y="6107952"/>
              <a:ext cx="887411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SG" sz="105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% in Extreme Poverty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88F1438C-D37C-7CA9-80CB-6599BBB53878}"/>
                </a:ext>
              </a:extLst>
            </p:cNvPr>
            <p:cNvSpPr txBox="1"/>
            <p:nvPr/>
          </p:nvSpPr>
          <p:spPr>
            <a:xfrm>
              <a:off x="394801" y="5075083"/>
              <a:ext cx="86894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SG" sz="105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Hospital Beds (per 1k)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AFF2943E-43A9-A86D-2718-F7091258F33D}"/>
                </a:ext>
              </a:extLst>
            </p:cNvPr>
            <p:cNvSpPr txBox="1"/>
            <p:nvPr/>
          </p:nvSpPr>
          <p:spPr>
            <a:xfrm>
              <a:off x="357614" y="5500507"/>
              <a:ext cx="903830" cy="4847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SG" sz="105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Cardiovascular Deaths</a:t>
              </a:r>
            </a:p>
            <a:p>
              <a:pPr algn="ctr"/>
              <a:r>
                <a:rPr lang="en-SG" sz="105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(per 100k)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9E2B798-A78D-D37C-4904-FE7A45ED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304800"/>
            <a:ext cx="10538642" cy="6175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What is the correlation between </a:t>
            </a:r>
            <a:r>
              <a:rPr lang="en-SG" sz="2800" dirty="0"/>
              <a:t>socioeconomic indicators</a:t>
            </a:r>
            <a:r>
              <a:rPr lang="en-US" sz="2800" dirty="0"/>
              <a:t> and total covid cases or deaths? </a:t>
            </a: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19CC72CB-CDA5-DF53-2E02-4699E36C5D6F}"/>
              </a:ext>
            </a:extLst>
          </p:cNvPr>
          <p:cNvGrpSpPr/>
          <p:nvPr/>
        </p:nvGrpSpPr>
        <p:grpSpPr>
          <a:xfrm>
            <a:off x="4005288" y="1295400"/>
            <a:ext cx="3633111" cy="1557746"/>
            <a:chOff x="4045841" y="1365624"/>
            <a:chExt cx="3633111" cy="1557746"/>
          </a:xfrm>
        </p:grpSpPr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857393FD-E3DC-56F6-0C21-8816E6282449}"/>
                </a:ext>
              </a:extLst>
            </p:cNvPr>
            <p:cNvSpPr txBox="1"/>
            <p:nvPr/>
          </p:nvSpPr>
          <p:spPr>
            <a:xfrm>
              <a:off x="4056171" y="1524000"/>
              <a:ext cx="89366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SG" sz="105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% Female Smokers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50EBB8D8-9760-A8A2-1AEC-B2FC0EE84433}"/>
                </a:ext>
              </a:extLst>
            </p:cNvPr>
            <p:cNvSpPr txBox="1"/>
            <p:nvPr/>
          </p:nvSpPr>
          <p:spPr>
            <a:xfrm>
              <a:off x="6791541" y="1524000"/>
              <a:ext cx="887411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SG" sz="105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% in Extreme Poverty</a:t>
              </a: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942BE4A0-5CA0-660E-91AA-0AEFC420A05B}"/>
                </a:ext>
              </a:extLst>
            </p:cNvPr>
            <p:cNvSpPr txBox="1"/>
            <p:nvPr/>
          </p:nvSpPr>
          <p:spPr>
            <a:xfrm>
              <a:off x="4968302" y="1524000"/>
              <a:ext cx="86894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SG" sz="105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Hospital Beds (per 1k)</a:t>
              </a: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4DAEB898-3EAA-60CE-AFD0-35E7AF616D67}"/>
                </a:ext>
              </a:extLst>
            </p:cNvPr>
            <p:cNvSpPr txBox="1"/>
            <p:nvPr/>
          </p:nvSpPr>
          <p:spPr>
            <a:xfrm>
              <a:off x="5844212" y="1365624"/>
              <a:ext cx="936000" cy="4847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SG" sz="105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Cardiovascular </a:t>
              </a:r>
              <a:r>
                <a:rPr lang="en-SG" sz="105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Deaths</a:t>
              </a:r>
            </a:p>
            <a:p>
              <a:pPr algn="ctr"/>
              <a:r>
                <a:rPr lang="en-SG" sz="105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(per 100k)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672FB8D-46B0-81D2-A7FF-7A7E17227426}"/>
                </a:ext>
              </a:extLst>
            </p:cNvPr>
            <p:cNvSpPr/>
            <p:nvPr/>
          </p:nvSpPr>
          <p:spPr>
            <a:xfrm>
              <a:off x="6770502" y="2415029"/>
              <a:ext cx="904754" cy="508341"/>
            </a:xfrm>
            <a:custGeom>
              <a:avLst/>
              <a:gdLst>
                <a:gd name="connsiteX0" fmla="*/ 144 w 1398981"/>
                <a:gd name="connsiteY0" fmla="*/ 60 h 627129"/>
                <a:gd name="connsiteX1" fmla="*/ 1399125 w 1398981"/>
                <a:gd name="connsiteY1" fmla="*/ 60 h 627129"/>
                <a:gd name="connsiteX2" fmla="*/ 1399125 w 1398981"/>
                <a:gd name="connsiteY2" fmla="*/ 627190 h 627129"/>
                <a:gd name="connsiteX3" fmla="*/ 144 w 1398981"/>
                <a:gd name="connsiteY3" fmla="*/ 627190 h 62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8981" h="627129">
                  <a:moveTo>
                    <a:pt x="144" y="60"/>
                  </a:moveTo>
                  <a:lnTo>
                    <a:pt x="1399125" y="60"/>
                  </a:lnTo>
                  <a:lnTo>
                    <a:pt x="1399125" y="627190"/>
                  </a:lnTo>
                  <a:lnTo>
                    <a:pt x="144" y="627190"/>
                  </a:lnTo>
                  <a:close/>
                </a:path>
              </a:pathLst>
            </a:custGeom>
            <a:solidFill>
              <a:srgbClr val="EA6F22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358F82-28E2-FC5D-A2E3-D69F376570FB}"/>
                </a:ext>
              </a:extLst>
            </p:cNvPr>
            <p:cNvSpPr/>
            <p:nvPr/>
          </p:nvSpPr>
          <p:spPr>
            <a:xfrm>
              <a:off x="6770502" y="1900171"/>
              <a:ext cx="904754" cy="514858"/>
            </a:xfrm>
            <a:custGeom>
              <a:avLst/>
              <a:gdLst>
                <a:gd name="connsiteX0" fmla="*/ 144 w 1398981"/>
                <a:gd name="connsiteY0" fmla="*/ 60 h 635169"/>
                <a:gd name="connsiteX1" fmla="*/ 1399125 w 1398981"/>
                <a:gd name="connsiteY1" fmla="*/ 60 h 635169"/>
                <a:gd name="connsiteX2" fmla="*/ 1399125 w 1398981"/>
                <a:gd name="connsiteY2" fmla="*/ 635230 h 635169"/>
                <a:gd name="connsiteX3" fmla="*/ 144 w 1398981"/>
                <a:gd name="connsiteY3" fmla="*/ 635230 h 63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8981" h="635169">
                  <a:moveTo>
                    <a:pt x="144" y="60"/>
                  </a:moveTo>
                  <a:lnTo>
                    <a:pt x="1399125" y="60"/>
                  </a:lnTo>
                  <a:lnTo>
                    <a:pt x="1399125" y="635230"/>
                  </a:lnTo>
                  <a:lnTo>
                    <a:pt x="144" y="635230"/>
                  </a:lnTo>
                  <a:close/>
                </a:path>
              </a:pathLst>
            </a:custGeom>
            <a:solidFill>
              <a:srgbClr val="EA7022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BFBB3D1-0916-514F-3425-8C0FC540BD1B}"/>
                </a:ext>
              </a:extLst>
            </p:cNvPr>
            <p:cNvSpPr/>
            <p:nvPr/>
          </p:nvSpPr>
          <p:spPr>
            <a:xfrm>
              <a:off x="5860548" y="2415029"/>
              <a:ext cx="909953" cy="508341"/>
            </a:xfrm>
            <a:custGeom>
              <a:avLst/>
              <a:gdLst>
                <a:gd name="connsiteX0" fmla="*/ 144 w 1407021"/>
                <a:gd name="connsiteY0" fmla="*/ 60 h 627129"/>
                <a:gd name="connsiteX1" fmla="*/ 1407165 w 1407021"/>
                <a:gd name="connsiteY1" fmla="*/ 60 h 627129"/>
                <a:gd name="connsiteX2" fmla="*/ 1407165 w 1407021"/>
                <a:gd name="connsiteY2" fmla="*/ 627190 h 627129"/>
                <a:gd name="connsiteX3" fmla="*/ 144 w 1407021"/>
                <a:gd name="connsiteY3" fmla="*/ 627190 h 62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021" h="627129">
                  <a:moveTo>
                    <a:pt x="144" y="60"/>
                  </a:moveTo>
                  <a:lnTo>
                    <a:pt x="1407165" y="60"/>
                  </a:lnTo>
                  <a:lnTo>
                    <a:pt x="1407165" y="627190"/>
                  </a:lnTo>
                  <a:lnTo>
                    <a:pt x="144" y="627190"/>
                  </a:lnTo>
                  <a:close/>
                </a:path>
              </a:pathLst>
            </a:custGeom>
            <a:solidFill>
              <a:srgbClr val="F07E29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93DBA47-291B-8134-DDEB-BCE0809FE613}"/>
                </a:ext>
              </a:extLst>
            </p:cNvPr>
            <p:cNvSpPr/>
            <p:nvPr/>
          </p:nvSpPr>
          <p:spPr>
            <a:xfrm>
              <a:off x="5860548" y="1900171"/>
              <a:ext cx="909953" cy="514858"/>
            </a:xfrm>
            <a:custGeom>
              <a:avLst/>
              <a:gdLst>
                <a:gd name="connsiteX0" fmla="*/ 144 w 1407021"/>
                <a:gd name="connsiteY0" fmla="*/ 60 h 635169"/>
                <a:gd name="connsiteX1" fmla="*/ 1407165 w 1407021"/>
                <a:gd name="connsiteY1" fmla="*/ 60 h 635169"/>
                <a:gd name="connsiteX2" fmla="*/ 1407165 w 1407021"/>
                <a:gd name="connsiteY2" fmla="*/ 635230 h 635169"/>
                <a:gd name="connsiteX3" fmla="*/ 144 w 1407021"/>
                <a:gd name="connsiteY3" fmla="*/ 635230 h 63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021" h="635169">
                  <a:moveTo>
                    <a:pt x="144" y="60"/>
                  </a:moveTo>
                  <a:lnTo>
                    <a:pt x="1407165" y="60"/>
                  </a:lnTo>
                  <a:lnTo>
                    <a:pt x="1407165" y="635230"/>
                  </a:lnTo>
                  <a:lnTo>
                    <a:pt x="144" y="635230"/>
                  </a:lnTo>
                  <a:close/>
                </a:path>
              </a:pathLst>
            </a:custGeom>
            <a:solidFill>
              <a:srgbClr val="FCAC4E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F052996-5CCC-A1CC-F5B1-349AC1516430}"/>
                </a:ext>
              </a:extLst>
            </p:cNvPr>
            <p:cNvSpPr/>
            <p:nvPr/>
          </p:nvSpPr>
          <p:spPr>
            <a:xfrm>
              <a:off x="4955794" y="2415029"/>
              <a:ext cx="904754" cy="508341"/>
            </a:xfrm>
            <a:custGeom>
              <a:avLst/>
              <a:gdLst>
                <a:gd name="connsiteX0" fmla="*/ 144 w 1398981"/>
                <a:gd name="connsiteY0" fmla="*/ 60 h 627129"/>
                <a:gd name="connsiteX1" fmla="*/ 1399125 w 1398981"/>
                <a:gd name="connsiteY1" fmla="*/ 60 h 627129"/>
                <a:gd name="connsiteX2" fmla="*/ 1399125 w 1398981"/>
                <a:gd name="connsiteY2" fmla="*/ 627190 h 627129"/>
                <a:gd name="connsiteX3" fmla="*/ 144 w 1398981"/>
                <a:gd name="connsiteY3" fmla="*/ 627190 h 62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8981" h="627129">
                  <a:moveTo>
                    <a:pt x="144" y="60"/>
                  </a:moveTo>
                  <a:lnTo>
                    <a:pt x="1399125" y="60"/>
                  </a:lnTo>
                  <a:lnTo>
                    <a:pt x="1399125" y="627190"/>
                  </a:lnTo>
                  <a:lnTo>
                    <a:pt x="144" y="627190"/>
                  </a:lnTo>
                  <a:close/>
                </a:path>
              </a:pathLst>
            </a:custGeom>
            <a:solidFill>
              <a:srgbClr val="6CA1CB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8301D7B-70A6-4213-5506-CAA00893AD20}"/>
                </a:ext>
              </a:extLst>
            </p:cNvPr>
            <p:cNvSpPr/>
            <p:nvPr/>
          </p:nvSpPr>
          <p:spPr>
            <a:xfrm>
              <a:off x="4955794" y="1900171"/>
              <a:ext cx="904754" cy="514858"/>
            </a:xfrm>
            <a:custGeom>
              <a:avLst/>
              <a:gdLst>
                <a:gd name="connsiteX0" fmla="*/ 144 w 1398981"/>
                <a:gd name="connsiteY0" fmla="*/ 60 h 635169"/>
                <a:gd name="connsiteX1" fmla="*/ 1399125 w 1398981"/>
                <a:gd name="connsiteY1" fmla="*/ 60 h 635169"/>
                <a:gd name="connsiteX2" fmla="*/ 1399125 w 1398981"/>
                <a:gd name="connsiteY2" fmla="*/ 635230 h 635169"/>
                <a:gd name="connsiteX3" fmla="*/ 144 w 1398981"/>
                <a:gd name="connsiteY3" fmla="*/ 635230 h 63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8981" h="635169">
                  <a:moveTo>
                    <a:pt x="144" y="60"/>
                  </a:moveTo>
                  <a:lnTo>
                    <a:pt x="1399125" y="60"/>
                  </a:lnTo>
                  <a:lnTo>
                    <a:pt x="1399125" y="635230"/>
                  </a:lnTo>
                  <a:lnTo>
                    <a:pt x="144" y="635230"/>
                  </a:lnTo>
                  <a:close/>
                </a:path>
              </a:pathLst>
            </a:custGeom>
            <a:solidFill>
              <a:srgbClr val="78ADD4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E88761A-7F7C-2B2F-981F-C91A5D6729CF}"/>
                </a:ext>
              </a:extLst>
            </p:cNvPr>
            <p:cNvSpPr/>
            <p:nvPr/>
          </p:nvSpPr>
          <p:spPr>
            <a:xfrm>
              <a:off x="4045841" y="2415029"/>
              <a:ext cx="909953" cy="508341"/>
            </a:xfrm>
            <a:custGeom>
              <a:avLst/>
              <a:gdLst>
                <a:gd name="connsiteX0" fmla="*/ 144 w 1407021"/>
                <a:gd name="connsiteY0" fmla="*/ 60 h 627129"/>
                <a:gd name="connsiteX1" fmla="*/ 1407165 w 1407021"/>
                <a:gd name="connsiteY1" fmla="*/ 60 h 627129"/>
                <a:gd name="connsiteX2" fmla="*/ 1407165 w 1407021"/>
                <a:gd name="connsiteY2" fmla="*/ 627190 h 627129"/>
                <a:gd name="connsiteX3" fmla="*/ 144 w 1407021"/>
                <a:gd name="connsiteY3" fmla="*/ 627190 h 62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021" h="627129">
                  <a:moveTo>
                    <a:pt x="144" y="60"/>
                  </a:moveTo>
                  <a:lnTo>
                    <a:pt x="1407165" y="60"/>
                  </a:lnTo>
                  <a:lnTo>
                    <a:pt x="1407165" y="627190"/>
                  </a:lnTo>
                  <a:lnTo>
                    <a:pt x="144" y="627190"/>
                  </a:lnTo>
                  <a:close/>
                </a:path>
              </a:pathLst>
            </a:custGeom>
            <a:solidFill>
              <a:srgbClr val="5A8EBB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224CDB0-D54A-6D31-FC6E-F3B4A9BC10D3}"/>
                </a:ext>
              </a:extLst>
            </p:cNvPr>
            <p:cNvSpPr/>
            <p:nvPr/>
          </p:nvSpPr>
          <p:spPr>
            <a:xfrm>
              <a:off x="4045841" y="1900171"/>
              <a:ext cx="909953" cy="514858"/>
            </a:xfrm>
            <a:custGeom>
              <a:avLst/>
              <a:gdLst>
                <a:gd name="connsiteX0" fmla="*/ 144 w 1407021"/>
                <a:gd name="connsiteY0" fmla="*/ 60 h 635169"/>
                <a:gd name="connsiteX1" fmla="*/ 1407165 w 1407021"/>
                <a:gd name="connsiteY1" fmla="*/ 60 h 635169"/>
                <a:gd name="connsiteX2" fmla="*/ 1407165 w 1407021"/>
                <a:gd name="connsiteY2" fmla="*/ 635230 h 635169"/>
                <a:gd name="connsiteX3" fmla="*/ 144 w 1407021"/>
                <a:gd name="connsiteY3" fmla="*/ 635230 h 63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021" h="635169">
                  <a:moveTo>
                    <a:pt x="144" y="60"/>
                  </a:moveTo>
                  <a:lnTo>
                    <a:pt x="1407165" y="60"/>
                  </a:lnTo>
                  <a:lnTo>
                    <a:pt x="1407165" y="635230"/>
                  </a:lnTo>
                  <a:lnTo>
                    <a:pt x="144" y="635230"/>
                  </a:lnTo>
                  <a:close/>
                </a:path>
              </a:pathLst>
            </a:custGeom>
            <a:solidFill>
              <a:srgbClr val="598DBA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4AA55377-E23B-57AE-B507-751A0EC3AC39}"/>
                </a:ext>
              </a:extLst>
            </p:cNvPr>
            <p:cNvSpPr txBox="1"/>
            <p:nvPr/>
          </p:nvSpPr>
          <p:spPr>
            <a:xfrm>
              <a:off x="7002858" y="2517849"/>
              <a:ext cx="474810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-0.50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487BEE48-D08E-210C-5D21-4B03DD82F72A}"/>
                </a:ext>
              </a:extLst>
            </p:cNvPr>
            <p:cNvSpPr txBox="1"/>
            <p:nvPr/>
          </p:nvSpPr>
          <p:spPr>
            <a:xfrm>
              <a:off x="7002858" y="2002991"/>
              <a:ext cx="47481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-0.50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502A239D-D95A-997C-62D4-42E450E40EF2}"/>
                </a:ext>
              </a:extLst>
            </p:cNvPr>
            <p:cNvSpPr txBox="1"/>
            <p:nvPr/>
          </p:nvSpPr>
          <p:spPr>
            <a:xfrm>
              <a:off x="6098105" y="2517849"/>
              <a:ext cx="474810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-0.42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06FD07A2-8A66-26C7-E4FA-76283D5FF39E}"/>
                </a:ext>
              </a:extLst>
            </p:cNvPr>
            <p:cNvSpPr txBox="1"/>
            <p:nvPr/>
          </p:nvSpPr>
          <p:spPr>
            <a:xfrm>
              <a:off x="6098105" y="2002991"/>
              <a:ext cx="474810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-0.20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D89C7D86-7608-63BA-BFB0-203C9E8720C6}"/>
                </a:ext>
              </a:extLst>
            </p:cNvPr>
            <p:cNvSpPr txBox="1"/>
            <p:nvPr/>
          </p:nvSpPr>
          <p:spPr>
            <a:xfrm>
              <a:off x="5203751" y="2517849"/>
              <a:ext cx="431528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0.42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37BB16C7-FFBB-2E65-E243-6D828452B2EC}"/>
                </a:ext>
              </a:extLst>
            </p:cNvPr>
            <p:cNvSpPr txBox="1"/>
            <p:nvPr/>
          </p:nvSpPr>
          <p:spPr>
            <a:xfrm>
              <a:off x="5203751" y="2002991"/>
              <a:ext cx="431528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0.33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3A45545-7DC9-E15A-8017-F730AC45E02B}"/>
                </a:ext>
              </a:extLst>
            </p:cNvPr>
            <p:cNvSpPr txBox="1"/>
            <p:nvPr/>
          </p:nvSpPr>
          <p:spPr>
            <a:xfrm>
              <a:off x="4298997" y="2517849"/>
              <a:ext cx="431528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0.57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E3A70E68-8484-C5AE-F728-01FA48FE5B8D}"/>
                </a:ext>
              </a:extLst>
            </p:cNvPr>
            <p:cNvSpPr txBox="1"/>
            <p:nvPr/>
          </p:nvSpPr>
          <p:spPr>
            <a:xfrm>
              <a:off x="4298997" y="2002991"/>
              <a:ext cx="431528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0.58</a:t>
              </a:r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79D21366-634F-CF22-B25C-0937FE041C92}"/>
              </a:ext>
            </a:extLst>
          </p:cNvPr>
          <p:cNvGrpSpPr/>
          <p:nvPr/>
        </p:nvGrpSpPr>
        <p:grpSpPr>
          <a:xfrm>
            <a:off x="3112162" y="1295400"/>
            <a:ext cx="904754" cy="1557746"/>
            <a:chOff x="3141087" y="1365624"/>
            <a:chExt cx="904754" cy="1557746"/>
          </a:xfrm>
        </p:grpSpPr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996F0E09-82DF-9402-43FC-F8BDDF204389}"/>
                </a:ext>
              </a:extLst>
            </p:cNvPr>
            <p:cNvSpPr txBox="1"/>
            <p:nvPr/>
          </p:nvSpPr>
          <p:spPr>
            <a:xfrm>
              <a:off x="3155227" y="1365624"/>
              <a:ext cx="876224" cy="4847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SG" sz="105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Human Development Index (HDI)</a:t>
              </a: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6456DA6-6FAF-FA4F-2F3E-1339B213741D}"/>
                </a:ext>
              </a:extLst>
            </p:cNvPr>
            <p:cNvSpPr/>
            <p:nvPr/>
          </p:nvSpPr>
          <p:spPr>
            <a:xfrm>
              <a:off x="3141087" y="2415029"/>
              <a:ext cx="904754" cy="508341"/>
            </a:xfrm>
            <a:custGeom>
              <a:avLst/>
              <a:gdLst>
                <a:gd name="connsiteX0" fmla="*/ 144 w 1398981"/>
                <a:gd name="connsiteY0" fmla="*/ 60 h 627129"/>
                <a:gd name="connsiteX1" fmla="*/ 1399125 w 1398981"/>
                <a:gd name="connsiteY1" fmla="*/ 60 h 627129"/>
                <a:gd name="connsiteX2" fmla="*/ 1399125 w 1398981"/>
                <a:gd name="connsiteY2" fmla="*/ 627190 h 627129"/>
                <a:gd name="connsiteX3" fmla="*/ 144 w 1398981"/>
                <a:gd name="connsiteY3" fmla="*/ 627190 h 62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8981" h="627129">
                  <a:moveTo>
                    <a:pt x="144" y="60"/>
                  </a:moveTo>
                  <a:lnTo>
                    <a:pt x="1399125" y="60"/>
                  </a:lnTo>
                  <a:lnTo>
                    <a:pt x="1399125" y="627190"/>
                  </a:lnTo>
                  <a:lnTo>
                    <a:pt x="144" y="627190"/>
                  </a:lnTo>
                  <a:close/>
                </a:path>
              </a:pathLst>
            </a:custGeom>
            <a:solidFill>
              <a:srgbClr val="4577A7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2ADF24A-F7CC-521A-71AD-60048099AA59}"/>
                </a:ext>
              </a:extLst>
            </p:cNvPr>
            <p:cNvSpPr/>
            <p:nvPr/>
          </p:nvSpPr>
          <p:spPr>
            <a:xfrm>
              <a:off x="3141087" y="1900171"/>
              <a:ext cx="904754" cy="514858"/>
            </a:xfrm>
            <a:custGeom>
              <a:avLst/>
              <a:gdLst>
                <a:gd name="connsiteX0" fmla="*/ 144 w 1398981"/>
                <a:gd name="connsiteY0" fmla="*/ 60 h 635169"/>
                <a:gd name="connsiteX1" fmla="*/ 1399125 w 1398981"/>
                <a:gd name="connsiteY1" fmla="*/ 60 h 635169"/>
                <a:gd name="connsiteX2" fmla="*/ 1399125 w 1398981"/>
                <a:gd name="connsiteY2" fmla="*/ 635230 h 635169"/>
                <a:gd name="connsiteX3" fmla="*/ 144 w 1398981"/>
                <a:gd name="connsiteY3" fmla="*/ 635230 h 63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8981" h="635169">
                  <a:moveTo>
                    <a:pt x="144" y="60"/>
                  </a:moveTo>
                  <a:lnTo>
                    <a:pt x="1399125" y="60"/>
                  </a:lnTo>
                  <a:lnTo>
                    <a:pt x="1399125" y="635230"/>
                  </a:lnTo>
                  <a:lnTo>
                    <a:pt x="144" y="635230"/>
                  </a:lnTo>
                  <a:close/>
                </a:path>
              </a:pathLst>
            </a:custGeom>
            <a:solidFill>
              <a:srgbClr val="578AB7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C2C09791-A02D-74D9-F9B3-34D001302F83}"/>
                </a:ext>
              </a:extLst>
            </p:cNvPr>
            <p:cNvSpPr txBox="1"/>
            <p:nvPr/>
          </p:nvSpPr>
          <p:spPr>
            <a:xfrm>
              <a:off x="3389043" y="2517849"/>
              <a:ext cx="431528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0.75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A6F52169-557F-25B2-A719-7FD7EA2D8E33}"/>
                </a:ext>
              </a:extLst>
            </p:cNvPr>
            <p:cNvSpPr txBox="1"/>
            <p:nvPr/>
          </p:nvSpPr>
          <p:spPr>
            <a:xfrm>
              <a:off x="3389043" y="2002991"/>
              <a:ext cx="431528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0.60</a:t>
              </a: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98A5E971-4247-DC0A-6CD3-E7A4DA19EB59}"/>
              </a:ext>
            </a:extLst>
          </p:cNvPr>
          <p:cNvGrpSpPr/>
          <p:nvPr/>
        </p:nvGrpSpPr>
        <p:grpSpPr>
          <a:xfrm>
            <a:off x="253323" y="1453776"/>
            <a:ext cx="2851643" cy="1399370"/>
            <a:chOff x="289444" y="1524000"/>
            <a:chExt cx="2851643" cy="1399370"/>
          </a:xfrm>
        </p:grpSpPr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11A451B7-78EF-9749-6C46-7A14CA1AC076}"/>
                </a:ext>
              </a:extLst>
            </p:cNvPr>
            <p:cNvSpPr txBox="1"/>
            <p:nvPr/>
          </p:nvSpPr>
          <p:spPr>
            <a:xfrm>
              <a:off x="289444" y="1967671"/>
              <a:ext cx="97200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SG" sz="105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Total Confirmed Deaths (per 1M)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630E6257-339F-5E23-97EE-EC78BA24C9C1}"/>
                </a:ext>
              </a:extLst>
            </p:cNvPr>
            <p:cNvSpPr txBox="1"/>
            <p:nvPr/>
          </p:nvSpPr>
          <p:spPr>
            <a:xfrm>
              <a:off x="289444" y="2496235"/>
              <a:ext cx="97200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SG" sz="105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Total Confirmed Cases (per 1M)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8B622C4F-ABB3-0C15-DD8C-48F0B1F62BF2}"/>
                </a:ext>
              </a:extLst>
            </p:cNvPr>
            <p:cNvSpPr txBox="1"/>
            <p:nvPr/>
          </p:nvSpPr>
          <p:spPr>
            <a:xfrm>
              <a:off x="1333010" y="1524000"/>
              <a:ext cx="893666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SG" sz="105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% Above 65 y/o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01FB7F73-DF76-451F-FA7A-8A6AD905360E}"/>
                </a:ext>
              </a:extLst>
            </p:cNvPr>
            <p:cNvSpPr txBox="1"/>
            <p:nvPr/>
          </p:nvSpPr>
          <p:spPr>
            <a:xfrm>
              <a:off x="2226677" y="1600200"/>
              <a:ext cx="903830" cy="1615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SG" sz="105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Median Age</a:t>
              </a: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FDD82D5-AE78-5AC0-24E0-C3DCD7D64478}"/>
                </a:ext>
              </a:extLst>
            </p:cNvPr>
            <p:cNvSpPr/>
            <p:nvPr/>
          </p:nvSpPr>
          <p:spPr>
            <a:xfrm>
              <a:off x="2231134" y="2415029"/>
              <a:ext cx="909953" cy="508341"/>
            </a:xfrm>
            <a:custGeom>
              <a:avLst/>
              <a:gdLst>
                <a:gd name="connsiteX0" fmla="*/ 144 w 1407021"/>
                <a:gd name="connsiteY0" fmla="*/ 60 h 627129"/>
                <a:gd name="connsiteX1" fmla="*/ 1407165 w 1407021"/>
                <a:gd name="connsiteY1" fmla="*/ 60 h 627129"/>
                <a:gd name="connsiteX2" fmla="*/ 1407165 w 1407021"/>
                <a:gd name="connsiteY2" fmla="*/ 627190 h 627129"/>
                <a:gd name="connsiteX3" fmla="*/ 144 w 1407021"/>
                <a:gd name="connsiteY3" fmla="*/ 627190 h 62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021" h="627129">
                  <a:moveTo>
                    <a:pt x="144" y="60"/>
                  </a:moveTo>
                  <a:lnTo>
                    <a:pt x="1407165" y="60"/>
                  </a:lnTo>
                  <a:lnTo>
                    <a:pt x="1407165" y="627190"/>
                  </a:lnTo>
                  <a:lnTo>
                    <a:pt x="144" y="627190"/>
                  </a:lnTo>
                  <a:close/>
                </a:path>
              </a:pathLst>
            </a:custGeom>
            <a:solidFill>
              <a:srgbClr val="4779A8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D42E974-2DAA-C110-E957-C6321C8D1DC8}"/>
                </a:ext>
              </a:extLst>
            </p:cNvPr>
            <p:cNvSpPr/>
            <p:nvPr/>
          </p:nvSpPr>
          <p:spPr>
            <a:xfrm>
              <a:off x="2231134" y="1900171"/>
              <a:ext cx="909953" cy="514858"/>
            </a:xfrm>
            <a:custGeom>
              <a:avLst/>
              <a:gdLst>
                <a:gd name="connsiteX0" fmla="*/ 144 w 1407021"/>
                <a:gd name="connsiteY0" fmla="*/ 60 h 635169"/>
                <a:gd name="connsiteX1" fmla="*/ 1407165 w 1407021"/>
                <a:gd name="connsiteY1" fmla="*/ 60 h 635169"/>
                <a:gd name="connsiteX2" fmla="*/ 1407165 w 1407021"/>
                <a:gd name="connsiteY2" fmla="*/ 635230 h 635169"/>
                <a:gd name="connsiteX3" fmla="*/ 144 w 1407021"/>
                <a:gd name="connsiteY3" fmla="*/ 635230 h 63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021" h="635169">
                  <a:moveTo>
                    <a:pt x="144" y="60"/>
                  </a:moveTo>
                  <a:lnTo>
                    <a:pt x="1407165" y="60"/>
                  </a:lnTo>
                  <a:lnTo>
                    <a:pt x="1407165" y="635230"/>
                  </a:lnTo>
                  <a:lnTo>
                    <a:pt x="144" y="635230"/>
                  </a:lnTo>
                  <a:close/>
                </a:path>
              </a:pathLst>
            </a:custGeom>
            <a:solidFill>
              <a:srgbClr val="4E80AE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DE18639E-7F92-0E41-C2CC-FE1E6ABC1CA0}"/>
                </a:ext>
              </a:extLst>
            </p:cNvPr>
            <p:cNvSpPr/>
            <p:nvPr/>
          </p:nvSpPr>
          <p:spPr>
            <a:xfrm>
              <a:off x="1326380" y="2415029"/>
              <a:ext cx="904754" cy="508341"/>
            </a:xfrm>
            <a:custGeom>
              <a:avLst/>
              <a:gdLst>
                <a:gd name="connsiteX0" fmla="*/ 144 w 1398981"/>
                <a:gd name="connsiteY0" fmla="*/ 60 h 627129"/>
                <a:gd name="connsiteX1" fmla="*/ 1399125 w 1398981"/>
                <a:gd name="connsiteY1" fmla="*/ 60 h 627129"/>
                <a:gd name="connsiteX2" fmla="*/ 1399125 w 1398981"/>
                <a:gd name="connsiteY2" fmla="*/ 627190 h 627129"/>
                <a:gd name="connsiteX3" fmla="*/ 144 w 1398981"/>
                <a:gd name="connsiteY3" fmla="*/ 627190 h 62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8981" h="627129">
                  <a:moveTo>
                    <a:pt x="144" y="60"/>
                  </a:moveTo>
                  <a:lnTo>
                    <a:pt x="1399125" y="60"/>
                  </a:lnTo>
                  <a:lnTo>
                    <a:pt x="1399125" y="627190"/>
                  </a:lnTo>
                  <a:lnTo>
                    <a:pt x="144" y="627190"/>
                  </a:lnTo>
                  <a:close/>
                </a:path>
              </a:pathLst>
            </a:custGeom>
            <a:solidFill>
              <a:srgbClr val="4A7CAB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E006D428-9A3E-7ED2-535B-007D59FE45FA}"/>
                </a:ext>
              </a:extLst>
            </p:cNvPr>
            <p:cNvSpPr/>
            <p:nvPr/>
          </p:nvSpPr>
          <p:spPr>
            <a:xfrm>
              <a:off x="1326380" y="1900171"/>
              <a:ext cx="904754" cy="514858"/>
            </a:xfrm>
            <a:custGeom>
              <a:avLst/>
              <a:gdLst>
                <a:gd name="connsiteX0" fmla="*/ 144 w 1398981"/>
                <a:gd name="connsiteY0" fmla="*/ 60 h 635169"/>
                <a:gd name="connsiteX1" fmla="*/ 1399125 w 1398981"/>
                <a:gd name="connsiteY1" fmla="*/ 60 h 635169"/>
                <a:gd name="connsiteX2" fmla="*/ 1399125 w 1398981"/>
                <a:gd name="connsiteY2" fmla="*/ 635230 h 635169"/>
                <a:gd name="connsiteX3" fmla="*/ 144 w 1398981"/>
                <a:gd name="connsiteY3" fmla="*/ 635230 h 63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8981" h="635169">
                  <a:moveTo>
                    <a:pt x="144" y="60"/>
                  </a:moveTo>
                  <a:lnTo>
                    <a:pt x="1399125" y="60"/>
                  </a:lnTo>
                  <a:lnTo>
                    <a:pt x="1399125" y="635230"/>
                  </a:lnTo>
                  <a:lnTo>
                    <a:pt x="144" y="635230"/>
                  </a:lnTo>
                  <a:close/>
                </a:path>
              </a:pathLst>
            </a:custGeom>
            <a:solidFill>
              <a:srgbClr val="4E80AE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27E1FD32-1166-736B-BBF3-F8797F06C8A2}"/>
                </a:ext>
              </a:extLst>
            </p:cNvPr>
            <p:cNvSpPr txBox="1"/>
            <p:nvPr/>
          </p:nvSpPr>
          <p:spPr>
            <a:xfrm>
              <a:off x="2484290" y="2517849"/>
              <a:ext cx="431528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0.74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FB94F374-254D-1CFF-45F5-803142B9E4BB}"/>
                </a:ext>
              </a:extLst>
            </p:cNvPr>
            <p:cNvSpPr txBox="1"/>
            <p:nvPr/>
          </p:nvSpPr>
          <p:spPr>
            <a:xfrm>
              <a:off x="2484290" y="2002991"/>
              <a:ext cx="431528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0.68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F3BCAF5-733D-A811-18B3-560E7E72783A}"/>
                </a:ext>
              </a:extLst>
            </p:cNvPr>
            <p:cNvSpPr txBox="1"/>
            <p:nvPr/>
          </p:nvSpPr>
          <p:spPr>
            <a:xfrm>
              <a:off x="1574336" y="2517849"/>
              <a:ext cx="431528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0.72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9BACCA6-6D46-3D70-FCF5-60F6090A36B1}"/>
                </a:ext>
              </a:extLst>
            </p:cNvPr>
            <p:cNvSpPr txBox="1"/>
            <p:nvPr/>
          </p:nvSpPr>
          <p:spPr>
            <a:xfrm>
              <a:off x="1574336" y="2002991"/>
              <a:ext cx="431528" cy="3086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0.68</a:t>
              </a:r>
            </a:p>
          </p:txBody>
        </p:sp>
      </p:grpSp>
      <p:grpSp>
        <p:nvGrpSpPr>
          <p:cNvPr id="264" name="Graphic 1023">
            <a:extLst>
              <a:ext uri="{FF2B5EF4-FFF2-40B4-BE49-F238E27FC236}">
                <a16:creationId xmlns:a16="http://schemas.microsoft.com/office/drawing/2014/main" id="{5CACEE16-0A96-75EB-DACD-2469CC649A2D}"/>
              </a:ext>
            </a:extLst>
          </p:cNvPr>
          <p:cNvGrpSpPr/>
          <p:nvPr/>
        </p:nvGrpSpPr>
        <p:grpSpPr>
          <a:xfrm>
            <a:off x="1290259" y="1829947"/>
            <a:ext cx="6354075" cy="4607653"/>
            <a:chOff x="1157777" y="824000"/>
            <a:chExt cx="9825029" cy="5684366"/>
          </a:xfrm>
          <a:noFill/>
        </p:grpSpPr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9EA6B7D3-2A56-3D30-731C-D16584AF62CC}"/>
                </a:ext>
              </a:extLst>
            </p:cNvPr>
            <p:cNvSpPr/>
            <p:nvPr/>
          </p:nvSpPr>
          <p:spPr>
            <a:xfrm>
              <a:off x="2556758" y="824000"/>
              <a:ext cx="8040" cy="5684366"/>
            </a:xfrm>
            <a:custGeom>
              <a:avLst/>
              <a:gdLst>
                <a:gd name="connsiteX0" fmla="*/ 144 w 8040"/>
                <a:gd name="connsiteY0" fmla="*/ 60 h 5684366"/>
                <a:gd name="connsiteX1" fmla="*/ 144 w 8040"/>
                <a:gd name="connsiteY1" fmla="*/ 5684427 h 568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40" h="5684366">
                  <a:moveTo>
                    <a:pt x="144" y="60"/>
                  </a:moveTo>
                  <a:lnTo>
                    <a:pt x="144" y="5684427"/>
                  </a:lnTo>
                </a:path>
              </a:pathLst>
            </a:custGeom>
            <a:noFill/>
            <a:ln w="8036" cap="sq">
              <a:solidFill>
                <a:schemeClr val="bg1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B94BF26-9265-7EF3-DB27-24C3D09F1AE1}"/>
                </a:ext>
              </a:extLst>
            </p:cNvPr>
            <p:cNvSpPr/>
            <p:nvPr/>
          </p:nvSpPr>
          <p:spPr>
            <a:xfrm>
              <a:off x="3963780" y="824000"/>
              <a:ext cx="8040" cy="5684366"/>
            </a:xfrm>
            <a:custGeom>
              <a:avLst/>
              <a:gdLst>
                <a:gd name="connsiteX0" fmla="*/ 144 w 8040"/>
                <a:gd name="connsiteY0" fmla="*/ 60 h 5684366"/>
                <a:gd name="connsiteX1" fmla="*/ 144 w 8040"/>
                <a:gd name="connsiteY1" fmla="*/ 5684427 h 568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40" h="5684366">
                  <a:moveTo>
                    <a:pt x="144" y="60"/>
                  </a:moveTo>
                  <a:lnTo>
                    <a:pt x="144" y="5684427"/>
                  </a:lnTo>
                </a:path>
              </a:pathLst>
            </a:custGeom>
            <a:noFill/>
            <a:ln w="8036" cap="sq">
              <a:solidFill>
                <a:schemeClr val="bg1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3E634D90-F7CA-50E1-ADB1-7991BA7256E0}"/>
                </a:ext>
              </a:extLst>
            </p:cNvPr>
            <p:cNvSpPr/>
            <p:nvPr/>
          </p:nvSpPr>
          <p:spPr>
            <a:xfrm>
              <a:off x="5362761" y="824000"/>
              <a:ext cx="8040" cy="5684366"/>
            </a:xfrm>
            <a:custGeom>
              <a:avLst/>
              <a:gdLst>
                <a:gd name="connsiteX0" fmla="*/ 144 w 8040"/>
                <a:gd name="connsiteY0" fmla="*/ 60 h 5684366"/>
                <a:gd name="connsiteX1" fmla="*/ 144 w 8040"/>
                <a:gd name="connsiteY1" fmla="*/ 5684427 h 568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40" h="5684366">
                  <a:moveTo>
                    <a:pt x="144" y="60"/>
                  </a:moveTo>
                  <a:lnTo>
                    <a:pt x="144" y="5684427"/>
                  </a:lnTo>
                </a:path>
              </a:pathLst>
            </a:custGeom>
            <a:noFill/>
            <a:ln w="8036" cap="sq">
              <a:solidFill>
                <a:schemeClr val="bg1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B9FA7AF4-8C43-3146-3F23-8CC942AD99EF}"/>
                </a:ext>
              </a:extLst>
            </p:cNvPr>
            <p:cNvSpPr/>
            <p:nvPr/>
          </p:nvSpPr>
          <p:spPr>
            <a:xfrm>
              <a:off x="6769782" y="824000"/>
              <a:ext cx="8040" cy="5684366"/>
            </a:xfrm>
            <a:custGeom>
              <a:avLst/>
              <a:gdLst>
                <a:gd name="connsiteX0" fmla="*/ 144 w 8040"/>
                <a:gd name="connsiteY0" fmla="*/ 60 h 5684366"/>
                <a:gd name="connsiteX1" fmla="*/ 144 w 8040"/>
                <a:gd name="connsiteY1" fmla="*/ 5684427 h 568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40" h="5684366">
                  <a:moveTo>
                    <a:pt x="144" y="60"/>
                  </a:moveTo>
                  <a:lnTo>
                    <a:pt x="144" y="5684427"/>
                  </a:lnTo>
                </a:path>
              </a:pathLst>
            </a:custGeom>
            <a:noFill/>
            <a:ln w="8036" cap="sq">
              <a:solidFill>
                <a:schemeClr val="bg1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9954D79C-B615-9BD6-40FC-2C9B3C74FA67}"/>
                </a:ext>
              </a:extLst>
            </p:cNvPr>
            <p:cNvSpPr/>
            <p:nvPr/>
          </p:nvSpPr>
          <p:spPr>
            <a:xfrm>
              <a:off x="8168763" y="824000"/>
              <a:ext cx="8040" cy="5684366"/>
            </a:xfrm>
            <a:custGeom>
              <a:avLst/>
              <a:gdLst>
                <a:gd name="connsiteX0" fmla="*/ 144 w 8040"/>
                <a:gd name="connsiteY0" fmla="*/ 60 h 5684366"/>
                <a:gd name="connsiteX1" fmla="*/ 144 w 8040"/>
                <a:gd name="connsiteY1" fmla="*/ 5684427 h 568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40" h="5684366">
                  <a:moveTo>
                    <a:pt x="144" y="60"/>
                  </a:moveTo>
                  <a:lnTo>
                    <a:pt x="144" y="5684427"/>
                  </a:lnTo>
                </a:path>
              </a:pathLst>
            </a:custGeom>
            <a:noFill/>
            <a:ln w="8036" cap="sq">
              <a:solidFill>
                <a:schemeClr val="bg1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7993F59D-4162-5E8F-314E-E4CE1E517342}"/>
                </a:ext>
              </a:extLst>
            </p:cNvPr>
            <p:cNvSpPr/>
            <p:nvPr/>
          </p:nvSpPr>
          <p:spPr>
            <a:xfrm>
              <a:off x="9575785" y="824000"/>
              <a:ext cx="8040" cy="5684366"/>
            </a:xfrm>
            <a:custGeom>
              <a:avLst/>
              <a:gdLst>
                <a:gd name="connsiteX0" fmla="*/ 144 w 8040"/>
                <a:gd name="connsiteY0" fmla="*/ 60 h 5684366"/>
                <a:gd name="connsiteX1" fmla="*/ 144 w 8040"/>
                <a:gd name="connsiteY1" fmla="*/ 5684427 h 568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40" h="5684366">
                  <a:moveTo>
                    <a:pt x="144" y="60"/>
                  </a:moveTo>
                  <a:lnTo>
                    <a:pt x="144" y="5684427"/>
                  </a:lnTo>
                </a:path>
              </a:pathLst>
            </a:custGeom>
            <a:noFill/>
            <a:ln w="8036" cap="sq">
              <a:solidFill>
                <a:schemeClr val="bg1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FBAF357D-65BC-0197-F101-A7FCFA34D602}"/>
                </a:ext>
              </a:extLst>
            </p:cNvPr>
            <p:cNvSpPr/>
            <p:nvPr/>
          </p:nvSpPr>
          <p:spPr>
            <a:xfrm>
              <a:off x="1157777" y="1459170"/>
              <a:ext cx="9816989" cy="8040"/>
            </a:xfrm>
            <a:custGeom>
              <a:avLst/>
              <a:gdLst>
                <a:gd name="connsiteX0" fmla="*/ 144 w 9816989"/>
                <a:gd name="connsiteY0" fmla="*/ 60 h 8040"/>
                <a:gd name="connsiteX1" fmla="*/ 9817133 w 9816989"/>
                <a:gd name="connsiteY1" fmla="*/ 60 h 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16989" h="8040">
                  <a:moveTo>
                    <a:pt x="144" y="60"/>
                  </a:moveTo>
                  <a:lnTo>
                    <a:pt x="9817133" y="60"/>
                  </a:lnTo>
                </a:path>
              </a:pathLst>
            </a:custGeom>
            <a:noFill/>
            <a:ln w="8036" cap="sq">
              <a:solidFill>
                <a:schemeClr val="bg1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41C79824-445B-BF76-F490-BDA80D3F28EE}"/>
                </a:ext>
              </a:extLst>
            </p:cNvPr>
            <p:cNvSpPr/>
            <p:nvPr/>
          </p:nvSpPr>
          <p:spPr>
            <a:xfrm>
              <a:off x="1157777" y="2086299"/>
              <a:ext cx="9816989" cy="8040"/>
            </a:xfrm>
            <a:custGeom>
              <a:avLst/>
              <a:gdLst>
                <a:gd name="connsiteX0" fmla="*/ 144 w 9816989"/>
                <a:gd name="connsiteY0" fmla="*/ 60 h 8040"/>
                <a:gd name="connsiteX1" fmla="*/ 9817133 w 9816989"/>
                <a:gd name="connsiteY1" fmla="*/ 60 h 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16989" h="8040">
                  <a:moveTo>
                    <a:pt x="144" y="60"/>
                  </a:moveTo>
                  <a:lnTo>
                    <a:pt x="9817133" y="60"/>
                  </a:lnTo>
                </a:path>
              </a:pathLst>
            </a:custGeom>
            <a:noFill/>
            <a:ln w="8036" cap="sq">
              <a:solidFill>
                <a:schemeClr val="bg1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5B82007F-5F36-9C53-3FAD-2D775C1FAA6A}"/>
                </a:ext>
              </a:extLst>
            </p:cNvPr>
            <p:cNvSpPr/>
            <p:nvPr/>
          </p:nvSpPr>
          <p:spPr>
            <a:xfrm>
              <a:off x="1157777" y="2721469"/>
              <a:ext cx="9816989" cy="8040"/>
            </a:xfrm>
            <a:custGeom>
              <a:avLst/>
              <a:gdLst>
                <a:gd name="connsiteX0" fmla="*/ 144 w 9816989"/>
                <a:gd name="connsiteY0" fmla="*/ 60 h 8040"/>
                <a:gd name="connsiteX1" fmla="*/ 9817133 w 9816989"/>
                <a:gd name="connsiteY1" fmla="*/ 60 h 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16989" h="8040">
                  <a:moveTo>
                    <a:pt x="144" y="60"/>
                  </a:moveTo>
                  <a:lnTo>
                    <a:pt x="9817133" y="60"/>
                  </a:lnTo>
                </a:path>
              </a:pathLst>
            </a:custGeom>
            <a:noFill/>
            <a:ln w="8036" cap="sq">
              <a:solidFill>
                <a:schemeClr val="bg1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C9D772A8-81D5-3AD4-1FF0-F43AC357DA8B}"/>
                </a:ext>
              </a:extLst>
            </p:cNvPr>
            <p:cNvSpPr/>
            <p:nvPr/>
          </p:nvSpPr>
          <p:spPr>
            <a:xfrm>
              <a:off x="1157777" y="3348598"/>
              <a:ext cx="9816989" cy="8040"/>
            </a:xfrm>
            <a:custGeom>
              <a:avLst/>
              <a:gdLst>
                <a:gd name="connsiteX0" fmla="*/ 144 w 9816989"/>
                <a:gd name="connsiteY0" fmla="*/ 60 h 8040"/>
                <a:gd name="connsiteX1" fmla="*/ 9817133 w 9816989"/>
                <a:gd name="connsiteY1" fmla="*/ 60 h 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16989" h="8040">
                  <a:moveTo>
                    <a:pt x="144" y="60"/>
                  </a:moveTo>
                  <a:lnTo>
                    <a:pt x="9817133" y="60"/>
                  </a:lnTo>
                </a:path>
              </a:pathLst>
            </a:custGeom>
            <a:noFill/>
            <a:ln w="8036" cap="sq">
              <a:solidFill>
                <a:schemeClr val="bg1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D725ED96-DD80-E0DC-F57D-4ED9E21BE519}"/>
                </a:ext>
              </a:extLst>
            </p:cNvPr>
            <p:cNvSpPr/>
            <p:nvPr/>
          </p:nvSpPr>
          <p:spPr>
            <a:xfrm>
              <a:off x="1157777" y="3983768"/>
              <a:ext cx="9816989" cy="8040"/>
            </a:xfrm>
            <a:custGeom>
              <a:avLst/>
              <a:gdLst>
                <a:gd name="connsiteX0" fmla="*/ 144 w 9816989"/>
                <a:gd name="connsiteY0" fmla="*/ 60 h 8040"/>
                <a:gd name="connsiteX1" fmla="*/ 9817133 w 9816989"/>
                <a:gd name="connsiteY1" fmla="*/ 60 h 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16989" h="8040">
                  <a:moveTo>
                    <a:pt x="144" y="60"/>
                  </a:moveTo>
                  <a:lnTo>
                    <a:pt x="9817133" y="60"/>
                  </a:lnTo>
                </a:path>
              </a:pathLst>
            </a:custGeom>
            <a:noFill/>
            <a:ln w="8036" cap="sq">
              <a:solidFill>
                <a:schemeClr val="bg1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8CA865B4-6808-2339-4856-7E40CB198F9A}"/>
                </a:ext>
              </a:extLst>
            </p:cNvPr>
            <p:cNvSpPr/>
            <p:nvPr/>
          </p:nvSpPr>
          <p:spPr>
            <a:xfrm>
              <a:off x="1157777" y="4610897"/>
              <a:ext cx="9816989" cy="8040"/>
            </a:xfrm>
            <a:custGeom>
              <a:avLst/>
              <a:gdLst>
                <a:gd name="connsiteX0" fmla="*/ 144 w 9816989"/>
                <a:gd name="connsiteY0" fmla="*/ 60 h 8040"/>
                <a:gd name="connsiteX1" fmla="*/ 9817133 w 9816989"/>
                <a:gd name="connsiteY1" fmla="*/ 60 h 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16989" h="8040">
                  <a:moveTo>
                    <a:pt x="144" y="60"/>
                  </a:moveTo>
                  <a:lnTo>
                    <a:pt x="9817133" y="60"/>
                  </a:lnTo>
                </a:path>
              </a:pathLst>
            </a:custGeom>
            <a:noFill/>
            <a:ln w="8036" cap="sq">
              <a:solidFill>
                <a:schemeClr val="bg1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A737C3AD-A66B-CD53-EC9B-5CEFD22F3BB3}"/>
                </a:ext>
              </a:extLst>
            </p:cNvPr>
            <p:cNvSpPr/>
            <p:nvPr/>
          </p:nvSpPr>
          <p:spPr>
            <a:xfrm>
              <a:off x="1157777" y="5246067"/>
              <a:ext cx="9816989" cy="8040"/>
            </a:xfrm>
            <a:custGeom>
              <a:avLst/>
              <a:gdLst>
                <a:gd name="connsiteX0" fmla="*/ 144 w 9816989"/>
                <a:gd name="connsiteY0" fmla="*/ 60 h 8040"/>
                <a:gd name="connsiteX1" fmla="*/ 9817133 w 9816989"/>
                <a:gd name="connsiteY1" fmla="*/ 60 h 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16989" h="8040">
                  <a:moveTo>
                    <a:pt x="144" y="60"/>
                  </a:moveTo>
                  <a:lnTo>
                    <a:pt x="9817133" y="60"/>
                  </a:lnTo>
                </a:path>
              </a:pathLst>
            </a:custGeom>
            <a:noFill/>
            <a:ln w="8036" cap="sq">
              <a:solidFill>
                <a:schemeClr val="bg1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3FB30D29-72DE-C896-1E00-C2F9848FB46D}"/>
                </a:ext>
              </a:extLst>
            </p:cNvPr>
            <p:cNvSpPr/>
            <p:nvPr/>
          </p:nvSpPr>
          <p:spPr>
            <a:xfrm>
              <a:off x="1157777" y="5873197"/>
              <a:ext cx="9816989" cy="8040"/>
            </a:xfrm>
            <a:custGeom>
              <a:avLst/>
              <a:gdLst>
                <a:gd name="connsiteX0" fmla="*/ 144 w 9816989"/>
                <a:gd name="connsiteY0" fmla="*/ 60 h 8040"/>
                <a:gd name="connsiteX1" fmla="*/ 9817133 w 9816989"/>
                <a:gd name="connsiteY1" fmla="*/ 60 h 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16989" h="8040">
                  <a:moveTo>
                    <a:pt x="144" y="60"/>
                  </a:moveTo>
                  <a:lnTo>
                    <a:pt x="9817133" y="60"/>
                  </a:lnTo>
                </a:path>
              </a:pathLst>
            </a:custGeom>
            <a:noFill/>
            <a:ln w="8036" cap="sq">
              <a:solidFill>
                <a:schemeClr val="bg1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EF986845-FBA4-16D2-FD0E-98A8DA8E7B27}"/>
                </a:ext>
              </a:extLst>
            </p:cNvPr>
            <p:cNvSpPr/>
            <p:nvPr/>
          </p:nvSpPr>
          <p:spPr>
            <a:xfrm>
              <a:off x="1157777" y="824000"/>
              <a:ext cx="8040" cy="5684366"/>
            </a:xfrm>
            <a:custGeom>
              <a:avLst/>
              <a:gdLst>
                <a:gd name="connsiteX0" fmla="*/ 144 w 8040"/>
                <a:gd name="connsiteY0" fmla="*/ 60 h 5684366"/>
                <a:gd name="connsiteX1" fmla="*/ 144 w 8040"/>
                <a:gd name="connsiteY1" fmla="*/ 5684427 h 568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40" h="5684366">
                  <a:moveTo>
                    <a:pt x="144" y="60"/>
                  </a:moveTo>
                  <a:lnTo>
                    <a:pt x="144" y="5684427"/>
                  </a:lnTo>
                </a:path>
              </a:pathLst>
            </a:custGeom>
            <a:noFill/>
            <a:ln w="8036" cap="sq">
              <a:solidFill>
                <a:schemeClr val="bg1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4A89BD46-0B1E-0D2C-84E2-CF9D479D4717}"/>
                </a:ext>
              </a:extLst>
            </p:cNvPr>
            <p:cNvSpPr/>
            <p:nvPr/>
          </p:nvSpPr>
          <p:spPr>
            <a:xfrm>
              <a:off x="10974766" y="824000"/>
              <a:ext cx="8040" cy="5684366"/>
            </a:xfrm>
            <a:custGeom>
              <a:avLst/>
              <a:gdLst>
                <a:gd name="connsiteX0" fmla="*/ 144 w 8040"/>
                <a:gd name="connsiteY0" fmla="*/ 60 h 5684366"/>
                <a:gd name="connsiteX1" fmla="*/ 144 w 8040"/>
                <a:gd name="connsiteY1" fmla="*/ 5684427 h 568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40" h="5684366">
                  <a:moveTo>
                    <a:pt x="144" y="60"/>
                  </a:moveTo>
                  <a:lnTo>
                    <a:pt x="144" y="5684427"/>
                  </a:lnTo>
                </a:path>
              </a:pathLst>
            </a:custGeom>
            <a:noFill/>
            <a:ln w="8036" cap="sq">
              <a:solidFill>
                <a:schemeClr val="bg1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246207E-FDF9-5B63-3C6F-09824FE34E1D}"/>
                </a:ext>
              </a:extLst>
            </p:cNvPr>
            <p:cNvSpPr/>
            <p:nvPr/>
          </p:nvSpPr>
          <p:spPr>
            <a:xfrm>
              <a:off x="1157777" y="824000"/>
              <a:ext cx="9816989" cy="8040"/>
            </a:xfrm>
            <a:custGeom>
              <a:avLst/>
              <a:gdLst>
                <a:gd name="connsiteX0" fmla="*/ 144 w 9816989"/>
                <a:gd name="connsiteY0" fmla="*/ 60 h 8040"/>
                <a:gd name="connsiteX1" fmla="*/ 9817133 w 9816989"/>
                <a:gd name="connsiteY1" fmla="*/ 60 h 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16989" h="8040">
                  <a:moveTo>
                    <a:pt x="144" y="60"/>
                  </a:moveTo>
                  <a:lnTo>
                    <a:pt x="9817133" y="60"/>
                  </a:lnTo>
                </a:path>
              </a:pathLst>
            </a:custGeom>
            <a:noFill/>
            <a:ln w="8036" cap="sq">
              <a:solidFill>
                <a:schemeClr val="bg1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59340229-06E0-32A7-8B4A-8E5285EF4813}"/>
              </a:ext>
            </a:extLst>
          </p:cNvPr>
          <p:cNvGrpSpPr/>
          <p:nvPr/>
        </p:nvGrpSpPr>
        <p:grpSpPr>
          <a:xfrm>
            <a:off x="2827337" y="6289358"/>
            <a:ext cx="2286000" cy="568642"/>
            <a:chOff x="7411289" y="6002179"/>
            <a:chExt cx="2286000" cy="568642"/>
          </a:xfrm>
        </p:grpSpPr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D6031C87-3C80-9827-A3F6-2CB974519C58}"/>
                </a:ext>
              </a:extLst>
            </p:cNvPr>
            <p:cNvSpPr/>
            <p:nvPr/>
          </p:nvSpPr>
          <p:spPr>
            <a:xfrm>
              <a:off x="8059798" y="6086887"/>
              <a:ext cx="1125617" cy="466327"/>
            </a:xfrm>
            <a:custGeom>
              <a:avLst/>
              <a:gdLst>
                <a:gd name="connsiteX0" fmla="*/ 1376 w 1125617"/>
                <a:gd name="connsiteY0" fmla="*/ 0 h 466327"/>
                <a:gd name="connsiteX1" fmla="*/ 1126993 w 1125617"/>
                <a:gd name="connsiteY1" fmla="*/ 0 h 466327"/>
                <a:gd name="connsiteX2" fmla="*/ 1126993 w 1125617"/>
                <a:gd name="connsiteY2" fmla="*/ 466327 h 466327"/>
                <a:gd name="connsiteX3" fmla="*/ 1376 w 1125617"/>
                <a:gd name="connsiteY3" fmla="*/ 466327 h 46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5617" h="466327">
                  <a:moveTo>
                    <a:pt x="1376" y="0"/>
                  </a:moveTo>
                  <a:lnTo>
                    <a:pt x="1126993" y="0"/>
                  </a:lnTo>
                  <a:lnTo>
                    <a:pt x="1126993" y="466327"/>
                  </a:lnTo>
                  <a:lnTo>
                    <a:pt x="1376" y="466327"/>
                  </a:lnTo>
                  <a:close/>
                </a:path>
              </a:pathLst>
            </a:custGeom>
            <a:solidFill>
              <a:srgbClr val="FFFFFF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04" name="TextBox 1203">
              <a:extLst>
                <a:ext uri="{FF2B5EF4-FFF2-40B4-BE49-F238E27FC236}">
                  <a16:creationId xmlns:a16="http://schemas.microsoft.com/office/drawing/2014/main" id="{D7D90D9B-FA0D-AAA7-A977-2AB5140EA7F8}"/>
                </a:ext>
              </a:extLst>
            </p:cNvPr>
            <p:cNvSpPr txBox="1"/>
            <p:nvPr/>
          </p:nvSpPr>
          <p:spPr>
            <a:xfrm>
              <a:off x="7858964" y="6324600"/>
              <a:ext cx="47481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latin typeface="Arial"/>
                  <a:cs typeface="Arial"/>
                  <a:sym typeface="Arial"/>
                  <a:rtl val="0"/>
                </a:rPr>
                <a:t>-0.78</a:t>
              </a:r>
            </a:p>
          </p:txBody>
        </p:sp>
        <p:sp>
          <p:nvSpPr>
            <p:cNvPr id="1205" name="TextBox 1204">
              <a:extLst>
                <a:ext uri="{FF2B5EF4-FFF2-40B4-BE49-F238E27FC236}">
                  <a16:creationId xmlns:a16="http://schemas.microsoft.com/office/drawing/2014/main" id="{E00FA611-BABA-5EED-226D-FF3BCA91206D}"/>
                </a:ext>
              </a:extLst>
            </p:cNvPr>
            <p:cNvSpPr txBox="1"/>
            <p:nvPr/>
          </p:nvSpPr>
          <p:spPr>
            <a:xfrm>
              <a:off x="8933508" y="6324600"/>
              <a:ext cx="4315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latin typeface="Arial"/>
                  <a:cs typeface="Arial"/>
                  <a:sym typeface="Arial"/>
                  <a:rtl val="0"/>
                </a:rPr>
                <a:t>1.00</a:t>
              </a:r>
            </a:p>
          </p:txBody>
        </p:sp>
        <p:sp>
          <p:nvSpPr>
            <p:cNvPr id="1206" name="TextBox 1205">
              <a:extLst>
                <a:ext uri="{FF2B5EF4-FFF2-40B4-BE49-F238E27FC236}">
                  <a16:creationId xmlns:a16="http://schemas.microsoft.com/office/drawing/2014/main" id="{9C726BF2-36C7-0F04-533D-DAE5F9F204F9}"/>
                </a:ext>
              </a:extLst>
            </p:cNvPr>
            <p:cNvSpPr txBox="1"/>
            <p:nvPr/>
          </p:nvSpPr>
          <p:spPr>
            <a:xfrm>
              <a:off x="7411289" y="6002179"/>
              <a:ext cx="22860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 anchor="ctr" anchorCtr="1">
              <a:spAutoFit/>
            </a:bodyPr>
            <a:lstStyle/>
            <a:p>
              <a:pPr algn="ctr"/>
              <a:r>
                <a:rPr lang="en-SG" sz="1000" spc="0" baseline="0" dirty="0">
                  <a:ln/>
                  <a:latin typeface="Arial"/>
                  <a:cs typeface="Arial"/>
                  <a:sym typeface="Arial"/>
                  <a:rtl val="0"/>
                </a:rPr>
                <a:t>Pearson Correlation Coefficient</a:t>
              </a:r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FA4D6ADD-D51C-4240-1599-9DBF6CF3FA99}"/>
                </a:ext>
              </a:extLst>
            </p:cNvPr>
            <p:cNvSpPr/>
            <p:nvPr/>
          </p:nvSpPr>
          <p:spPr>
            <a:xfrm>
              <a:off x="8091959" y="6247689"/>
              <a:ext cx="24120" cy="120601"/>
            </a:xfrm>
            <a:custGeom>
              <a:avLst/>
              <a:gdLst>
                <a:gd name="connsiteX0" fmla="*/ 1376 w 24120"/>
                <a:gd name="connsiteY0" fmla="*/ 0 h 120601"/>
                <a:gd name="connsiteX1" fmla="*/ 25496 w 24120"/>
                <a:gd name="connsiteY1" fmla="*/ 0 h 120601"/>
                <a:gd name="connsiteX2" fmla="*/ 25496 w 24120"/>
                <a:gd name="connsiteY2" fmla="*/ 120602 h 120601"/>
                <a:gd name="connsiteX3" fmla="*/ 1376 w 2412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20" h="120601">
                  <a:moveTo>
                    <a:pt x="1376" y="0"/>
                  </a:moveTo>
                  <a:lnTo>
                    <a:pt x="25496" y="0"/>
                  </a:lnTo>
                  <a:lnTo>
                    <a:pt x="2549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C25023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9340BE94-35C1-CC4A-303C-93EB65D40C50}"/>
                </a:ext>
              </a:extLst>
            </p:cNvPr>
            <p:cNvSpPr/>
            <p:nvPr/>
          </p:nvSpPr>
          <p:spPr>
            <a:xfrm>
              <a:off x="8108039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C55123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DB7B050A-3851-C3C7-F345-C8E80039F861}"/>
                </a:ext>
              </a:extLst>
            </p:cNvPr>
            <p:cNvSpPr/>
            <p:nvPr/>
          </p:nvSpPr>
          <p:spPr>
            <a:xfrm>
              <a:off x="8116079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C75323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28E7BCBF-226A-A8D9-A94F-9AE23CA9C233}"/>
                </a:ext>
              </a:extLst>
            </p:cNvPr>
            <p:cNvSpPr/>
            <p:nvPr/>
          </p:nvSpPr>
          <p:spPr>
            <a:xfrm>
              <a:off x="8124119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C95423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51B25162-A78E-FCF8-221A-4CB4E5E3D347}"/>
                </a:ext>
              </a:extLst>
            </p:cNvPr>
            <p:cNvSpPr/>
            <p:nvPr/>
          </p:nvSpPr>
          <p:spPr>
            <a:xfrm>
              <a:off x="8132160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CB5522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D65A2590-1074-28FA-6853-6C2E83E905E9}"/>
                </a:ext>
              </a:extLst>
            </p:cNvPr>
            <p:cNvSpPr/>
            <p:nvPr/>
          </p:nvSpPr>
          <p:spPr>
            <a:xfrm>
              <a:off x="8140200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CD5622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693C1ADB-1175-68F0-BB19-CB9B20BE80B0}"/>
                </a:ext>
              </a:extLst>
            </p:cNvPr>
            <p:cNvSpPr/>
            <p:nvPr/>
          </p:nvSpPr>
          <p:spPr>
            <a:xfrm>
              <a:off x="8148240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D05822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2200299C-5C09-BE1C-0471-65A2C176DE80}"/>
                </a:ext>
              </a:extLst>
            </p:cNvPr>
            <p:cNvSpPr/>
            <p:nvPr/>
          </p:nvSpPr>
          <p:spPr>
            <a:xfrm>
              <a:off x="8156280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D25922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7311B0C4-AFDC-20E6-EDCD-6E469B391BE2}"/>
                </a:ext>
              </a:extLst>
            </p:cNvPr>
            <p:cNvSpPr/>
            <p:nvPr/>
          </p:nvSpPr>
          <p:spPr>
            <a:xfrm>
              <a:off x="8164320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D45A22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9543DF2F-4DD6-3DC9-D0A9-7F6580487FF5}"/>
                </a:ext>
              </a:extLst>
            </p:cNvPr>
            <p:cNvSpPr/>
            <p:nvPr/>
          </p:nvSpPr>
          <p:spPr>
            <a:xfrm>
              <a:off x="8172360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D65C22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BB670AE2-9D5E-303B-8522-08A1986567FB}"/>
                </a:ext>
              </a:extLst>
            </p:cNvPr>
            <p:cNvSpPr/>
            <p:nvPr/>
          </p:nvSpPr>
          <p:spPr>
            <a:xfrm>
              <a:off x="8180400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D85D22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1EE04394-DA9D-9C70-CF2E-5ED4209227EF}"/>
                </a:ext>
              </a:extLst>
            </p:cNvPr>
            <p:cNvSpPr/>
            <p:nvPr/>
          </p:nvSpPr>
          <p:spPr>
            <a:xfrm>
              <a:off x="8188440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DA5F21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id="{33F67F71-2C3D-4E81-3201-B40B169B03FE}"/>
                </a:ext>
              </a:extLst>
            </p:cNvPr>
            <p:cNvSpPr/>
            <p:nvPr/>
          </p:nvSpPr>
          <p:spPr>
            <a:xfrm>
              <a:off x="8196480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DC6021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:a16="http://schemas.microsoft.com/office/drawing/2014/main" id="{10A58FB4-2B72-D7B6-C92B-A6ABEBDCD601}"/>
                </a:ext>
              </a:extLst>
            </p:cNvPr>
            <p:cNvSpPr/>
            <p:nvPr/>
          </p:nvSpPr>
          <p:spPr>
            <a:xfrm>
              <a:off x="8204521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DE6221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:a16="http://schemas.microsoft.com/office/drawing/2014/main" id="{E339CA22-41E7-F92E-0739-930F19E7782E}"/>
                </a:ext>
              </a:extLst>
            </p:cNvPr>
            <p:cNvSpPr/>
            <p:nvPr/>
          </p:nvSpPr>
          <p:spPr>
            <a:xfrm>
              <a:off x="8212561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E16321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id="{9F92B011-30B4-0799-4B40-384E0C756A31}"/>
                </a:ext>
              </a:extLst>
            </p:cNvPr>
            <p:cNvSpPr/>
            <p:nvPr/>
          </p:nvSpPr>
          <p:spPr>
            <a:xfrm>
              <a:off x="8220601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E36521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id="{819F692A-C7F9-48A8-ED39-20683581B8D2}"/>
                </a:ext>
              </a:extLst>
            </p:cNvPr>
            <p:cNvSpPr/>
            <p:nvPr/>
          </p:nvSpPr>
          <p:spPr>
            <a:xfrm>
              <a:off x="8228641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E56621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:a16="http://schemas.microsoft.com/office/drawing/2014/main" id="{76034D73-AA0B-FC54-843A-136C1C0AA268}"/>
                </a:ext>
              </a:extLst>
            </p:cNvPr>
            <p:cNvSpPr/>
            <p:nvPr/>
          </p:nvSpPr>
          <p:spPr>
            <a:xfrm>
              <a:off x="8236681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E76820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:a16="http://schemas.microsoft.com/office/drawing/2014/main" id="{1826EE72-FFFF-177C-243F-BA062805C3A2}"/>
                </a:ext>
              </a:extLst>
            </p:cNvPr>
            <p:cNvSpPr/>
            <p:nvPr/>
          </p:nvSpPr>
          <p:spPr>
            <a:xfrm>
              <a:off x="8244721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E86A20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:a16="http://schemas.microsoft.com/office/drawing/2014/main" id="{94E7D3F5-104B-F1EA-9D2A-065334F1048B}"/>
                </a:ext>
              </a:extLst>
            </p:cNvPr>
            <p:cNvSpPr/>
            <p:nvPr/>
          </p:nvSpPr>
          <p:spPr>
            <a:xfrm>
              <a:off x="8252761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E96C21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:a16="http://schemas.microsoft.com/office/drawing/2014/main" id="{6D2936F9-B9E4-A3CB-6D9A-77F29A0D3571}"/>
                </a:ext>
              </a:extLst>
            </p:cNvPr>
            <p:cNvSpPr/>
            <p:nvPr/>
          </p:nvSpPr>
          <p:spPr>
            <a:xfrm>
              <a:off x="8260801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EA6F22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:a16="http://schemas.microsoft.com/office/drawing/2014/main" id="{A09912A2-9A49-0129-610D-37EC6C39438A}"/>
                </a:ext>
              </a:extLst>
            </p:cNvPr>
            <p:cNvSpPr/>
            <p:nvPr/>
          </p:nvSpPr>
          <p:spPr>
            <a:xfrm>
              <a:off x="8268842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EB7123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:a16="http://schemas.microsoft.com/office/drawing/2014/main" id="{3E02C442-5AA8-B115-C4C3-356DBC469FDF}"/>
                </a:ext>
              </a:extLst>
            </p:cNvPr>
            <p:cNvSpPr/>
            <p:nvPr/>
          </p:nvSpPr>
          <p:spPr>
            <a:xfrm>
              <a:off x="8276882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EC7323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:a16="http://schemas.microsoft.com/office/drawing/2014/main" id="{C5DC8B20-E869-2AA6-2783-CEB76ECD9C18}"/>
                </a:ext>
              </a:extLst>
            </p:cNvPr>
            <p:cNvSpPr/>
            <p:nvPr/>
          </p:nvSpPr>
          <p:spPr>
            <a:xfrm>
              <a:off x="8284922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ED7624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:a16="http://schemas.microsoft.com/office/drawing/2014/main" id="{0B2E49A6-CC7A-5AD8-5BAC-DC977F9909A4}"/>
                </a:ext>
              </a:extLst>
            </p:cNvPr>
            <p:cNvSpPr/>
            <p:nvPr/>
          </p:nvSpPr>
          <p:spPr>
            <a:xfrm>
              <a:off x="8292962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EE7825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:a16="http://schemas.microsoft.com/office/drawing/2014/main" id="{6BC054FC-9BE8-1160-2646-186F4EFD283D}"/>
                </a:ext>
              </a:extLst>
            </p:cNvPr>
            <p:cNvSpPr/>
            <p:nvPr/>
          </p:nvSpPr>
          <p:spPr>
            <a:xfrm>
              <a:off x="8301002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EF7B27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:a16="http://schemas.microsoft.com/office/drawing/2014/main" id="{E9AD2265-1902-7B7D-301D-84CEAFB18FA1}"/>
                </a:ext>
              </a:extLst>
            </p:cNvPr>
            <p:cNvSpPr/>
            <p:nvPr/>
          </p:nvSpPr>
          <p:spPr>
            <a:xfrm>
              <a:off x="8309042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F07E29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:a16="http://schemas.microsoft.com/office/drawing/2014/main" id="{50BC26EB-FCE3-BC99-941D-FC9857672A18}"/>
                </a:ext>
              </a:extLst>
            </p:cNvPr>
            <p:cNvSpPr/>
            <p:nvPr/>
          </p:nvSpPr>
          <p:spPr>
            <a:xfrm>
              <a:off x="8317082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F1812A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:a16="http://schemas.microsoft.com/office/drawing/2014/main" id="{C6926E82-1E0D-E522-88F9-3433A93C6574}"/>
                </a:ext>
              </a:extLst>
            </p:cNvPr>
            <p:cNvSpPr/>
            <p:nvPr/>
          </p:nvSpPr>
          <p:spPr>
            <a:xfrm>
              <a:off x="8325122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F2842C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id="{12DB3DC6-0554-BC76-94E8-A460A3B22D46}"/>
                </a:ext>
              </a:extLst>
            </p:cNvPr>
            <p:cNvSpPr/>
            <p:nvPr/>
          </p:nvSpPr>
          <p:spPr>
            <a:xfrm>
              <a:off x="8333163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F3872E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id="{B9AA7E14-941A-570B-DF51-6BCBA21D8443}"/>
                </a:ext>
              </a:extLst>
            </p:cNvPr>
            <p:cNvSpPr/>
            <p:nvPr/>
          </p:nvSpPr>
          <p:spPr>
            <a:xfrm>
              <a:off x="8341203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F4892F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:a16="http://schemas.microsoft.com/office/drawing/2014/main" id="{64C3A7B8-0144-463B-744D-688899BB2720}"/>
                </a:ext>
              </a:extLst>
            </p:cNvPr>
            <p:cNvSpPr/>
            <p:nvPr/>
          </p:nvSpPr>
          <p:spPr>
            <a:xfrm>
              <a:off x="8349243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F58C32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:a16="http://schemas.microsoft.com/office/drawing/2014/main" id="{92CDFED2-429D-A3BC-91D8-6EA7A4E81A10}"/>
                </a:ext>
              </a:extLst>
            </p:cNvPr>
            <p:cNvSpPr/>
            <p:nvPr/>
          </p:nvSpPr>
          <p:spPr>
            <a:xfrm>
              <a:off x="8357283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F68F34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:a16="http://schemas.microsoft.com/office/drawing/2014/main" id="{155EF8EC-60E8-4C99-31E2-82B27DA5DEDF}"/>
                </a:ext>
              </a:extLst>
            </p:cNvPr>
            <p:cNvSpPr/>
            <p:nvPr/>
          </p:nvSpPr>
          <p:spPr>
            <a:xfrm>
              <a:off x="8365323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F79336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:a16="http://schemas.microsoft.com/office/drawing/2014/main" id="{58155763-D132-A05D-AD81-D28084A7D6F3}"/>
                </a:ext>
              </a:extLst>
            </p:cNvPr>
            <p:cNvSpPr/>
            <p:nvPr/>
          </p:nvSpPr>
          <p:spPr>
            <a:xfrm>
              <a:off x="8373363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F89639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:a16="http://schemas.microsoft.com/office/drawing/2014/main" id="{C546E4B8-680A-7F4F-C187-F5744EAFEC84}"/>
                </a:ext>
              </a:extLst>
            </p:cNvPr>
            <p:cNvSpPr/>
            <p:nvPr/>
          </p:nvSpPr>
          <p:spPr>
            <a:xfrm>
              <a:off x="8381403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F8993B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:a16="http://schemas.microsoft.com/office/drawing/2014/main" id="{9783BF28-744B-683D-BEAD-2A6CD2C0E5EF}"/>
                </a:ext>
              </a:extLst>
            </p:cNvPr>
            <p:cNvSpPr/>
            <p:nvPr/>
          </p:nvSpPr>
          <p:spPr>
            <a:xfrm>
              <a:off x="8389443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F99C3D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id="{25EDE687-6DF7-3976-79EF-26CCE2484133}"/>
                </a:ext>
              </a:extLst>
            </p:cNvPr>
            <p:cNvSpPr/>
            <p:nvPr/>
          </p:nvSpPr>
          <p:spPr>
            <a:xfrm>
              <a:off x="8397484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FA9F40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id="{718A4E79-8903-24D3-875F-9014BE58B468}"/>
                </a:ext>
              </a:extLst>
            </p:cNvPr>
            <p:cNvSpPr/>
            <p:nvPr/>
          </p:nvSpPr>
          <p:spPr>
            <a:xfrm>
              <a:off x="8405524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FAA143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id="{03A9A604-65D3-D246-423E-74CBE383137B}"/>
                </a:ext>
              </a:extLst>
            </p:cNvPr>
            <p:cNvSpPr/>
            <p:nvPr/>
          </p:nvSpPr>
          <p:spPr>
            <a:xfrm>
              <a:off x="8413564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FBA446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id="{A0E4A9CC-30F6-78DB-34CF-E262B8A8A1C4}"/>
                </a:ext>
              </a:extLst>
            </p:cNvPr>
            <p:cNvSpPr/>
            <p:nvPr/>
          </p:nvSpPr>
          <p:spPr>
            <a:xfrm>
              <a:off x="8421604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FBA749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id="{B7591099-5BF0-C2B2-68D2-E2B83B246819}"/>
                </a:ext>
              </a:extLst>
            </p:cNvPr>
            <p:cNvSpPr/>
            <p:nvPr/>
          </p:nvSpPr>
          <p:spPr>
            <a:xfrm>
              <a:off x="8429644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FBA94C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49" name="Freeform: Shape 1248">
              <a:extLst>
                <a:ext uri="{FF2B5EF4-FFF2-40B4-BE49-F238E27FC236}">
                  <a16:creationId xmlns:a16="http://schemas.microsoft.com/office/drawing/2014/main" id="{AB0F285F-0A2E-0BD0-82F8-084DE9A69F5F}"/>
                </a:ext>
              </a:extLst>
            </p:cNvPr>
            <p:cNvSpPr/>
            <p:nvPr/>
          </p:nvSpPr>
          <p:spPr>
            <a:xfrm>
              <a:off x="8437684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FCAC4F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id="{AC37F2D2-1D94-5BB7-7035-668FBF172777}"/>
                </a:ext>
              </a:extLst>
            </p:cNvPr>
            <p:cNvSpPr/>
            <p:nvPr/>
          </p:nvSpPr>
          <p:spPr>
            <a:xfrm>
              <a:off x="8445724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FCAF52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id="{F539A089-C5F7-0461-5755-C4AFB0BDB217}"/>
                </a:ext>
              </a:extLst>
            </p:cNvPr>
            <p:cNvSpPr/>
            <p:nvPr/>
          </p:nvSpPr>
          <p:spPr>
            <a:xfrm>
              <a:off x="8453764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FDB256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7AAF8F33-1BEB-895A-3A29-5A082482954A}"/>
                </a:ext>
              </a:extLst>
            </p:cNvPr>
            <p:cNvSpPr/>
            <p:nvPr/>
          </p:nvSpPr>
          <p:spPr>
            <a:xfrm>
              <a:off x="8461805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FDB45B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id="{5EF6E7E2-E9D9-37A4-811D-2CA17D9FF3DD}"/>
                </a:ext>
              </a:extLst>
            </p:cNvPr>
            <p:cNvSpPr/>
            <p:nvPr/>
          </p:nvSpPr>
          <p:spPr>
            <a:xfrm>
              <a:off x="8469845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FDB75F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:a16="http://schemas.microsoft.com/office/drawing/2014/main" id="{59191F3D-7178-9AAB-9B43-1789F48582E5}"/>
                </a:ext>
              </a:extLst>
            </p:cNvPr>
            <p:cNvSpPr/>
            <p:nvPr/>
          </p:nvSpPr>
          <p:spPr>
            <a:xfrm>
              <a:off x="8477885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FEB964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id="{11F53304-A6AD-4D3A-86D1-B9058A84B0C7}"/>
                </a:ext>
              </a:extLst>
            </p:cNvPr>
            <p:cNvSpPr/>
            <p:nvPr/>
          </p:nvSpPr>
          <p:spPr>
            <a:xfrm>
              <a:off x="8485925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FEBC68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id="{542C88CC-AD2D-C384-7712-284C0A0C2808}"/>
                </a:ext>
              </a:extLst>
            </p:cNvPr>
            <p:cNvSpPr/>
            <p:nvPr/>
          </p:nvSpPr>
          <p:spPr>
            <a:xfrm>
              <a:off x="8493965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FEBE6D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id="{34ED8A15-0AD8-351E-6360-10138682FA91}"/>
                </a:ext>
              </a:extLst>
            </p:cNvPr>
            <p:cNvSpPr/>
            <p:nvPr/>
          </p:nvSpPr>
          <p:spPr>
            <a:xfrm>
              <a:off x="8502005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FEC173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id="{C4601C5A-96B2-A284-70DE-D5DEEDDD87E0}"/>
                </a:ext>
              </a:extLst>
            </p:cNvPr>
            <p:cNvSpPr/>
            <p:nvPr/>
          </p:nvSpPr>
          <p:spPr>
            <a:xfrm>
              <a:off x="8510045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F9C480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id="{BFE92FD1-FF53-F7CD-C19B-E215EC00F532}"/>
                </a:ext>
              </a:extLst>
            </p:cNvPr>
            <p:cNvSpPr/>
            <p:nvPr/>
          </p:nvSpPr>
          <p:spPr>
            <a:xfrm>
              <a:off x="8518085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F3C78E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3A160B8A-C620-5C53-9216-B2D07B4361E1}"/>
                </a:ext>
              </a:extLst>
            </p:cNvPr>
            <p:cNvSpPr/>
            <p:nvPr/>
          </p:nvSpPr>
          <p:spPr>
            <a:xfrm>
              <a:off x="8526125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EDCA9B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05D15799-1611-75B7-B1C8-FEDD437A6A46}"/>
                </a:ext>
              </a:extLst>
            </p:cNvPr>
            <p:cNvSpPr/>
            <p:nvPr/>
          </p:nvSpPr>
          <p:spPr>
            <a:xfrm>
              <a:off x="8534166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E7CDA8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9B4DE49F-CF9E-85B2-796D-FDDD7244D853}"/>
                </a:ext>
              </a:extLst>
            </p:cNvPr>
            <p:cNvSpPr/>
            <p:nvPr/>
          </p:nvSpPr>
          <p:spPr>
            <a:xfrm>
              <a:off x="8542206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E2D0B6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332433AC-3AC1-416B-54D1-5075D3C9241F}"/>
                </a:ext>
              </a:extLst>
            </p:cNvPr>
            <p:cNvSpPr/>
            <p:nvPr/>
          </p:nvSpPr>
          <p:spPr>
            <a:xfrm>
              <a:off x="8550246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DCD3C3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E413C7D5-B5EA-278E-FB43-9A5E4082E005}"/>
                </a:ext>
              </a:extLst>
            </p:cNvPr>
            <p:cNvSpPr/>
            <p:nvPr/>
          </p:nvSpPr>
          <p:spPr>
            <a:xfrm>
              <a:off x="8558286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D4D5CB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881616C5-05C4-0355-F123-C969D2DAA1AA}"/>
                </a:ext>
              </a:extLst>
            </p:cNvPr>
            <p:cNvSpPr/>
            <p:nvPr/>
          </p:nvSpPr>
          <p:spPr>
            <a:xfrm>
              <a:off x="8566326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CBD3CF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694D22BD-8D96-2556-5485-CAB15CBC0A82}"/>
                </a:ext>
              </a:extLst>
            </p:cNvPr>
            <p:cNvSpPr/>
            <p:nvPr/>
          </p:nvSpPr>
          <p:spPr>
            <a:xfrm>
              <a:off x="8574366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C2D2D3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DC43B420-DF58-87EF-9D06-76AEB6992194}"/>
                </a:ext>
              </a:extLst>
            </p:cNvPr>
            <p:cNvSpPr/>
            <p:nvPr/>
          </p:nvSpPr>
          <p:spPr>
            <a:xfrm>
              <a:off x="8582406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B9D0D7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63F22713-2AE5-E42B-D416-18C96292E29F}"/>
                </a:ext>
              </a:extLst>
            </p:cNvPr>
            <p:cNvSpPr/>
            <p:nvPr/>
          </p:nvSpPr>
          <p:spPr>
            <a:xfrm>
              <a:off x="8590446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B0CFDB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:a16="http://schemas.microsoft.com/office/drawing/2014/main" id="{877DE116-6BEC-414C-17BA-056EB58D36BD}"/>
                </a:ext>
              </a:extLst>
            </p:cNvPr>
            <p:cNvSpPr/>
            <p:nvPr/>
          </p:nvSpPr>
          <p:spPr>
            <a:xfrm>
              <a:off x="8598487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A7CDDF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:a16="http://schemas.microsoft.com/office/drawing/2014/main" id="{1C36E14C-A457-2984-1FA1-147B8042582C}"/>
                </a:ext>
              </a:extLst>
            </p:cNvPr>
            <p:cNvSpPr/>
            <p:nvPr/>
          </p:nvSpPr>
          <p:spPr>
            <a:xfrm>
              <a:off x="8606527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9ECCE3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id="{3C83A41B-89FD-7AB5-B704-27ED7B6183E6}"/>
                </a:ext>
              </a:extLst>
            </p:cNvPr>
            <p:cNvSpPr/>
            <p:nvPr/>
          </p:nvSpPr>
          <p:spPr>
            <a:xfrm>
              <a:off x="8614567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9BCAE4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72" name="Freeform: Shape 1271">
              <a:extLst>
                <a:ext uri="{FF2B5EF4-FFF2-40B4-BE49-F238E27FC236}">
                  <a16:creationId xmlns:a16="http://schemas.microsoft.com/office/drawing/2014/main" id="{E9E4FA96-3820-5187-391D-30089F891B41}"/>
                </a:ext>
              </a:extLst>
            </p:cNvPr>
            <p:cNvSpPr/>
            <p:nvPr/>
          </p:nvSpPr>
          <p:spPr>
            <a:xfrm>
              <a:off x="8622607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99C9E3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73" name="Freeform: Shape 1272">
              <a:extLst>
                <a:ext uri="{FF2B5EF4-FFF2-40B4-BE49-F238E27FC236}">
                  <a16:creationId xmlns:a16="http://schemas.microsoft.com/office/drawing/2014/main" id="{F246EA90-EAD4-CF5A-38C9-21EE7201FC7A}"/>
                </a:ext>
              </a:extLst>
            </p:cNvPr>
            <p:cNvSpPr/>
            <p:nvPr/>
          </p:nvSpPr>
          <p:spPr>
            <a:xfrm>
              <a:off x="8630647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97C7E2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:a16="http://schemas.microsoft.com/office/drawing/2014/main" id="{C2C1B65A-B96F-15B5-8F05-86BB057B0FEF}"/>
                </a:ext>
              </a:extLst>
            </p:cNvPr>
            <p:cNvSpPr/>
            <p:nvPr/>
          </p:nvSpPr>
          <p:spPr>
            <a:xfrm>
              <a:off x="8638687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94C6E1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:a16="http://schemas.microsoft.com/office/drawing/2014/main" id="{68634FF1-01CC-C1E0-DBE9-C5F7C66A836D}"/>
                </a:ext>
              </a:extLst>
            </p:cNvPr>
            <p:cNvSpPr/>
            <p:nvPr/>
          </p:nvSpPr>
          <p:spPr>
            <a:xfrm>
              <a:off x="8646727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92C5E1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:a16="http://schemas.microsoft.com/office/drawing/2014/main" id="{9D52407D-2690-E1FA-CE46-B652D86F2F9B}"/>
                </a:ext>
              </a:extLst>
            </p:cNvPr>
            <p:cNvSpPr/>
            <p:nvPr/>
          </p:nvSpPr>
          <p:spPr>
            <a:xfrm>
              <a:off x="8654767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90C3E0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:a16="http://schemas.microsoft.com/office/drawing/2014/main" id="{B383212E-3437-3BEF-3C2B-5DEC59FE4CAA}"/>
                </a:ext>
              </a:extLst>
            </p:cNvPr>
            <p:cNvSpPr/>
            <p:nvPr/>
          </p:nvSpPr>
          <p:spPr>
            <a:xfrm>
              <a:off x="8662808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8EC2DF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:a16="http://schemas.microsoft.com/office/drawing/2014/main" id="{29FDBF76-FB23-1551-B6E4-14986636F7C4}"/>
                </a:ext>
              </a:extLst>
            </p:cNvPr>
            <p:cNvSpPr/>
            <p:nvPr/>
          </p:nvSpPr>
          <p:spPr>
            <a:xfrm>
              <a:off x="8670848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8CC0DE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:a16="http://schemas.microsoft.com/office/drawing/2014/main" id="{277E3DFF-08B5-23BC-AF50-35EF59536A9E}"/>
                </a:ext>
              </a:extLst>
            </p:cNvPr>
            <p:cNvSpPr/>
            <p:nvPr/>
          </p:nvSpPr>
          <p:spPr>
            <a:xfrm>
              <a:off x="8678888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89BEDD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id="{12A0B9D0-412A-F099-AD1F-82F63E0C65AC}"/>
                </a:ext>
              </a:extLst>
            </p:cNvPr>
            <p:cNvSpPr/>
            <p:nvPr/>
          </p:nvSpPr>
          <p:spPr>
            <a:xfrm>
              <a:off x="8686928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87BCDC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:a16="http://schemas.microsoft.com/office/drawing/2014/main" id="{F74F20A2-6AEA-FDA3-85D5-59BEE21EA272}"/>
                </a:ext>
              </a:extLst>
            </p:cNvPr>
            <p:cNvSpPr/>
            <p:nvPr/>
          </p:nvSpPr>
          <p:spPr>
            <a:xfrm>
              <a:off x="8694968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85BBDC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:a16="http://schemas.microsoft.com/office/drawing/2014/main" id="{39A087FF-3812-D7D6-95A0-93C89C384498}"/>
                </a:ext>
              </a:extLst>
            </p:cNvPr>
            <p:cNvSpPr/>
            <p:nvPr/>
          </p:nvSpPr>
          <p:spPr>
            <a:xfrm>
              <a:off x="8703008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83B9DB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:a16="http://schemas.microsoft.com/office/drawing/2014/main" id="{A85B4143-C10B-6080-2FE1-A62F5D70675E}"/>
                </a:ext>
              </a:extLst>
            </p:cNvPr>
            <p:cNvSpPr/>
            <p:nvPr/>
          </p:nvSpPr>
          <p:spPr>
            <a:xfrm>
              <a:off x="8711048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81B7DA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:a16="http://schemas.microsoft.com/office/drawing/2014/main" id="{132CDE39-285C-2238-1208-4A7CA5B1C989}"/>
                </a:ext>
              </a:extLst>
            </p:cNvPr>
            <p:cNvSpPr/>
            <p:nvPr/>
          </p:nvSpPr>
          <p:spPr>
            <a:xfrm>
              <a:off x="8719088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7FB5D8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:a16="http://schemas.microsoft.com/office/drawing/2014/main" id="{1E5753CF-04CE-CBBA-5DEF-A567804951F4}"/>
                </a:ext>
              </a:extLst>
            </p:cNvPr>
            <p:cNvSpPr/>
            <p:nvPr/>
          </p:nvSpPr>
          <p:spPr>
            <a:xfrm>
              <a:off x="8727129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7DB3D7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:a16="http://schemas.microsoft.com/office/drawing/2014/main" id="{B8BD548D-DCDE-E718-8978-7CF203C11C2C}"/>
                </a:ext>
              </a:extLst>
            </p:cNvPr>
            <p:cNvSpPr/>
            <p:nvPr/>
          </p:nvSpPr>
          <p:spPr>
            <a:xfrm>
              <a:off x="8735169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7BB1D6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:a16="http://schemas.microsoft.com/office/drawing/2014/main" id="{F260E576-9C41-384D-F076-E10D2F5E4BB1}"/>
                </a:ext>
              </a:extLst>
            </p:cNvPr>
            <p:cNvSpPr/>
            <p:nvPr/>
          </p:nvSpPr>
          <p:spPr>
            <a:xfrm>
              <a:off x="8743209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79AED4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:a16="http://schemas.microsoft.com/office/drawing/2014/main" id="{60C9341A-AD5C-43E8-ABC1-89335366AD79}"/>
                </a:ext>
              </a:extLst>
            </p:cNvPr>
            <p:cNvSpPr/>
            <p:nvPr/>
          </p:nvSpPr>
          <p:spPr>
            <a:xfrm>
              <a:off x="8751249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77ACD3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id="{62600379-A6F7-A3D7-095E-8231F2F2DAC8}"/>
                </a:ext>
              </a:extLst>
            </p:cNvPr>
            <p:cNvSpPr/>
            <p:nvPr/>
          </p:nvSpPr>
          <p:spPr>
            <a:xfrm>
              <a:off x="8759289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75AAD2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90" name="Freeform: Shape 1289">
              <a:extLst>
                <a:ext uri="{FF2B5EF4-FFF2-40B4-BE49-F238E27FC236}">
                  <a16:creationId xmlns:a16="http://schemas.microsoft.com/office/drawing/2014/main" id="{5A87EA6C-D9BE-A0DD-26B3-13FE211F731C}"/>
                </a:ext>
              </a:extLst>
            </p:cNvPr>
            <p:cNvSpPr/>
            <p:nvPr/>
          </p:nvSpPr>
          <p:spPr>
            <a:xfrm>
              <a:off x="8767329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73A8D0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91" name="Freeform: Shape 1290">
              <a:extLst>
                <a:ext uri="{FF2B5EF4-FFF2-40B4-BE49-F238E27FC236}">
                  <a16:creationId xmlns:a16="http://schemas.microsoft.com/office/drawing/2014/main" id="{D2177DBF-C9E3-4511-EC44-313F6F655646}"/>
                </a:ext>
              </a:extLst>
            </p:cNvPr>
            <p:cNvSpPr/>
            <p:nvPr/>
          </p:nvSpPr>
          <p:spPr>
            <a:xfrm>
              <a:off x="8775369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71A6CF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92" name="Freeform: Shape 1291">
              <a:extLst>
                <a:ext uri="{FF2B5EF4-FFF2-40B4-BE49-F238E27FC236}">
                  <a16:creationId xmlns:a16="http://schemas.microsoft.com/office/drawing/2014/main" id="{872BDC04-A7B6-4CFA-9C09-B601EEFD1B4B}"/>
                </a:ext>
              </a:extLst>
            </p:cNvPr>
            <p:cNvSpPr/>
            <p:nvPr/>
          </p:nvSpPr>
          <p:spPr>
            <a:xfrm>
              <a:off x="8783409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6FA4CE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93" name="Freeform: Shape 1292">
              <a:extLst>
                <a:ext uri="{FF2B5EF4-FFF2-40B4-BE49-F238E27FC236}">
                  <a16:creationId xmlns:a16="http://schemas.microsoft.com/office/drawing/2014/main" id="{AD73349E-4313-E3FE-9547-B027C5191362}"/>
                </a:ext>
              </a:extLst>
            </p:cNvPr>
            <p:cNvSpPr/>
            <p:nvPr/>
          </p:nvSpPr>
          <p:spPr>
            <a:xfrm>
              <a:off x="8791450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6DA2CC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94" name="Freeform: Shape 1293">
              <a:extLst>
                <a:ext uri="{FF2B5EF4-FFF2-40B4-BE49-F238E27FC236}">
                  <a16:creationId xmlns:a16="http://schemas.microsoft.com/office/drawing/2014/main" id="{317D531D-7CEB-DB50-C475-9C4E95624E5C}"/>
                </a:ext>
              </a:extLst>
            </p:cNvPr>
            <p:cNvSpPr/>
            <p:nvPr/>
          </p:nvSpPr>
          <p:spPr>
            <a:xfrm>
              <a:off x="8799490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6BA0CB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95" name="Freeform: Shape 1294">
              <a:extLst>
                <a:ext uri="{FF2B5EF4-FFF2-40B4-BE49-F238E27FC236}">
                  <a16:creationId xmlns:a16="http://schemas.microsoft.com/office/drawing/2014/main" id="{9A3F0BF2-45D6-117B-3799-062FEAC0744C}"/>
                </a:ext>
              </a:extLst>
            </p:cNvPr>
            <p:cNvSpPr/>
            <p:nvPr/>
          </p:nvSpPr>
          <p:spPr>
            <a:xfrm>
              <a:off x="8807530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699EC9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96" name="Freeform: Shape 1295">
              <a:extLst>
                <a:ext uri="{FF2B5EF4-FFF2-40B4-BE49-F238E27FC236}">
                  <a16:creationId xmlns:a16="http://schemas.microsoft.com/office/drawing/2014/main" id="{89A91480-95D8-7F07-4866-3AB5DCBFAF43}"/>
                </a:ext>
              </a:extLst>
            </p:cNvPr>
            <p:cNvSpPr/>
            <p:nvPr/>
          </p:nvSpPr>
          <p:spPr>
            <a:xfrm>
              <a:off x="8815570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679CC8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97" name="Freeform: Shape 1296">
              <a:extLst>
                <a:ext uri="{FF2B5EF4-FFF2-40B4-BE49-F238E27FC236}">
                  <a16:creationId xmlns:a16="http://schemas.microsoft.com/office/drawing/2014/main" id="{EF992519-E597-F360-39E7-B43699DFDE59}"/>
                </a:ext>
              </a:extLst>
            </p:cNvPr>
            <p:cNvSpPr/>
            <p:nvPr/>
          </p:nvSpPr>
          <p:spPr>
            <a:xfrm>
              <a:off x="8823610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669BC7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98" name="Freeform: Shape 1297">
              <a:extLst>
                <a:ext uri="{FF2B5EF4-FFF2-40B4-BE49-F238E27FC236}">
                  <a16:creationId xmlns:a16="http://schemas.microsoft.com/office/drawing/2014/main" id="{8A67B970-DE09-C978-03B9-A2BBEE64C513}"/>
                </a:ext>
              </a:extLst>
            </p:cNvPr>
            <p:cNvSpPr/>
            <p:nvPr/>
          </p:nvSpPr>
          <p:spPr>
            <a:xfrm>
              <a:off x="8831650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6499C6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99" name="Freeform: Shape 1298">
              <a:extLst>
                <a:ext uri="{FF2B5EF4-FFF2-40B4-BE49-F238E27FC236}">
                  <a16:creationId xmlns:a16="http://schemas.microsoft.com/office/drawing/2014/main" id="{B3986E92-EA3A-D98E-9748-265AC815B1CC}"/>
                </a:ext>
              </a:extLst>
            </p:cNvPr>
            <p:cNvSpPr/>
            <p:nvPr/>
          </p:nvSpPr>
          <p:spPr>
            <a:xfrm>
              <a:off x="8839690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6398C4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00" name="Freeform: Shape 1299">
              <a:extLst>
                <a:ext uri="{FF2B5EF4-FFF2-40B4-BE49-F238E27FC236}">
                  <a16:creationId xmlns:a16="http://schemas.microsoft.com/office/drawing/2014/main" id="{0D328D70-97C1-0E17-8AF4-D8DF1402A4E1}"/>
                </a:ext>
              </a:extLst>
            </p:cNvPr>
            <p:cNvSpPr/>
            <p:nvPr/>
          </p:nvSpPr>
          <p:spPr>
            <a:xfrm>
              <a:off x="8847730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6196C3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01" name="Freeform: Shape 1300">
              <a:extLst>
                <a:ext uri="{FF2B5EF4-FFF2-40B4-BE49-F238E27FC236}">
                  <a16:creationId xmlns:a16="http://schemas.microsoft.com/office/drawing/2014/main" id="{935E3218-67F6-007A-BF68-907183DDA9D0}"/>
                </a:ext>
              </a:extLst>
            </p:cNvPr>
            <p:cNvSpPr/>
            <p:nvPr/>
          </p:nvSpPr>
          <p:spPr>
            <a:xfrm>
              <a:off x="8855770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6095C2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02" name="Freeform: Shape 1301">
              <a:extLst>
                <a:ext uri="{FF2B5EF4-FFF2-40B4-BE49-F238E27FC236}">
                  <a16:creationId xmlns:a16="http://schemas.microsoft.com/office/drawing/2014/main" id="{136105BD-FB8C-3A71-F8C2-4AA4B3674B5E}"/>
                </a:ext>
              </a:extLst>
            </p:cNvPr>
            <p:cNvSpPr/>
            <p:nvPr/>
          </p:nvSpPr>
          <p:spPr>
            <a:xfrm>
              <a:off x="8863811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5E93C1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03" name="Freeform: Shape 1302">
              <a:extLst>
                <a:ext uri="{FF2B5EF4-FFF2-40B4-BE49-F238E27FC236}">
                  <a16:creationId xmlns:a16="http://schemas.microsoft.com/office/drawing/2014/main" id="{89E5B395-445A-CDF9-1008-F6B3C04C02F0}"/>
                </a:ext>
              </a:extLst>
            </p:cNvPr>
            <p:cNvSpPr/>
            <p:nvPr/>
          </p:nvSpPr>
          <p:spPr>
            <a:xfrm>
              <a:off x="8871851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5D92C0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04" name="Freeform: Shape 1303">
              <a:extLst>
                <a:ext uri="{FF2B5EF4-FFF2-40B4-BE49-F238E27FC236}">
                  <a16:creationId xmlns:a16="http://schemas.microsoft.com/office/drawing/2014/main" id="{66503C15-E094-8DC3-6B56-220136379910}"/>
                </a:ext>
              </a:extLst>
            </p:cNvPr>
            <p:cNvSpPr/>
            <p:nvPr/>
          </p:nvSpPr>
          <p:spPr>
            <a:xfrm>
              <a:off x="8879891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5B90BE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05" name="Freeform: Shape 1304">
              <a:extLst>
                <a:ext uri="{FF2B5EF4-FFF2-40B4-BE49-F238E27FC236}">
                  <a16:creationId xmlns:a16="http://schemas.microsoft.com/office/drawing/2014/main" id="{A6594982-1738-978B-C7A0-F61097106E66}"/>
                </a:ext>
              </a:extLst>
            </p:cNvPr>
            <p:cNvSpPr/>
            <p:nvPr/>
          </p:nvSpPr>
          <p:spPr>
            <a:xfrm>
              <a:off x="8887931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5A8EBC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06" name="Freeform: Shape 1305">
              <a:extLst>
                <a:ext uri="{FF2B5EF4-FFF2-40B4-BE49-F238E27FC236}">
                  <a16:creationId xmlns:a16="http://schemas.microsoft.com/office/drawing/2014/main" id="{EE0EC9D9-205C-14A0-4F31-14A627133781}"/>
                </a:ext>
              </a:extLst>
            </p:cNvPr>
            <p:cNvSpPr/>
            <p:nvPr/>
          </p:nvSpPr>
          <p:spPr>
            <a:xfrm>
              <a:off x="8895971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588CBA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07" name="Freeform: Shape 1306">
              <a:extLst>
                <a:ext uri="{FF2B5EF4-FFF2-40B4-BE49-F238E27FC236}">
                  <a16:creationId xmlns:a16="http://schemas.microsoft.com/office/drawing/2014/main" id="{06F0E15A-A7D9-CA91-962E-456407C9FF6A}"/>
                </a:ext>
              </a:extLst>
            </p:cNvPr>
            <p:cNvSpPr/>
            <p:nvPr/>
          </p:nvSpPr>
          <p:spPr>
            <a:xfrm>
              <a:off x="8904011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578AB8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08" name="Freeform: Shape 1307">
              <a:extLst>
                <a:ext uri="{FF2B5EF4-FFF2-40B4-BE49-F238E27FC236}">
                  <a16:creationId xmlns:a16="http://schemas.microsoft.com/office/drawing/2014/main" id="{F14C6927-164E-0E4F-C5EF-3F7B00039BD4}"/>
                </a:ext>
              </a:extLst>
            </p:cNvPr>
            <p:cNvSpPr/>
            <p:nvPr/>
          </p:nvSpPr>
          <p:spPr>
            <a:xfrm>
              <a:off x="8912051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5688B6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09" name="Freeform: Shape 1308">
              <a:extLst>
                <a:ext uri="{FF2B5EF4-FFF2-40B4-BE49-F238E27FC236}">
                  <a16:creationId xmlns:a16="http://schemas.microsoft.com/office/drawing/2014/main" id="{07844F17-ED15-2E98-A115-F9A00A468B0B}"/>
                </a:ext>
              </a:extLst>
            </p:cNvPr>
            <p:cNvSpPr/>
            <p:nvPr/>
          </p:nvSpPr>
          <p:spPr>
            <a:xfrm>
              <a:off x="8920091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5487B4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10" name="Freeform: Shape 1309">
              <a:extLst>
                <a:ext uri="{FF2B5EF4-FFF2-40B4-BE49-F238E27FC236}">
                  <a16:creationId xmlns:a16="http://schemas.microsoft.com/office/drawing/2014/main" id="{38EAF107-E49C-9A4D-BF65-3799179769F7}"/>
                </a:ext>
              </a:extLst>
            </p:cNvPr>
            <p:cNvSpPr/>
            <p:nvPr/>
          </p:nvSpPr>
          <p:spPr>
            <a:xfrm>
              <a:off x="8928132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5385B2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11" name="Freeform: Shape 1310">
              <a:extLst>
                <a:ext uri="{FF2B5EF4-FFF2-40B4-BE49-F238E27FC236}">
                  <a16:creationId xmlns:a16="http://schemas.microsoft.com/office/drawing/2014/main" id="{4016C26C-EA05-442C-2A0D-F4F286E839ED}"/>
                </a:ext>
              </a:extLst>
            </p:cNvPr>
            <p:cNvSpPr/>
            <p:nvPr/>
          </p:nvSpPr>
          <p:spPr>
            <a:xfrm>
              <a:off x="8936172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5183B1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12" name="Freeform: Shape 1311">
              <a:extLst>
                <a:ext uri="{FF2B5EF4-FFF2-40B4-BE49-F238E27FC236}">
                  <a16:creationId xmlns:a16="http://schemas.microsoft.com/office/drawing/2014/main" id="{7CA25C00-1FB5-2528-D1BF-3CB36A8AF899}"/>
                </a:ext>
              </a:extLst>
            </p:cNvPr>
            <p:cNvSpPr/>
            <p:nvPr/>
          </p:nvSpPr>
          <p:spPr>
            <a:xfrm>
              <a:off x="8944212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5082AF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13" name="Freeform: Shape 1312">
              <a:extLst>
                <a:ext uri="{FF2B5EF4-FFF2-40B4-BE49-F238E27FC236}">
                  <a16:creationId xmlns:a16="http://schemas.microsoft.com/office/drawing/2014/main" id="{0B673D53-5824-F48D-D882-9021AE892548}"/>
                </a:ext>
              </a:extLst>
            </p:cNvPr>
            <p:cNvSpPr/>
            <p:nvPr/>
          </p:nvSpPr>
          <p:spPr>
            <a:xfrm>
              <a:off x="8952252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4E80AE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14" name="Freeform: Shape 1313">
              <a:extLst>
                <a:ext uri="{FF2B5EF4-FFF2-40B4-BE49-F238E27FC236}">
                  <a16:creationId xmlns:a16="http://schemas.microsoft.com/office/drawing/2014/main" id="{A1E485DA-EB5D-F2B2-759B-D279DA0DFEEB}"/>
                </a:ext>
              </a:extLst>
            </p:cNvPr>
            <p:cNvSpPr/>
            <p:nvPr/>
          </p:nvSpPr>
          <p:spPr>
            <a:xfrm>
              <a:off x="8960292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4C7EAD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15" name="Freeform: Shape 1314">
              <a:extLst>
                <a:ext uri="{FF2B5EF4-FFF2-40B4-BE49-F238E27FC236}">
                  <a16:creationId xmlns:a16="http://schemas.microsoft.com/office/drawing/2014/main" id="{B0523D3E-E740-4ECF-3654-27EF376E9F6D}"/>
                </a:ext>
              </a:extLst>
            </p:cNvPr>
            <p:cNvSpPr/>
            <p:nvPr/>
          </p:nvSpPr>
          <p:spPr>
            <a:xfrm>
              <a:off x="8968332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4B7DAB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16" name="Freeform: Shape 1315">
              <a:extLst>
                <a:ext uri="{FF2B5EF4-FFF2-40B4-BE49-F238E27FC236}">
                  <a16:creationId xmlns:a16="http://schemas.microsoft.com/office/drawing/2014/main" id="{E983BCD4-299F-0B93-2800-22D30ED1C125}"/>
                </a:ext>
              </a:extLst>
            </p:cNvPr>
            <p:cNvSpPr/>
            <p:nvPr/>
          </p:nvSpPr>
          <p:spPr>
            <a:xfrm>
              <a:off x="8976372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497BAA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17" name="Freeform: Shape 1316">
              <a:extLst>
                <a:ext uri="{FF2B5EF4-FFF2-40B4-BE49-F238E27FC236}">
                  <a16:creationId xmlns:a16="http://schemas.microsoft.com/office/drawing/2014/main" id="{F2B385F6-6CAA-A06D-824A-4801D3204726}"/>
                </a:ext>
              </a:extLst>
            </p:cNvPr>
            <p:cNvSpPr/>
            <p:nvPr/>
          </p:nvSpPr>
          <p:spPr>
            <a:xfrm>
              <a:off x="8984412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4779A8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18" name="Freeform: Shape 1317">
              <a:extLst>
                <a:ext uri="{FF2B5EF4-FFF2-40B4-BE49-F238E27FC236}">
                  <a16:creationId xmlns:a16="http://schemas.microsoft.com/office/drawing/2014/main" id="{ED611A05-C220-E5B6-1001-F74AF1413052}"/>
                </a:ext>
              </a:extLst>
            </p:cNvPr>
            <p:cNvSpPr/>
            <p:nvPr/>
          </p:nvSpPr>
          <p:spPr>
            <a:xfrm>
              <a:off x="8992453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4577A7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19" name="Freeform: Shape 1318">
              <a:extLst>
                <a:ext uri="{FF2B5EF4-FFF2-40B4-BE49-F238E27FC236}">
                  <a16:creationId xmlns:a16="http://schemas.microsoft.com/office/drawing/2014/main" id="{A7F1B03C-62CC-60CC-6BC8-14137088B6E0}"/>
                </a:ext>
              </a:extLst>
            </p:cNvPr>
            <p:cNvSpPr/>
            <p:nvPr/>
          </p:nvSpPr>
          <p:spPr>
            <a:xfrm>
              <a:off x="9000493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4375A6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20" name="Freeform: Shape 1319">
              <a:extLst>
                <a:ext uri="{FF2B5EF4-FFF2-40B4-BE49-F238E27FC236}">
                  <a16:creationId xmlns:a16="http://schemas.microsoft.com/office/drawing/2014/main" id="{DA54779F-6371-BDC9-573D-0CF6E2F26425}"/>
                </a:ext>
              </a:extLst>
            </p:cNvPr>
            <p:cNvSpPr/>
            <p:nvPr/>
          </p:nvSpPr>
          <p:spPr>
            <a:xfrm>
              <a:off x="9008533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4174A4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21" name="Freeform: Shape 1320">
              <a:extLst>
                <a:ext uri="{FF2B5EF4-FFF2-40B4-BE49-F238E27FC236}">
                  <a16:creationId xmlns:a16="http://schemas.microsoft.com/office/drawing/2014/main" id="{18CC442F-A777-E17F-25AE-D8032FF01460}"/>
                </a:ext>
              </a:extLst>
            </p:cNvPr>
            <p:cNvSpPr/>
            <p:nvPr/>
          </p:nvSpPr>
          <p:spPr>
            <a:xfrm>
              <a:off x="9016573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3F72A3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22" name="Freeform: Shape 1321">
              <a:extLst>
                <a:ext uri="{FF2B5EF4-FFF2-40B4-BE49-F238E27FC236}">
                  <a16:creationId xmlns:a16="http://schemas.microsoft.com/office/drawing/2014/main" id="{6E4BF8EB-AE90-3C91-5A46-B6DC71A207A0}"/>
                </a:ext>
              </a:extLst>
            </p:cNvPr>
            <p:cNvSpPr/>
            <p:nvPr/>
          </p:nvSpPr>
          <p:spPr>
            <a:xfrm>
              <a:off x="9024613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3D70A2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23" name="Freeform: Shape 1322">
              <a:extLst>
                <a:ext uri="{FF2B5EF4-FFF2-40B4-BE49-F238E27FC236}">
                  <a16:creationId xmlns:a16="http://schemas.microsoft.com/office/drawing/2014/main" id="{F5C2C645-B215-C7D3-EA94-56B339892415}"/>
                </a:ext>
              </a:extLst>
            </p:cNvPr>
            <p:cNvSpPr/>
            <p:nvPr/>
          </p:nvSpPr>
          <p:spPr>
            <a:xfrm>
              <a:off x="9032653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3B6EA0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24" name="Freeform: Shape 1323">
              <a:extLst>
                <a:ext uri="{FF2B5EF4-FFF2-40B4-BE49-F238E27FC236}">
                  <a16:creationId xmlns:a16="http://schemas.microsoft.com/office/drawing/2014/main" id="{603A0B97-E88A-2CDC-9B35-3598B47F1018}"/>
                </a:ext>
              </a:extLst>
            </p:cNvPr>
            <p:cNvSpPr/>
            <p:nvPr/>
          </p:nvSpPr>
          <p:spPr>
            <a:xfrm>
              <a:off x="9040693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3A6D9F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25" name="Freeform: Shape 1324">
              <a:extLst>
                <a:ext uri="{FF2B5EF4-FFF2-40B4-BE49-F238E27FC236}">
                  <a16:creationId xmlns:a16="http://schemas.microsoft.com/office/drawing/2014/main" id="{0DB8C399-445C-C89E-7622-572214524752}"/>
                </a:ext>
              </a:extLst>
            </p:cNvPr>
            <p:cNvSpPr/>
            <p:nvPr/>
          </p:nvSpPr>
          <p:spPr>
            <a:xfrm>
              <a:off x="9048733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386B9D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26" name="Freeform: Shape 1325">
              <a:extLst>
                <a:ext uri="{FF2B5EF4-FFF2-40B4-BE49-F238E27FC236}">
                  <a16:creationId xmlns:a16="http://schemas.microsoft.com/office/drawing/2014/main" id="{6608EB97-96DB-CAB1-4BC6-EF5617173BC9}"/>
                </a:ext>
              </a:extLst>
            </p:cNvPr>
            <p:cNvSpPr/>
            <p:nvPr/>
          </p:nvSpPr>
          <p:spPr>
            <a:xfrm>
              <a:off x="9056774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366A9B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27" name="Freeform: Shape 1326">
              <a:extLst>
                <a:ext uri="{FF2B5EF4-FFF2-40B4-BE49-F238E27FC236}">
                  <a16:creationId xmlns:a16="http://schemas.microsoft.com/office/drawing/2014/main" id="{20162087-1626-B8BD-AA58-50FED148AA97}"/>
                </a:ext>
              </a:extLst>
            </p:cNvPr>
            <p:cNvSpPr/>
            <p:nvPr/>
          </p:nvSpPr>
          <p:spPr>
            <a:xfrm>
              <a:off x="9064814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35689A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28" name="Freeform: Shape 1327">
              <a:extLst>
                <a:ext uri="{FF2B5EF4-FFF2-40B4-BE49-F238E27FC236}">
                  <a16:creationId xmlns:a16="http://schemas.microsoft.com/office/drawing/2014/main" id="{F97C92AA-2C78-6078-8280-9433B52F900F}"/>
                </a:ext>
              </a:extLst>
            </p:cNvPr>
            <p:cNvSpPr/>
            <p:nvPr/>
          </p:nvSpPr>
          <p:spPr>
            <a:xfrm>
              <a:off x="9072854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336798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29" name="Freeform: Shape 1328">
              <a:extLst>
                <a:ext uri="{FF2B5EF4-FFF2-40B4-BE49-F238E27FC236}">
                  <a16:creationId xmlns:a16="http://schemas.microsoft.com/office/drawing/2014/main" id="{B4DBDF09-6C51-C5AA-97D4-4BBA19C8447F}"/>
                </a:ext>
              </a:extLst>
            </p:cNvPr>
            <p:cNvSpPr/>
            <p:nvPr/>
          </p:nvSpPr>
          <p:spPr>
            <a:xfrm>
              <a:off x="9080894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316596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30" name="Freeform: Shape 1329">
              <a:extLst>
                <a:ext uri="{FF2B5EF4-FFF2-40B4-BE49-F238E27FC236}">
                  <a16:creationId xmlns:a16="http://schemas.microsoft.com/office/drawing/2014/main" id="{11D6A572-077A-B784-9D7C-B1FA91654610}"/>
                </a:ext>
              </a:extLst>
            </p:cNvPr>
            <p:cNvSpPr/>
            <p:nvPr/>
          </p:nvSpPr>
          <p:spPr>
            <a:xfrm>
              <a:off x="9088934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306495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31" name="Freeform: Shape 1330">
              <a:extLst>
                <a:ext uri="{FF2B5EF4-FFF2-40B4-BE49-F238E27FC236}">
                  <a16:creationId xmlns:a16="http://schemas.microsoft.com/office/drawing/2014/main" id="{B966BCC2-8FA4-5724-07E4-F31969AEB27D}"/>
                </a:ext>
              </a:extLst>
            </p:cNvPr>
            <p:cNvSpPr/>
            <p:nvPr/>
          </p:nvSpPr>
          <p:spPr>
            <a:xfrm>
              <a:off x="9096974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2F6393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32" name="Freeform: Shape 1331">
              <a:extLst>
                <a:ext uri="{FF2B5EF4-FFF2-40B4-BE49-F238E27FC236}">
                  <a16:creationId xmlns:a16="http://schemas.microsoft.com/office/drawing/2014/main" id="{CAD5E829-F34C-EDAF-0B88-98BB7177F669}"/>
                </a:ext>
              </a:extLst>
            </p:cNvPr>
            <p:cNvSpPr/>
            <p:nvPr/>
          </p:nvSpPr>
          <p:spPr>
            <a:xfrm>
              <a:off x="9105014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2F6191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33" name="Freeform: Shape 1332">
              <a:extLst>
                <a:ext uri="{FF2B5EF4-FFF2-40B4-BE49-F238E27FC236}">
                  <a16:creationId xmlns:a16="http://schemas.microsoft.com/office/drawing/2014/main" id="{0C94A523-B2D1-D8C8-B64F-93159882775D}"/>
                </a:ext>
              </a:extLst>
            </p:cNvPr>
            <p:cNvSpPr/>
            <p:nvPr/>
          </p:nvSpPr>
          <p:spPr>
            <a:xfrm>
              <a:off x="9113054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2E6090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34" name="Freeform: Shape 1333">
              <a:extLst>
                <a:ext uri="{FF2B5EF4-FFF2-40B4-BE49-F238E27FC236}">
                  <a16:creationId xmlns:a16="http://schemas.microsoft.com/office/drawing/2014/main" id="{AACC7995-4FBC-70A0-D06B-06E7E7E3E387}"/>
                </a:ext>
              </a:extLst>
            </p:cNvPr>
            <p:cNvSpPr/>
            <p:nvPr/>
          </p:nvSpPr>
          <p:spPr>
            <a:xfrm>
              <a:off x="9121095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2D5F8E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35" name="Freeform: Shape 1334">
              <a:extLst>
                <a:ext uri="{FF2B5EF4-FFF2-40B4-BE49-F238E27FC236}">
                  <a16:creationId xmlns:a16="http://schemas.microsoft.com/office/drawing/2014/main" id="{A520706E-5EB7-6DF6-C2AB-44966B66551A}"/>
                </a:ext>
              </a:extLst>
            </p:cNvPr>
            <p:cNvSpPr/>
            <p:nvPr/>
          </p:nvSpPr>
          <p:spPr>
            <a:xfrm>
              <a:off x="9129135" y="6247689"/>
              <a:ext cx="16080" cy="120601"/>
            </a:xfrm>
            <a:custGeom>
              <a:avLst/>
              <a:gdLst>
                <a:gd name="connsiteX0" fmla="*/ 1376 w 16080"/>
                <a:gd name="connsiteY0" fmla="*/ 0 h 120601"/>
                <a:gd name="connsiteX1" fmla="*/ 17456 w 16080"/>
                <a:gd name="connsiteY1" fmla="*/ 0 h 120601"/>
                <a:gd name="connsiteX2" fmla="*/ 17456 w 16080"/>
                <a:gd name="connsiteY2" fmla="*/ 120602 h 120601"/>
                <a:gd name="connsiteX3" fmla="*/ 1376 w 1608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0" h="120601">
                  <a:moveTo>
                    <a:pt x="1376" y="0"/>
                  </a:moveTo>
                  <a:lnTo>
                    <a:pt x="17456" y="0"/>
                  </a:lnTo>
                  <a:lnTo>
                    <a:pt x="1745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2C5E8C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36" name="Freeform: Shape 1335">
              <a:extLst>
                <a:ext uri="{FF2B5EF4-FFF2-40B4-BE49-F238E27FC236}">
                  <a16:creationId xmlns:a16="http://schemas.microsoft.com/office/drawing/2014/main" id="{523887B2-3D47-7D2E-3097-0A86236BD3AB}"/>
                </a:ext>
              </a:extLst>
            </p:cNvPr>
            <p:cNvSpPr/>
            <p:nvPr/>
          </p:nvSpPr>
          <p:spPr>
            <a:xfrm>
              <a:off x="9137175" y="6247689"/>
              <a:ext cx="8040" cy="120601"/>
            </a:xfrm>
            <a:custGeom>
              <a:avLst/>
              <a:gdLst>
                <a:gd name="connsiteX0" fmla="*/ 1376 w 8040"/>
                <a:gd name="connsiteY0" fmla="*/ 0 h 120601"/>
                <a:gd name="connsiteX1" fmla="*/ 9416 w 8040"/>
                <a:gd name="connsiteY1" fmla="*/ 0 h 120601"/>
                <a:gd name="connsiteX2" fmla="*/ 9416 w 8040"/>
                <a:gd name="connsiteY2" fmla="*/ 120602 h 120601"/>
                <a:gd name="connsiteX3" fmla="*/ 1376 w 8040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40" h="120601">
                  <a:moveTo>
                    <a:pt x="1376" y="0"/>
                  </a:moveTo>
                  <a:lnTo>
                    <a:pt x="9416" y="0"/>
                  </a:lnTo>
                  <a:lnTo>
                    <a:pt x="9416" y="120602"/>
                  </a:lnTo>
                  <a:lnTo>
                    <a:pt x="1376" y="120602"/>
                  </a:lnTo>
                  <a:close/>
                </a:path>
              </a:pathLst>
            </a:custGeom>
            <a:solidFill>
              <a:srgbClr val="2B5C8A"/>
            </a:solidFill>
            <a:ln w="8036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37" name="Freeform: Shape 1336">
              <a:extLst>
                <a:ext uri="{FF2B5EF4-FFF2-40B4-BE49-F238E27FC236}">
                  <a16:creationId xmlns:a16="http://schemas.microsoft.com/office/drawing/2014/main" id="{FB7E579B-AE51-DCAC-D9C0-A0B748EA6495}"/>
                </a:ext>
              </a:extLst>
            </p:cNvPr>
            <p:cNvSpPr/>
            <p:nvPr/>
          </p:nvSpPr>
          <p:spPr>
            <a:xfrm>
              <a:off x="8091959" y="6247689"/>
              <a:ext cx="1053255" cy="120601"/>
            </a:xfrm>
            <a:custGeom>
              <a:avLst/>
              <a:gdLst>
                <a:gd name="connsiteX0" fmla="*/ 1376 w 1053255"/>
                <a:gd name="connsiteY0" fmla="*/ 0 h 120601"/>
                <a:gd name="connsiteX1" fmla="*/ 1054632 w 1053255"/>
                <a:gd name="connsiteY1" fmla="*/ 0 h 120601"/>
                <a:gd name="connsiteX2" fmla="*/ 1054632 w 1053255"/>
                <a:gd name="connsiteY2" fmla="*/ 120602 h 120601"/>
                <a:gd name="connsiteX3" fmla="*/ 1376 w 1053255"/>
                <a:gd name="connsiteY3" fmla="*/ 120602 h 12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3255" h="120601">
                  <a:moveTo>
                    <a:pt x="1376" y="0"/>
                  </a:moveTo>
                  <a:lnTo>
                    <a:pt x="1054632" y="0"/>
                  </a:lnTo>
                  <a:lnTo>
                    <a:pt x="1054632" y="120602"/>
                  </a:lnTo>
                  <a:lnTo>
                    <a:pt x="1376" y="120602"/>
                  </a:lnTo>
                  <a:close/>
                </a:path>
              </a:pathLst>
            </a:custGeom>
            <a:noFill/>
            <a:ln w="8036" cap="flat">
              <a:solidFill>
                <a:srgbClr val="ACA89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38" name="Freeform: Shape 1337">
              <a:extLst>
                <a:ext uri="{FF2B5EF4-FFF2-40B4-BE49-F238E27FC236}">
                  <a16:creationId xmlns:a16="http://schemas.microsoft.com/office/drawing/2014/main" id="{1CE2B493-8967-EFB6-5410-77F738FB6B11}"/>
                </a:ext>
              </a:extLst>
            </p:cNvPr>
            <p:cNvSpPr/>
            <p:nvPr/>
          </p:nvSpPr>
          <p:spPr>
            <a:xfrm>
              <a:off x="8550246" y="6352211"/>
              <a:ext cx="8040" cy="32160"/>
            </a:xfrm>
            <a:custGeom>
              <a:avLst/>
              <a:gdLst>
                <a:gd name="connsiteX0" fmla="*/ 1376 w 8040"/>
                <a:gd name="connsiteY0" fmla="*/ 0 h 32160"/>
                <a:gd name="connsiteX1" fmla="*/ 1376 w 8040"/>
                <a:gd name="connsiteY1" fmla="*/ 32160 h 3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40" h="32160">
                  <a:moveTo>
                    <a:pt x="1376" y="0"/>
                  </a:moveTo>
                  <a:lnTo>
                    <a:pt x="1376" y="32160"/>
                  </a:lnTo>
                </a:path>
              </a:pathLst>
            </a:custGeom>
            <a:noFill/>
            <a:ln w="8036" cap="flat">
              <a:solidFill>
                <a:srgbClr val="000000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317" name="TextBox 316">
            <a:extLst>
              <a:ext uri="{FF2B5EF4-FFF2-40B4-BE49-F238E27FC236}">
                <a16:creationId xmlns:a16="http://schemas.microsoft.com/office/drawing/2014/main" id="{374D0439-A1CB-8E5D-DC62-671E9BD1FA78}"/>
              </a:ext>
            </a:extLst>
          </p:cNvPr>
          <p:cNvSpPr txBox="1"/>
          <p:nvPr/>
        </p:nvSpPr>
        <p:spPr>
          <a:xfrm>
            <a:off x="7694611" y="6098951"/>
            <a:ext cx="4494214" cy="5121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SG" sz="1150" dirty="0"/>
              <a:t>1. Age: </a:t>
            </a:r>
            <a:r>
              <a:rPr lang="en-SG" sz="1150" dirty="0">
                <a:hlinkClick r:id="rId2"/>
              </a:rPr>
              <a:t>https://pmc.ncbi.nlm.nih.gov/articles/PMC7247470/</a:t>
            </a:r>
            <a:endParaRPr lang="en-SG" sz="1150" dirty="0"/>
          </a:p>
          <a:p>
            <a:pPr>
              <a:lnSpc>
                <a:spcPct val="125000"/>
              </a:lnSpc>
            </a:pPr>
            <a:r>
              <a:rPr lang="en-SG" sz="1150" dirty="0"/>
              <a:t>2. HDI:  </a:t>
            </a:r>
            <a:r>
              <a:rPr lang="en-SG" sz="1150" dirty="0">
                <a:hlinkClick r:id="rId3"/>
              </a:rPr>
              <a:t>https://pmc.ncbi.nlm.nih.gov/articles/PMC9408439/</a:t>
            </a:r>
            <a:r>
              <a:rPr lang="en-SG" sz="1150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AB0D39-E6C9-4BA7-6BE4-84120D1776DB}"/>
              </a:ext>
            </a:extLst>
          </p:cNvPr>
          <p:cNvSpPr/>
          <p:nvPr/>
        </p:nvSpPr>
        <p:spPr>
          <a:xfrm>
            <a:off x="3268434" y="1905000"/>
            <a:ext cx="609600" cy="1905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C3CAA4-8D15-3B40-EC26-6C8253CD0A21}"/>
              </a:ext>
            </a:extLst>
          </p:cNvPr>
          <p:cNvSpPr/>
          <p:nvPr/>
        </p:nvSpPr>
        <p:spPr>
          <a:xfrm rot="5400000">
            <a:off x="5619424" y="2490234"/>
            <a:ext cx="381000" cy="33121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5538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D0ACF-311B-969A-7304-B31BA893B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2557FCB-422F-8961-3A5C-049B4FE8C4AD}"/>
              </a:ext>
            </a:extLst>
          </p:cNvPr>
          <p:cNvSpPr/>
          <p:nvPr/>
        </p:nvSpPr>
        <p:spPr>
          <a:xfrm>
            <a:off x="1461999" y="1741404"/>
            <a:ext cx="6222" cy="4305600"/>
          </a:xfrm>
          <a:custGeom>
            <a:avLst/>
            <a:gdLst>
              <a:gd name="connsiteX0" fmla="*/ 100 w 8929"/>
              <a:gd name="connsiteY0" fmla="*/ 6197203 h 6197203"/>
              <a:gd name="connsiteX1" fmla="*/ 100 w 8929"/>
              <a:gd name="connsiteY1" fmla="*/ 0 h 619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29" h="6197203">
                <a:moveTo>
                  <a:pt x="100" y="6197203"/>
                </a:moveTo>
                <a:lnTo>
                  <a:pt x="100" y="0"/>
                </a:lnTo>
              </a:path>
            </a:pathLst>
          </a:custGeom>
          <a:noFill/>
          <a:ln w="8923" cap="sq">
            <a:solidFill>
              <a:srgbClr val="CBCBCB"/>
            </a:solidFill>
            <a:custDash>
              <a:ds d="75000" sp="150000"/>
            </a:custDash>
            <a:bevel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5524DC7-48B7-4F1C-15C8-1F6FF6AC9AA4}"/>
              </a:ext>
            </a:extLst>
          </p:cNvPr>
          <p:cNvSpPr/>
          <p:nvPr/>
        </p:nvSpPr>
        <p:spPr>
          <a:xfrm>
            <a:off x="8121228" y="2709662"/>
            <a:ext cx="4067598" cy="3352800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E8E4A-4212-3F77-D7B8-8DD81C53E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1228" y="3452487"/>
            <a:ext cx="4067596" cy="20765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Older </a:t>
            </a:r>
            <a:r>
              <a:rPr lang="en-US" dirty="0" err="1">
                <a:solidFill>
                  <a:schemeClr val="tx1"/>
                </a:solidFill>
              </a:rPr>
              <a:t>european</a:t>
            </a:r>
            <a:r>
              <a:rPr lang="en-US" dirty="0">
                <a:solidFill>
                  <a:schemeClr val="tx1"/>
                </a:solidFill>
              </a:rPr>
              <a:t> populations have a much higher no. of covid cases and deaths.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Younger </a:t>
            </a:r>
            <a:r>
              <a:rPr lang="en-US" dirty="0" err="1">
                <a:solidFill>
                  <a:schemeClr val="tx1"/>
                </a:solidFill>
              </a:rPr>
              <a:t>african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asian</a:t>
            </a:r>
            <a:r>
              <a:rPr lang="en-US" dirty="0">
                <a:solidFill>
                  <a:schemeClr val="tx1"/>
                </a:solidFill>
              </a:rPr>
              <a:t> populations have a lower number of covid cases and deaths.</a:t>
            </a:r>
          </a:p>
        </p:txBody>
      </p:sp>
      <p:grpSp>
        <p:nvGrpSpPr>
          <p:cNvPr id="78" name="Graphic 5">
            <a:extLst>
              <a:ext uri="{FF2B5EF4-FFF2-40B4-BE49-F238E27FC236}">
                <a16:creationId xmlns:a16="http://schemas.microsoft.com/office/drawing/2014/main" id="{73423CD0-384D-72D4-94AB-A05D8E5F8607}"/>
              </a:ext>
            </a:extLst>
          </p:cNvPr>
          <p:cNvGrpSpPr/>
          <p:nvPr/>
        </p:nvGrpSpPr>
        <p:grpSpPr>
          <a:xfrm>
            <a:off x="1201656" y="5939456"/>
            <a:ext cx="7074778" cy="31029"/>
            <a:chOff x="1288650" y="5981676"/>
            <a:chExt cx="9357077" cy="41039"/>
          </a:xfrm>
          <a:noFill/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34C02A2-ADD6-F113-F36E-5B71B690A2CF}"/>
                </a:ext>
              </a:extLst>
            </p:cNvPr>
            <p:cNvSpPr/>
            <p:nvPr/>
          </p:nvSpPr>
          <p:spPr>
            <a:xfrm>
              <a:off x="1288650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B051F43-66EC-11D6-C652-F2A87DCAC635}"/>
                </a:ext>
              </a:extLst>
            </p:cNvPr>
            <p:cNvSpPr/>
            <p:nvPr/>
          </p:nvSpPr>
          <p:spPr>
            <a:xfrm>
              <a:off x="1879623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9A69B5A-0B53-E9E3-27A7-299CCAA9CF43}"/>
                </a:ext>
              </a:extLst>
            </p:cNvPr>
            <p:cNvSpPr/>
            <p:nvPr/>
          </p:nvSpPr>
          <p:spPr>
            <a:xfrm>
              <a:off x="2462388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C30D453-56DD-8A94-AFB1-B33B099B78CD}"/>
                </a:ext>
              </a:extLst>
            </p:cNvPr>
            <p:cNvSpPr/>
            <p:nvPr/>
          </p:nvSpPr>
          <p:spPr>
            <a:xfrm>
              <a:off x="3045154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629C173-5845-CAFC-031B-DAAFA0D5F3B7}"/>
                </a:ext>
              </a:extLst>
            </p:cNvPr>
            <p:cNvSpPr/>
            <p:nvPr/>
          </p:nvSpPr>
          <p:spPr>
            <a:xfrm>
              <a:off x="3627919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C075556-E4EB-B97B-86F5-1145B870339F}"/>
                </a:ext>
              </a:extLst>
            </p:cNvPr>
            <p:cNvSpPr/>
            <p:nvPr/>
          </p:nvSpPr>
          <p:spPr>
            <a:xfrm>
              <a:off x="4218892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7F75B53-C497-72DA-054E-6AFA2C105223}"/>
                </a:ext>
              </a:extLst>
            </p:cNvPr>
            <p:cNvSpPr/>
            <p:nvPr/>
          </p:nvSpPr>
          <p:spPr>
            <a:xfrm>
              <a:off x="4801658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FB1B919-A3E3-2EB7-A1AD-B83297087F7B}"/>
                </a:ext>
              </a:extLst>
            </p:cNvPr>
            <p:cNvSpPr/>
            <p:nvPr/>
          </p:nvSpPr>
          <p:spPr>
            <a:xfrm>
              <a:off x="5384423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9E998BB-917A-504C-FDCB-A7D9361A9AF0}"/>
                </a:ext>
              </a:extLst>
            </p:cNvPr>
            <p:cNvSpPr/>
            <p:nvPr/>
          </p:nvSpPr>
          <p:spPr>
            <a:xfrm>
              <a:off x="5967189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E85687B-71A8-F6BE-B41F-214AD8B102E1}"/>
                </a:ext>
              </a:extLst>
            </p:cNvPr>
            <p:cNvSpPr/>
            <p:nvPr/>
          </p:nvSpPr>
          <p:spPr>
            <a:xfrm>
              <a:off x="6558162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E101BA0-E49B-745D-1A1A-FE2C8D54380D}"/>
                </a:ext>
              </a:extLst>
            </p:cNvPr>
            <p:cNvSpPr/>
            <p:nvPr/>
          </p:nvSpPr>
          <p:spPr>
            <a:xfrm>
              <a:off x="7140927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791C7BD-4CDB-C315-A57F-8C1E12B57476}"/>
                </a:ext>
              </a:extLst>
            </p:cNvPr>
            <p:cNvSpPr/>
            <p:nvPr/>
          </p:nvSpPr>
          <p:spPr>
            <a:xfrm>
              <a:off x="7723693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EFFC42C-4BFA-51A0-1CE0-859302129A89}"/>
                </a:ext>
              </a:extLst>
            </p:cNvPr>
            <p:cNvSpPr/>
            <p:nvPr/>
          </p:nvSpPr>
          <p:spPr>
            <a:xfrm>
              <a:off x="8306458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A60BCFB-385C-0566-30A8-EA5B4DCA8A3E}"/>
                </a:ext>
              </a:extLst>
            </p:cNvPr>
            <p:cNvSpPr/>
            <p:nvPr/>
          </p:nvSpPr>
          <p:spPr>
            <a:xfrm>
              <a:off x="8897431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ED17D07F-95D8-7AB6-BBAD-C4871DE8F88F}"/>
                </a:ext>
              </a:extLst>
            </p:cNvPr>
            <p:cNvSpPr/>
            <p:nvPr/>
          </p:nvSpPr>
          <p:spPr>
            <a:xfrm>
              <a:off x="9480197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C09B0F1-F7A7-6A28-346A-F97EEB43771E}"/>
                </a:ext>
              </a:extLst>
            </p:cNvPr>
            <p:cNvSpPr/>
            <p:nvPr/>
          </p:nvSpPr>
          <p:spPr>
            <a:xfrm>
              <a:off x="10062962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AD4358B-2069-1B84-4EC4-D35C765CBE71}"/>
                </a:ext>
              </a:extLst>
            </p:cNvPr>
            <p:cNvSpPr/>
            <p:nvPr/>
          </p:nvSpPr>
          <p:spPr>
            <a:xfrm>
              <a:off x="10645727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</p:grp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77ACB72A-035B-420D-D074-8ACEA4D99B3F}"/>
              </a:ext>
            </a:extLst>
          </p:cNvPr>
          <p:cNvGrpSpPr/>
          <p:nvPr/>
        </p:nvGrpSpPr>
        <p:grpSpPr>
          <a:xfrm>
            <a:off x="489772" y="1736062"/>
            <a:ext cx="7523800" cy="4817138"/>
            <a:chOff x="756426" y="1541000"/>
            <a:chExt cx="7523800" cy="4817138"/>
          </a:xfrm>
        </p:grpSpPr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C3987B8-6ECC-8FEC-E98E-A553E3F3B616}"/>
                </a:ext>
              </a:extLst>
            </p:cNvPr>
            <p:cNvSpPr/>
            <p:nvPr/>
          </p:nvSpPr>
          <p:spPr>
            <a:xfrm>
              <a:off x="5977441" y="3238429"/>
              <a:ext cx="3232" cy="4010"/>
            </a:xfrm>
            <a:custGeom>
              <a:avLst/>
              <a:gdLst/>
              <a:ahLst/>
              <a:cxnLst/>
              <a:rect l="l" t="t" r="r" b="b"/>
              <a:pathLst>
                <a:path w="8147" h="8147"/>
              </a:pathLst>
            </a:custGeom>
            <a:noFill/>
            <a:ln w="8143" cap="sq">
              <a:noFill/>
              <a:custDash>
                <a:ds d="75000" sp="150000"/>
              </a:custDash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D9D355F-2631-42E1-160D-625768B38FC3}"/>
                </a:ext>
              </a:extLst>
            </p:cNvPr>
            <p:cNvSpPr/>
            <p:nvPr/>
          </p:nvSpPr>
          <p:spPr>
            <a:xfrm>
              <a:off x="5977441" y="3238429"/>
              <a:ext cx="3232" cy="4010"/>
            </a:xfrm>
            <a:custGeom>
              <a:avLst/>
              <a:gdLst/>
              <a:ahLst/>
              <a:cxnLst/>
              <a:rect l="l" t="t" r="r" b="b"/>
              <a:pathLst>
                <a:path w="8147" h="8147"/>
              </a:pathLst>
            </a:custGeom>
            <a:noFill/>
            <a:ln w="8143" cap="sq">
              <a:noFill/>
              <a:custDash>
                <a:ds d="75000" sp="150000"/>
              </a:custDash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5442742-6FB7-034A-206C-952D9C8B8F1E}"/>
                </a:ext>
              </a:extLst>
            </p:cNvPr>
            <p:cNvSpPr/>
            <p:nvPr/>
          </p:nvSpPr>
          <p:spPr>
            <a:xfrm>
              <a:off x="6003965" y="3242437"/>
              <a:ext cx="3243" cy="4038"/>
            </a:xfrm>
            <a:custGeom>
              <a:avLst/>
              <a:gdLst/>
              <a:ahLst/>
              <a:cxnLst/>
              <a:rect l="l" t="t" r="r" b="b"/>
              <a:pathLst>
                <a:path w="7338" h="7338"/>
              </a:pathLst>
            </a:custGeom>
            <a:noFill/>
            <a:ln w="7334" cap="sq">
              <a:noFill/>
              <a:custDash>
                <a:ds d="75000" sp="150000"/>
              </a:custDash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D6800A0-742D-5D62-A2A5-AEE1CDE5EE85}"/>
                </a:ext>
              </a:extLst>
            </p:cNvPr>
            <p:cNvSpPr/>
            <p:nvPr/>
          </p:nvSpPr>
          <p:spPr>
            <a:xfrm>
              <a:off x="6003965" y="3242437"/>
              <a:ext cx="3243" cy="4038"/>
            </a:xfrm>
            <a:custGeom>
              <a:avLst/>
              <a:gdLst/>
              <a:ahLst/>
              <a:cxnLst/>
              <a:rect l="l" t="t" r="r" b="b"/>
              <a:pathLst>
                <a:path w="7338" h="7338"/>
              </a:pathLst>
            </a:custGeom>
            <a:noFill/>
            <a:ln w="7334" cap="sq">
              <a:noFill/>
              <a:custDash>
                <a:ds d="75000" sp="150000"/>
              </a:custDash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54938DD-2AE2-3CB3-2EE9-297315DCC427}"/>
                </a:ext>
              </a:extLst>
            </p:cNvPr>
            <p:cNvSpPr/>
            <p:nvPr/>
          </p:nvSpPr>
          <p:spPr>
            <a:xfrm>
              <a:off x="6836149" y="3479198"/>
              <a:ext cx="81658" cy="81658"/>
            </a:xfrm>
            <a:custGeom>
              <a:avLst/>
              <a:gdLst>
                <a:gd name="connsiteX0" fmla="*/ 1306 w 102735"/>
                <a:gd name="connsiteY0" fmla="*/ 0 h 102735"/>
                <a:gd name="connsiteX1" fmla="*/ 104041 w 102735"/>
                <a:gd name="connsiteY1" fmla="*/ 0 h 102735"/>
                <a:gd name="connsiteX2" fmla="*/ 104041 w 102735"/>
                <a:gd name="connsiteY2" fmla="*/ 102735 h 102735"/>
                <a:gd name="connsiteX3" fmla="*/ 1306 w 102735"/>
                <a:gd name="connsiteY3" fmla="*/ 102735 h 10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735" h="102735">
                  <a:moveTo>
                    <a:pt x="1306" y="0"/>
                  </a:moveTo>
                  <a:lnTo>
                    <a:pt x="104041" y="0"/>
                  </a:lnTo>
                  <a:lnTo>
                    <a:pt x="104041" y="102735"/>
                  </a:lnTo>
                  <a:lnTo>
                    <a:pt x="1306" y="102735"/>
                  </a:lnTo>
                  <a:close/>
                </a:path>
              </a:pathLst>
            </a:custGeom>
            <a:solidFill>
              <a:srgbClr val="FFFFFF"/>
            </a:solidFill>
            <a:ln w="733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DC2E5BBD-1D9C-F8DA-1C51-118E9129DDB2}"/>
                </a:ext>
              </a:extLst>
            </p:cNvPr>
            <p:cNvSpPr txBox="1"/>
            <p:nvPr/>
          </p:nvSpPr>
          <p:spPr>
            <a:xfrm>
              <a:off x="1557054" y="5816911"/>
              <a:ext cx="34015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0K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271D40E-C550-5563-6F39-CEBDB772812E}"/>
                </a:ext>
              </a:extLst>
            </p:cNvPr>
            <p:cNvSpPr txBox="1"/>
            <p:nvPr/>
          </p:nvSpPr>
          <p:spPr>
            <a:xfrm>
              <a:off x="2374870" y="5816911"/>
              <a:ext cx="48122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100K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6C84CB5-C9DB-F0EC-DE6A-EBFDA54770C9}"/>
                </a:ext>
              </a:extLst>
            </p:cNvPr>
            <p:cNvSpPr txBox="1"/>
            <p:nvPr/>
          </p:nvSpPr>
          <p:spPr>
            <a:xfrm>
              <a:off x="3256113" y="5816911"/>
              <a:ext cx="48122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200K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584E211-6580-EBD0-2EBB-750DE85E0A7A}"/>
                </a:ext>
              </a:extLst>
            </p:cNvPr>
            <p:cNvSpPr txBox="1"/>
            <p:nvPr/>
          </p:nvSpPr>
          <p:spPr>
            <a:xfrm>
              <a:off x="4143564" y="5816911"/>
              <a:ext cx="48122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300K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379AA06-D705-70DA-9D59-CDDC09C83C79}"/>
                </a:ext>
              </a:extLst>
            </p:cNvPr>
            <p:cNvSpPr txBox="1"/>
            <p:nvPr/>
          </p:nvSpPr>
          <p:spPr>
            <a:xfrm>
              <a:off x="5024809" y="5816911"/>
              <a:ext cx="48122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400K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D998ACDC-DA14-DE62-F5CC-9708A8CFD972}"/>
                </a:ext>
              </a:extLst>
            </p:cNvPr>
            <p:cNvSpPr txBox="1"/>
            <p:nvPr/>
          </p:nvSpPr>
          <p:spPr>
            <a:xfrm>
              <a:off x="5917123" y="5816911"/>
              <a:ext cx="48122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500K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28372C2-64B2-6578-9FD7-46E6835053B7}"/>
                </a:ext>
              </a:extLst>
            </p:cNvPr>
            <p:cNvSpPr txBox="1"/>
            <p:nvPr/>
          </p:nvSpPr>
          <p:spPr>
            <a:xfrm>
              <a:off x="6798367" y="5816911"/>
              <a:ext cx="48122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600K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7FBB761-1DBB-5F03-E0F9-609A587D5FCA}"/>
                </a:ext>
              </a:extLst>
            </p:cNvPr>
            <p:cNvSpPr txBox="1"/>
            <p:nvPr/>
          </p:nvSpPr>
          <p:spPr>
            <a:xfrm>
              <a:off x="7685792" y="5816911"/>
              <a:ext cx="48122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700K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7AEAC4A-929B-907D-1BA0-2D9CDB20ECCC}"/>
                </a:ext>
              </a:extLst>
            </p:cNvPr>
            <p:cNvSpPr txBox="1"/>
            <p:nvPr/>
          </p:nvSpPr>
          <p:spPr>
            <a:xfrm>
              <a:off x="4228780" y="6157271"/>
              <a:ext cx="1905068" cy="2008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42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Total Confirmed Cases (per 1M)</a:t>
              </a:r>
            </a:p>
          </p:txBody>
        </p:sp>
        <p:grpSp>
          <p:nvGrpSpPr>
            <p:cNvPr id="202" name="Graphic 5">
              <a:extLst>
                <a:ext uri="{FF2B5EF4-FFF2-40B4-BE49-F238E27FC236}">
                  <a16:creationId xmlns:a16="http://schemas.microsoft.com/office/drawing/2014/main" id="{91E99993-AAD8-671E-169B-CB4BBE18611E}"/>
                </a:ext>
              </a:extLst>
            </p:cNvPr>
            <p:cNvGrpSpPr/>
            <p:nvPr/>
          </p:nvGrpSpPr>
          <p:grpSpPr>
            <a:xfrm>
              <a:off x="1337196" y="1627883"/>
              <a:ext cx="31029" cy="4176602"/>
              <a:chOff x="779756" y="392053"/>
              <a:chExt cx="41039" cy="5523959"/>
            </a:xfrm>
            <a:noFill/>
          </p:grpSpPr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6E252239-65D8-A391-7736-634DAE09EC8F}"/>
                  </a:ext>
                </a:extLst>
              </p:cNvPr>
              <p:cNvSpPr/>
              <p:nvPr/>
            </p:nvSpPr>
            <p:spPr>
              <a:xfrm>
                <a:off x="779756" y="5916012"/>
                <a:ext cx="41039" cy="8207"/>
              </a:xfrm>
              <a:custGeom>
                <a:avLst/>
                <a:gdLst>
                  <a:gd name="connsiteX0" fmla="*/ 0 w 41039"/>
                  <a:gd name="connsiteY0" fmla="*/ 0 h 8207"/>
                  <a:gd name="connsiteX1" fmla="*/ 41040 w 41039"/>
                  <a:gd name="connsiteY1" fmla="*/ 0 h 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039" h="8207">
                    <a:moveTo>
                      <a:pt x="0" y="0"/>
                    </a:moveTo>
                    <a:lnTo>
                      <a:pt x="41040" y="0"/>
                    </a:lnTo>
                  </a:path>
                </a:pathLst>
              </a:custGeom>
              <a:noFill/>
              <a:ln w="8204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174908AD-31E5-AC64-2920-355F017EAF01}"/>
                  </a:ext>
                </a:extLst>
              </p:cNvPr>
              <p:cNvSpPr/>
              <p:nvPr/>
            </p:nvSpPr>
            <p:spPr>
              <a:xfrm>
                <a:off x="779756" y="5522030"/>
                <a:ext cx="41039" cy="8207"/>
              </a:xfrm>
              <a:custGeom>
                <a:avLst/>
                <a:gdLst>
                  <a:gd name="connsiteX0" fmla="*/ 0 w 41039"/>
                  <a:gd name="connsiteY0" fmla="*/ 0 h 8207"/>
                  <a:gd name="connsiteX1" fmla="*/ 41040 w 41039"/>
                  <a:gd name="connsiteY1" fmla="*/ 0 h 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039" h="8207">
                    <a:moveTo>
                      <a:pt x="0" y="0"/>
                    </a:moveTo>
                    <a:lnTo>
                      <a:pt x="41040" y="0"/>
                    </a:lnTo>
                  </a:path>
                </a:pathLst>
              </a:custGeom>
              <a:noFill/>
              <a:ln w="8204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918BF35E-0521-6E5C-07EF-72727017AEC8}"/>
                  </a:ext>
                </a:extLst>
              </p:cNvPr>
              <p:cNvSpPr/>
              <p:nvPr/>
            </p:nvSpPr>
            <p:spPr>
              <a:xfrm>
                <a:off x="779756" y="5128048"/>
                <a:ext cx="41039" cy="8207"/>
              </a:xfrm>
              <a:custGeom>
                <a:avLst/>
                <a:gdLst>
                  <a:gd name="connsiteX0" fmla="*/ 0 w 41039"/>
                  <a:gd name="connsiteY0" fmla="*/ 0 h 8207"/>
                  <a:gd name="connsiteX1" fmla="*/ 41040 w 41039"/>
                  <a:gd name="connsiteY1" fmla="*/ 0 h 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039" h="8207">
                    <a:moveTo>
                      <a:pt x="0" y="0"/>
                    </a:moveTo>
                    <a:lnTo>
                      <a:pt x="41040" y="0"/>
                    </a:lnTo>
                  </a:path>
                </a:pathLst>
              </a:custGeom>
              <a:noFill/>
              <a:ln w="8204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3CB2F759-F615-F13D-49BE-C0B8B97A5D33}"/>
                  </a:ext>
                </a:extLst>
              </p:cNvPr>
              <p:cNvSpPr/>
              <p:nvPr/>
            </p:nvSpPr>
            <p:spPr>
              <a:xfrm>
                <a:off x="779756" y="4734066"/>
                <a:ext cx="41039" cy="8207"/>
              </a:xfrm>
              <a:custGeom>
                <a:avLst/>
                <a:gdLst>
                  <a:gd name="connsiteX0" fmla="*/ 0 w 41039"/>
                  <a:gd name="connsiteY0" fmla="*/ 0 h 8207"/>
                  <a:gd name="connsiteX1" fmla="*/ 41040 w 41039"/>
                  <a:gd name="connsiteY1" fmla="*/ 0 h 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039" h="8207">
                    <a:moveTo>
                      <a:pt x="0" y="0"/>
                    </a:moveTo>
                    <a:lnTo>
                      <a:pt x="41040" y="0"/>
                    </a:lnTo>
                  </a:path>
                </a:pathLst>
              </a:custGeom>
              <a:noFill/>
              <a:ln w="8204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661F0404-5D0D-E992-D8AE-40A72C3AD32D}"/>
                  </a:ext>
                </a:extLst>
              </p:cNvPr>
              <p:cNvSpPr/>
              <p:nvPr/>
            </p:nvSpPr>
            <p:spPr>
              <a:xfrm>
                <a:off x="779756" y="4340083"/>
                <a:ext cx="41039" cy="8207"/>
              </a:xfrm>
              <a:custGeom>
                <a:avLst/>
                <a:gdLst>
                  <a:gd name="connsiteX0" fmla="*/ 0 w 41039"/>
                  <a:gd name="connsiteY0" fmla="*/ 0 h 8207"/>
                  <a:gd name="connsiteX1" fmla="*/ 41040 w 41039"/>
                  <a:gd name="connsiteY1" fmla="*/ 0 h 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039" h="8207">
                    <a:moveTo>
                      <a:pt x="0" y="0"/>
                    </a:moveTo>
                    <a:lnTo>
                      <a:pt x="41040" y="0"/>
                    </a:lnTo>
                  </a:path>
                </a:pathLst>
              </a:custGeom>
              <a:noFill/>
              <a:ln w="8204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E6540718-F8CF-4357-998A-59330EE74D70}"/>
                  </a:ext>
                </a:extLst>
              </p:cNvPr>
              <p:cNvSpPr/>
              <p:nvPr/>
            </p:nvSpPr>
            <p:spPr>
              <a:xfrm>
                <a:off x="779756" y="3946101"/>
                <a:ext cx="41039" cy="8207"/>
              </a:xfrm>
              <a:custGeom>
                <a:avLst/>
                <a:gdLst>
                  <a:gd name="connsiteX0" fmla="*/ 0 w 41039"/>
                  <a:gd name="connsiteY0" fmla="*/ 0 h 8207"/>
                  <a:gd name="connsiteX1" fmla="*/ 41040 w 41039"/>
                  <a:gd name="connsiteY1" fmla="*/ 0 h 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039" h="8207">
                    <a:moveTo>
                      <a:pt x="0" y="0"/>
                    </a:moveTo>
                    <a:lnTo>
                      <a:pt x="41040" y="0"/>
                    </a:lnTo>
                  </a:path>
                </a:pathLst>
              </a:custGeom>
              <a:noFill/>
              <a:ln w="8204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8373F01A-93A1-2709-F839-F28622167ABD}"/>
                  </a:ext>
                </a:extLst>
              </p:cNvPr>
              <p:cNvSpPr/>
              <p:nvPr/>
            </p:nvSpPr>
            <p:spPr>
              <a:xfrm>
                <a:off x="779756" y="3552119"/>
                <a:ext cx="41039" cy="8207"/>
              </a:xfrm>
              <a:custGeom>
                <a:avLst/>
                <a:gdLst>
                  <a:gd name="connsiteX0" fmla="*/ 0 w 41039"/>
                  <a:gd name="connsiteY0" fmla="*/ 0 h 8207"/>
                  <a:gd name="connsiteX1" fmla="*/ 41040 w 41039"/>
                  <a:gd name="connsiteY1" fmla="*/ 0 h 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039" h="8207">
                    <a:moveTo>
                      <a:pt x="0" y="0"/>
                    </a:moveTo>
                    <a:lnTo>
                      <a:pt x="41040" y="0"/>
                    </a:lnTo>
                  </a:path>
                </a:pathLst>
              </a:custGeom>
              <a:noFill/>
              <a:ln w="8204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57E7FFCA-0FF4-6131-9E05-AB2FDFF77969}"/>
                  </a:ext>
                </a:extLst>
              </p:cNvPr>
              <p:cNvSpPr/>
              <p:nvPr/>
            </p:nvSpPr>
            <p:spPr>
              <a:xfrm>
                <a:off x="779756" y="3158137"/>
                <a:ext cx="41039" cy="8207"/>
              </a:xfrm>
              <a:custGeom>
                <a:avLst/>
                <a:gdLst>
                  <a:gd name="connsiteX0" fmla="*/ 0 w 41039"/>
                  <a:gd name="connsiteY0" fmla="*/ 0 h 8207"/>
                  <a:gd name="connsiteX1" fmla="*/ 41040 w 41039"/>
                  <a:gd name="connsiteY1" fmla="*/ 0 h 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039" h="8207">
                    <a:moveTo>
                      <a:pt x="0" y="0"/>
                    </a:moveTo>
                    <a:lnTo>
                      <a:pt x="41040" y="0"/>
                    </a:lnTo>
                  </a:path>
                </a:pathLst>
              </a:custGeom>
              <a:noFill/>
              <a:ln w="8204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974E1B01-D4EE-6B02-8039-90CEBF7356F4}"/>
                  </a:ext>
                </a:extLst>
              </p:cNvPr>
              <p:cNvSpPr/>
              <p:nvPr/>
            </p:nvSpPr>
            <p:spPr>
              <a:xfrm>
                <a:off x="779756" y="2764154"/>
                <a:ext cx="41039" cy="8207"/>
              </a:xfrm>
              <a:custGeom>
                <a:avLst/>
                <a:gdLst>
                  <a:gd name="connsiteX0" fmla="*/ 0 w 41039"/>
                  <a:gd name="connsiteY0" fmla="*/ 0 h 8207"/>
                  <a:gd name="connsiteX1" fmla="*/ 41040 w 41039"/>
                  <a:gd name="connsiteY1" fmla="*/ 0 h 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039" h="8207">
                    <a:moveTo>
                      <a:pt x="0" y="0"/>
                    </a:moveTo>
                    <a:lnTo>
                      <a:pt x="41040" y="0"/>
                    </a:lnTo>
                  </a:path>
                </a:pathLst>
              </a:custGeom>
              <a:noFill/>
              <a:ln w="8204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946E8DC7-9D31-6372-B4F1-EEB8DC2A065C}"/>
                  </a:ext>
                </a:extLst>
              </p:cNvPr>
              <p:cNvSpPr/>
              <p:nvPr/>
            </p:nvSpPr>
            <p:spPr>
              <a:xfrm>
                <a:off x="779756" y="2370172"/>
                <a:ext cx="41039" cy="8207"/>
              </a:xfrm>
              <a:custGeom>
                <a:avLst/>
                <a:gdLst>
                  <a:gd name="connsiteX0" fmla="*/ 0 w 41039"/>
                  <a:gd name="connsiteY0" fmla="*/ 0 h 8207"/>
                  <a:gd name="connsiteX1" fmla="*/ 41040 w 41039"/>
                  <a:gd name="connsiteY1" fmla="*/ 0 h 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039" h="8207">
                    <a:moveTo>
                      <a:pt x="0" y="0"/>
                    </a:moveTo>
                    <a:lnTo>
                      <a:pt x="41040" y="0"/>
                    </a:lnTo>
                  </a:path>
                </a:pathLst>
              </a:custGeom>
              <a:noFill/>
              <a:ln w="8204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21BE980D-0F94-EE61-A2CC-3797378C187B}"/>
                  </a:ext>
                </a:extLst>
              </p:cNvPr>
              <p:cNvSpPr/>
              <p:nvPr/>
            </p:nvSpPr>
            <p:spPr>
              <a:xfrm>
                <a:off x="779756" y="1976190"/>
                <a:ext cx="41039" cy="8207"/>
              </a:xfrm>
              <a:custGeom>
                <a:avLst/>
                <a:gdLst>
                  <a:gd name="connsiteX0" fmla="*/ 0 w 41039"/>
                  <a:gd name="connsiteY0" fmla="*/ 0 h 8207"/>
                  <a:gd name="connsiteX1" fmla="*/ 41040 w 41039"/>
                  <a:gd name="connsiteY1" fmla="*/ 0 h 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039" h="8207">
                    <a:moveTo>
                      <a:pt x="0" y="0"/>
                    </a:moveTo>
                    <a:lnTo>
                      <a:pt x="41040" y="0"/>
                    </a:lnTo>
                  </a:path>
                </a:pathLst>
              </a:custGeom>
              <a:noFill/>
              <a:ln w="8204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641E264-66DF-7ADD-503F-15C7E044EAB7}"/>
                  </a:ext>
                </a:extLst>
              </p:cNvPr>
              <p:cNvSpPr/>
              <p:nvPr/>
            </p:nvSpPr>
            <p:spPr>
              <a:xfrm>
                <a:off x="779756" y="1582208"/>
                <a:ext cx="41039" cy="8207"/>
              </a:xfrm>
              <a:custGeom>
                <a:avLst/>
                <a:gdLst>
                  <a:gd name="connsiteX0" fmla="*/ 0 w 41039"/>
                  <a:gd name="connsiteY0" fmla="*/ 0 h 8207"/>
                  <a:gd name="connsiteX1" fmla="*/ 41040 w 41039"/>
                  <a:gd name="connsiteY1" fmla="*/ 0 h 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039" h="8207">
                    <a:moveTo>
                      <a:pt x="0" y="0"/>
                    </a:moveTo>
                    <a:lnTo>
                      <a:pt x="41040" y="0"/>
                    </a:lnTo>
                  </a:path>
                </a:pathLst>
              </a:custGeom>
              <a:noFill/>
              <a:ln w="8204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8018875B-FD5D-BC87-3F51-207FAB274200}"/>
                  </a:ext>
                </a:extLst>
              </p:cNvPr>
              <p:cNvSpPr/>
              <p:nvPr/>
            </p:nvSpPr>
            <p:spPr>
              <a:xfrm>
                <a:off x="779756" y="1188225"/>
                <a:ext cx="41039" cy="8207"/>
              </a:xfrm>
              <a:custGeom>
                <a:avLst/>
                <a:gdLst>
                  <a:gd name="connsiteX0" fmla="*/ 0 w 41039"/>
                  <a:gd name="connsiteY0" fmla="*/ 0 h 8207"/>
                  <a:gd name="connsiteX1" fmla="*/ 41040 w 41039"/>
                  <a:gd name="connsiteY1" fmla="*/ 0 h 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039" h="8207">
                    <a:moveTo>
                      <a:pt x="0" y="0"/>
                    </a:moveTo>
                    <a:lnTo>
                      <a:pt x="41040" y="0"/>
                    </a:lnTo>
                  </a:path>
                </a:pathLst>
              </a:custGeom>
              <a:noFill/>
              <a:ln w="8204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F556D1DF-28CB-BFE1-F7DD-99D13C0D996A}"/>
                  </a:ext>
                </a:extLst>
              </p:cNvPr>
              <p:cNvSpPr/>
              <p:nvPr/>
            </p:nvSpPr>
            <p:spPr>
              <a:xfrm>
                <a:off x="779756" y="786035"/>
                <a:ext cx="41039" cy="8207"/>
              </a:xfrm>
              <a:custGeom>
                <a:avLst/>
                <a:gdLst>
                  <a:gd name="connsiteX0" fmla="*/ 0 w 41039"/>
                  <a:gd name="connsiteY0" fmla="*/ 0 h 8207"/>
                  <a:gd name="connsiteX1" fmla="*/ 41040 w 41039"/>
                  <a:gd name="connsiteY1" fmla="*/ 0 h 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039" h="8207">
                    <a:moveTo>
                      <a:pt x="0" y="0"/>
                    </a:moveTo>
                    <a:lnTo>
                      <a:pt x="41040" y="0"/>
                    </a:lnTo>
                  </a:path>
                </a:pathLst>
              </a:custGeom>
              <a:noFill/>
              <a:ln w="8204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85262F49-753B-E488-2FE7-8BA3564C0113}"/>
                  </a:ext>
                </a:extLst>
              </p:cNvPr>
              <p:cNvSpPr/>
              <p:nvPr/>
            </p:nvSpPr>
            <p:spPr>
              <a:xfrm>
                <a:off x="779756" y="392053"/>
                <a:ext cx="41039" cy="8207"/>
              </a:xfrm>
              <a:custGeom>
                <a:avLst/>
                <a:gdLst>
                  <a:gd name="connsiteX0" fmla="*/ 0 w 41039"/>
                  <a:gd name="connsiteY0" fmla="*/ 0 h 8207"/>
                  <a:gd name="connsiteX1" fmla="*/ 41040 w 41039"/>
                  <a:gd name="connsiteY1" fmla="*/ 0 h 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039" h="8207">
                    <a:moveTo>
                      <a:pt x="0" y="0"/>
                    </a:moveTo>
                    <a:lnTo>
                      <a:pt x="41040" y="0"/>
                    </a:lnTo>
                  </a:path>
                </a:pathLst>
              </a:custGeom>
              <a:noFill/>
              <a:ln w="8204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</p:grp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7B48048C-5338-1817-BF18-36FA15CF95F2}"/>
                </a:ext>
              </a:extLst>
            </p:cNvPr>
            <p:cNvSpPr txBox="1"/>
            <p:nvPr/>
          </p:nvSpPr>
          <p:spPr>
            <a:xfrm>
              <a:off x="1131672" y="5680380"/>
              <a:ext cx="25519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B476159-B5F7-5B93-7F06-B045B3DF9036}"/>
                </a:ext>
              </a:extLst>
            </p:cNvPr>
            <p:cNvSpPr txBox="1"/>
            <p:nvPr/>
          </p:nvSpPr>
          <p:spPr>
            <a:xfrm>
              <a:off x="1131672" y="5084609"/>
              <a:ext cx="25519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4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2A9310AF-3AD8-D201-ADF1-9298DCFEB0FB}"/>
                </a:ext>
              </a:extLst>
            </p:cNvPr>
            <p:cNvSpPr txBox="1"/>
            <p:nvPr/>
          </p:nvSpPr>
          <p:spPr>
            <a:xfrm>
              <a:off x="1131672" y="4488839"/>
              <a:ext cx="25519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8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5BC9EA49-BDA1-92C1-C502-0D17F192F298}"/>
                </a:ext>
              </a:extLst>
            </p:cNvPr>
            <p:cNvSpPr txBox="1"/>
            <p:nvPr/>
          </p:nvSpPr>
          <p:spPr>
            <a:xfrm>
              <a:off x="1090267" y="3893067"/>
              <a:ext cx="32573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12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17F1F98F-8A21-9ADA-0675-4AC1D86BB5C7}"/>
                </a:ext>
              </a:extLst>
            </p:cNvPr>
            <p:cNvSpPr txBox="1"/>
            <p:nvPr/>
          </p:nvSpPr>
          <p:spPr>
            <a:xfrm>
              <a:off x="1090267" y="3297297"/>
              <a:ext cx="32573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16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4F3869B-9A49-21AB-5CF8-F19535C36B74}"/>
                </a:ext>
              </a:extLst>
            </p:cNvPr>
            <p:cNvSpPr txBox="1"/>
            <p:nvPr/>
          </p:nvSpPr>
          <p:spPr>
            <a:xfrm>
              <a:off x="1090267" y="2701526"/>
              <a:ext cx="32573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09003F15-7BFC-CC8A-F573-42A65EF72F8B}"/>
                </a:ext>
              </a:extLst>
            </p:cNvPr>
            <p:cNvSpPr txBox="1"/>
            <p:nvPr/>
          </p:nvSpPr>
          <p:spPr>
            <a:xfrm>
              <a:off x="1090267" y="2105755"/>
              <a:ext cx="32573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24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9C0CF80B-5F8B-101F-13CC-E55E010FA315}"/>
                </a:ext>
              </a:extLst>
            </p:cNvPr>
            <p:cNvSpPr txBox="1"/>
            <p:nvPr/>
          </p:nvSpPr>
          <p:spPr>
            <a:xfrm rot="16200000">
              <a:off x="355222" y="3590564"/>
              <a:ext cx="1003275" cy="2008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42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% Above 65 y/o</a:t>
              </a: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0E790B04-1D35-58C5-BAD1-57FED6D5FC2B}"/>
                </a:ext>
              </a:extLst>
            </p:cNvPr>
            <p:cNvSpPr/>
            <p:nvPr/>
          </p:nvSpPr>
          <p:spPr>
            <a:xfrm>
              <a:off x="1368226" y="5506599"/>
              <a:ext cx="6840000" cy="6205"/>
            </a:xfrm>
            <a:custGeom>
              <a:avLst/>
              <a:gdLst>
                <a:gd name="connsiteX0" fmla="*/ 100 w 10095794"/>
                <a:gd name="connsiteY0" fmla="*/ 0 h 8207"/>
                <a:gd name="connsiteX1" fmla="*/ 10095894 w 10095794"/>
                <a:gd name="connsiteY1" fmla="*/ 0 h 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5794" h="8207">
                  <a:moveTo>
                    <a:pt x="100" y="0"/>
                  </a:moveTo>
                  <a:lnTo>
                    <a:pt x="10095894" y="0"/>
                  </a:lnTo>
                </a:path>
              </a:pathLst>
            </a:custGeom>
            <a:noFill/>
            <a:ln w="8204" cap="sq">
              <a:solidFill>
                <a:srgbClr val="F2F2F2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36BBAF08-812D-1F37-672C-F244AA1F91BF}"/>
                </a:ext>
              </a:extLst>
            </p:cNvPr>
            <p:cNvSpPr/>
            <p:nvPr/>
          </p:nvSpPr>
          <p:spPr>
            <a:xfrm>
              <a:off x="1368226" y="5208714"/>
              <a:ext cx="6840000" cy="6205"/>
            </a:xfrm>
            <a:custGeom>
              <a:avLst/>
              <a:gdLst>
                <a:gd name="connsiteX0" fmla="*/ 100 w 10095794"/>
                <a:gd name="connsiteY0" fmla="*/ 0 h 8207"/>
                <a:gd name="connsiteX1" fmla="*/ 10095894 w 10095794"/>
                <a:gd name="connsiteY1" fmla="*/ 0 h 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5794" h="8207">
                  <a:moveTo>
                    <a:pt x="100" y="0"/>
                  </a:moveTo>
                  <a:lnTo>
                    <a:pt x="10095894" y="0"/>
                  </a:lnTo>
                </a:path>
              </a:pathLst>
            </a:custGeom>
            <a:noFill/>
            <a:ln w="8204" cap="sq">
              <a:solidFill>
                <a:srgbClr val="F2F2F2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6893B0EA-6AAF-9C3B-97CA-B8A8A2BFFBA4}"/>
                </a:ext>
              </a:extLst>
            </p:cNvPr>
            <p:cNvSpPr/>
            <p:nvPr/>
          </p:nvSpPr>
          <p:spPr>
            <a:xfrm>
              <a:off x="1368226" y="4910829"/>
              <a:ext cx="6840000" cy="6205"/>
            </a:xfrm>
            <a:custGeom>
              <a:avLst/>
              <a:gdLst>
                <a:gd name="connsiteX0" fmla="*/ 100 w 10095794"/>
                <a:gd name="connsiteY0" fmla="*/ 0 h 8207"/>
                <a:gd name="connsiteX1" fmla="*/ 10095894 w 10095794"/>
                <a:gd name="connsiteY1" fmla="*/ 0 h 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5794" h="8207">
                  <a:moveTo>
                    <a:pt x="100" y="0"/>
                  </a:moveTo>
                  <a:lnTo>
                    <a:pt x="10095894" y="0"/>
                  </a:lnTo>
                </a:path>
              </a:pathLst>
            </a:custGeom>
            <a:noFill/>
            <a:ln w="8204" cap="sq">
              <a:solidFill>
                <a:srgbClr val="F2F2F2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F982607-11BA-5E64-72C1-0F57226E7DB0}"/>
                </a:ext>
              </a:extLst>
            </p:cNvPr>
            <p:cNvSpPr/>
            <p:nvPr/>
          </p:nvSpPr>
          <p:spPr>
            <a:xfrm>
              <a:off x="1368226" y="4612943"/>
              <a:ext cx="6840000" cy="6205"/>
            </a:xfrm>
            <a:custGeom>
              <a:avLst/>
              <a:gdLst>
                <a:gd name="connsiteX0" fmla="*/ 100 w 10095794"/>
                <a:gd name="connsiteY0" fmla="*/ 0 h 8207"/>
                <a:gd name="connsiteX1" fmla="*/ 10095894 w 10095794"/>
                <a:gd name="connsiteY1" fmla="*/ 0 h 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5794" h="8207">
                  <a:moveTo>
                    <a:pt x="100" y="0"/>
                  </a:moveTo>
                  <a:lnTo>
                    <a:pt x="10095894" y="0"/>
                  </a:lnTo>
                </a:path>
              </a:pathLst>
            </a:custGeom>
            <a:noFill/>
            <a:ln w="8204" cap="sq">
              <a:solidFill>
                <a:srgbClr val="F2F2F2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60896C90-61B9-4125-6BB5-8DC7F7D2CBDF}"/>
                </a:ext>
              </a:extLst>
            </p:cNvPr>
            <p:cNvSpPr/>
            <p:nvPr/>
          </p:nvSpPr>
          <p:spPr>
            <a:xfrm>
              <a:off x="1368226" y="4315057"/>
              <a:ext cx="6840000" cy="6205"/>
            </a:xfrm>
            <a:custGeom>
              <a:avLst/>
              <a:gdLst>
                <a:gd name="connsiteX0" fmla="*/ 100 w 10095794"/>
                <a:gd name="connsiteY0" fmla="*/ 0 h 8207"/>
                <a:gd name="connsiteX1" fmla="*/ 10095894 w 10095794"/>
                <a:gd name="connsiteY1" fmla="*/ 0 h 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5794" h="8207">
                  <a:moveTo>
                    <a:pt x="100" y="0"/>
                  </a:moveTo>
                  <a:lnTo>
                    <a:pt x="10095894" y="0"/>
                  </a:lnTo>
                </a:path>
              </a:pathLst>
            </a:custGeom>
            <a:noFill/>
            <a:ln w="8204" cap="sq">
              <a:solidFill>
                <a:srgbClr val="F2F2F2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3D0A0A7E-5F70-F688-E854-B01250F20282}"/>
                </a:ext>
              </a:extLst>
            </p:cNvPr>
            <p:cNvSpPr/>
            <p:nvPr/>
          </p:nvSpPr>
          <p:spPr>
            <a:xfrm>
              <a:off x="1368226" y="4017172"/>
              <a:ext cx="6840000" cy="6205"/>
            </a:xfrm>
            <a:custGeom>
              <a:avLst/>
              <a:gdLst>
                <a:gd name="connsiteX0" fmla="*/ 100 w 10095794"/>
                <a:gd name="connsiteY0" fmla="*/ 0 h 8207"/>
                <a:gd name="connsiteX1" fmla="*/ 10095894 w 10095794"/>
                <a:gd name="connsiteY1" fmla="*/ 0 h 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5794" h="8207">
                  <a:moveTo>
                    <a:pt x="100" y="0"/>
                  </a:moveTo>
                  <a:lnTo>
                    <a:pt x="10095894" y="0"/>
                  </a:lnTo>
                </a:path>
              </a:pathLst>
            </a:custGeom>
            <a:noFill/>
            <a:ln w="8204" cap="sq">
              <a:solidFill>
                <a:srgbClr val="F2F2F2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E770E4AC-5AFD-EBC0-23EC-250D4D3F40AB}"/>
                </a:ext>
              </a:extLst>
            </p:cNvPr>
            <p:cNvSpPr/>
            <p:nvPr/>
          </p:nvSpPr>
          <p:spPr>
            <a:xfrm>
              <a:off x="1368226" y="3719287"/>
              <a:ext cx="6840000" cy="6205"/>
            </a:xfrm>
            <a:custGeom>
              <a:avLst/>
              <a:gdLst>
                <a:gd name="connsiteX0" fmla="*/ 100 w 10095794"/>
                <a:gd name="connsiteY0" fmla="*/ 0 h 8207"/>
                <a:gd name="connsiteX1" fmla="*/ 10095894 w 10095794"/>
                <a:gd name="connsiteY1" fmla="*/ 0 h 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5794" h="8207">
                  <a:moveTo>
                    <a:pt x="100" y="0"/>
                  </a:moveTo>
                  <a:lnTo>
                    <a:pt x="10095894" y="0"/>
                  </a:lnTo>
                </a:path>
              </a:pathLst>
            </a:custGeom>
            <a:noFill/>
            <a:ln w="8204" cap="sq">
              <a:solidFill>
                <a:srgbClr val="F2F2F2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E08736A9-C785-A24F-41CE-177964BB138E}"/>
                </a:ext>
              </a:extLst>
            </p:cNvPr>
            <p:cNvSpPr/>
            <p:nvPr/>
          </p:nvSpPr>
          <p:spPr>
            <a:xfrm>
              <a:off x="1368226" y="3421401"/>
              <a:ext cx="6840000" cy="6205"/>
            </a:xfrm>
            <a:custGeom>
              <a:avLst/>
              <a:gdLst>
                <a:gd name="connsiteX0" fmla="*/ 100 w 10095794"/>
                <a:gd name="connsiteY0" fmla="*/ 0 h 8207"/>
                <a:gd name="connsiteX1" fmla="*/ 10095894 w 10095794"/>
                <a:gd name="connsiteY1" fmla="*/ 0 h 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5794" h="8207">
                  <a:moveTo>
                    <a:pt x="100" y="0"/>
                  </a:moveTo>
                  <a:lnTo>
                    <a:pt x="10095894" y="0"/>
                  </a:lnTo>
                </a:path>
              </a:pathLst>
            </a:custGeom>
            <a:noFill/>
            <a:ln w="8204" cap="sq">
              <a:solidFill>
                <a:srgbClr val="F2F2F2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CED9111C-2303-CE43-65DB-DB98A3E99CD3}"/>
                </a:ext>
              </a:extLst>
            </p:cNvPr>
            <p:cNvSpPr/>
            <p:nvPr/>
          </p:nvSpPr>
          <p:spPr>
            <a:xfrm>
              <a:off x="1368226" y="3123516"/>
              <a:ext cx="6840000" cy="6205"/>
            </a:xfrm>
            <a:custGeom>
              <a:avLst/>
              <a:gdLst>
                <a:gd name="connsiteX0" fmla="*/ 100 w 10095794"/>
                <a:gd name="connsiteY0" fmla="*/ 0 h 8207"/>
                <a:gd name="connsiteX1" fmla="*/ 10095894 w 10095794"/>
                <a:gd name="connsiteY1" fmla="*/ 0 h 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5794" h="8207">
                  <a:moveTo>
                    <a:pt x="100" y="0"/>
                  </a:moveTo>
                  <a:lnTo>
                    <a:pt x="10095894" y="0"/>
                  </a:lnTo>
                </a:path>
              </a:pathLst>
            </a:custGeom>
            <a:noFill/>
            <a:ln w="8204" cap="sq">
              <a:solidFill>
                <a:srgbClr val="F2F2F2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0469FC01-1B07-B71B-B153-14C95B128D13}"/>
                </a:ext>
              </a:extLst>
            </p:cNvPr>
            <p:cNvSpPr/>
            <p:nvPr/>
          </p:nvSpPr>
          <p:spPr>
            <a:xfrm>
              <a:off x="1368226" y="2825631"/>
              <a:ext cx="6840000" cy="6205"/>
            </a:xfrm>
            <a:custGeom>
              <a:avLst/>
              <a:gdLst>
                <a:gd name="connsiteX0" fmla="*/ 100 w 10095794"/>
                <a:gd name="connsiteY0" fmla="*/ 0 h 8207"/>
                <a:gd name="connsiteX1" fmla="*/ 10095894 w 10095794"/>
                <a:gd name="connsiteY1" fmla="*/ 0 h 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5794" h="8207">
                  <a:moveTo>
                    <a:pt x="100" y="0"/>
                  </a:moveTo>
                  <a:lnTo>
                    <a:pt x="10095894" y="0"/>
                  </a:lnTo>
                </a:path>
              </a:pathLst>
            </a:custGeom>
            <a:noFill/>
            <a:ln w="8204" cap="sq">
              <a:solidFill>
                <a:srgbClr val="F2F2F2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1CEC1118-3D4A-CE10-AA6A-CEA410755520}"/>
                </a:ext>
              </a:extLst>
            </p:cNvPr>
            <p:cNvSpPr/>
            <p:nvPr/>
          </p:nvSpPr>
          <p:spPr>
            <a:xfrm>
              <a:off x="1368226" y="2527745"/>
              <a:ext cx="6840000" cy="6205"/>
            </a:xfrm>
            <a:custGeom>
              <a:avLst/>
              <a:gdLst>
                <a:gd name="connsiteX0" fmla="*/ 100 w 10095794"/>
                <a:gd name="connsiteY0" fmla="*/ 0 h 8207"/>
                <a:gd name="connsiteX1" fmla="*/ 10095894 w 10095794"/>
                <a:gd name="connsiteY1" fmla="*/ 0 h 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5794" h="8207">
                  <a:moveTo>
                    <a:pt x="100" y="0"/>
                  </a:moveTo>
                  <a:lnTo>
                    <a:pt x="10095894" y="0"/>
                  </a:lnTo>
                </a:path>
              </a:pathLst>
            </a:custGeom>
            <a:noFill/>
            <a:ln w="8204" cap="sq">
              <a:solidFill>
                <a:srgbClr val="F2F2F2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441DC99E-AB58-A1EE-FD1E-8A700B5E10DC}"/>
                </a:ext>
              </a:extLst>
            </p:cNvPr>
            <p:cNvSpPr/>
            <p:nvPr/>
          </p:nvSpPr>
          <p:spPr>
            <a:xfrm>
              <a:off x="1368226" y="2229859"/>
              <a:ext cx="6840000" cy="6205"/>
            </a:xfrm>
            <a:custGeom>
              <a:avLst/>
              <a:gdLst>
                <a:gd name="connsiteX0" fmla="*/ 100 w 10095794"/>
                <a:gd name="connsiteY0" fmla="*/ 0 h 8207"/>
                <a:gd name="connsiteX1" fmla="*/ 10095894 w 10095794"/>
                <a:gd name="connsiteY1" fmla="*/ 0 h 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5794" h="8207">
                  <a:moveTo>
                    <a:pt x="100" y="0"/>
                  </a:moveTo>
                  <a:lnTo>
                    <a:pt x="10095894" y="0"/>
                  </a:lnTo>
                </a:path>
              </a:pathLst>
            </a:custGeom>
            <a:noFill/>
            <a:ln w="8204" cap="sq">
              <a:solidFill>
                <a:srgbClr val="F2F2F2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B677989C-0EAC-5B81-E86B-F3CD9E115697}"/>
                </a:ext>
              </a:extLst>
            </p:cNvPr>
            <p:cNvSpPr/>
            <p:nvPr/>
          </p:nvSpPr>
          <p:spPr>
            <a:xfrm>
              <a:off x="1368226" y="1925768"/>
              <a:ext cx="6840000" cy="6205"/>
            </a:xfrm>
            <a:custGeom>
              <a:avLst/>
              <a:gdLst>
                <a:gd name="connsiteX0" fmla="*/ 100 w 10095794"/>
                <a:gd name="connsiteY0" fmla="*/ 0 h 8207"/>
                <a:gd name="connsiteX1" fmla="*/ 10095894 w 10095794"/>
                <a:gd name="connsiteY1" fmla="*/ 0 h 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5794" h="8207">
                  <a:moveTo>
                    <a:pt x="100" y="0"/>
                  </a:moveTo>
                  <a:lnTo>
                    <a:pt x="10095894" y="0"/>
                  </a:lnTo>
                </a:path>
              </a:pathLst>
            </a:custGeom>
            <a:noFill/>
            <a:ln w="8204" cap="sq">
              <a:solidFill>
                <a:srgbClr val="F2F2F2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F8AA34AE-76B5-6032-072D-4D36668142D4}"/>
                </a:ext>
              </a:extLst>
            </p:cNvPr>
            <p:cNvSpPr/>
            <p:nvPr/>
          </p:nvSpPr>
          <p:spPr>
            <a:xfrm>
              <a:off x="1368226" y="1627883"/>
              <a:ext cx="6840000" cy="6205"/>
            </a:xfrm>
            <a:custGeom>
              <a:avLst/>
              <a:gdLst>
                <a:gd name="connsiteX0" fmla="*/ 100 w 10095794"/>
                <a:gd name="connsiteY0" fmla="*/ 0 h 8207"/>
                <a:gd name="connsiteX1" fmla="*/ 10095894 w 10095794"/>
                <a:gd name="connsiteY1" fmla="*/ 0 h 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5794" h="8207">
                  <a:moveTo>
                    <a:pt x="100" y="0"/>
                  </a:moveTo>
                  <a:lnTo>
                    <a:pt x="10095894" y="0"/>
                  </a:lnTo>
                </a:path>
              </a:pathLst>
            </a:custGeom>
            <a:noFill/>
            <a:ln w="8204" cap="sq">
              <a:solidFill>
                <a:srgbClr val="F2F2F2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grpSp>
          <p:nvGrpSpPr>
            <p:cNvPr id="257" name="Graphic 5">
              <a:extLst>
                <a:ext uri="{FF2B5EF4-FFF2-40B4-BE49-F238E27FC236}">
                  <a16:creationId xmlns:a16="http://schemas.microsoft.com/office/drawing/2014/main" id="{9E82BA60-36F8-A28F-FC02-E4C83BFEEEFF}"/>
                </a:ext>
              </a:extLst>
            </p:cNvPr>
            <p:cNvGrpSpPr/>
            <p:nvPr/>
          </p:nvGrpSpPr>
          <p:grpSpPr>
            <a:xfrm>
              <a:off x="2168792" y="1541000"/>
              <a:ext cx="5752911" cy="4306926"/>
              <a:chOff x="1879623" y="277142"/>
              <a:chExt cx="7608781" cy="5696326"/>
            </a:xfrm>
            <a:noFill/>
          </p:grpSpPr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0B6CB514-78B2-34A4-E0AD-C4E7F2788F35}"/>
                  </a:ext>
                </a:extLst>
              </p:cNvPr>
              <p:cNvSpPr/>
              <p:nvPr/>
            </p:nvSpPr>
            <p:spPr>
              <a:xfrm>
                <a:off x="1879623" y="277142"/>
                <a:ext cx="8207" cy="5696326"/>
              </a:xfrm>
              <a:custGeom>
                <a:avLst/>
                <a:gdLst>
                  <a:gd name="connsiteX0" fmla="*/ 100 w 8207"/>
                  <a:gd name="connsiteY0" fmla="*/ 5696327 h 5696326"/>
                  <a:gd name="connsiteX1" fmla="*/ 100 w 8207"/>
                  <a:gd name="connsiteY1" fmla="*/ 0 h 569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07" h="5696326">
                    <a:moveTo>
                      <a:pt x="100" y="5696327"/>
                    </a:moveTo>
                    <a:lnTo>
                      <a:pt x="100" y="0"/>
                    </a:lnTo>
                  </a:path>
                </a:pathLst>
              </a:custGeom>
              <a:noFill/>
              <a:ln w="8204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6F1D17BB-1CA7-C374-A144-E189DD438502}"/>
                  </a:ext>
                </a:extLst>
              </p:cNvPr>
              <p:cNvSpPr/>
              <p:nvPr/>
            </p:nvSpPr>
            <p:spPr>
              <a:xfrm>
                <a:off x="2462388" y="277142"/>
                <a:ext cx="8207" cy="5696326"/>
              </a:xfrm>
              <a:custGeom>
                <a:avLst/>
                <a:gdLst>
                  <a:gd name="connsiteX0" fmla="*/ 100 w 8207"/>
                  <a:gd name="connsiteY0" fmla="*/ 5696327 h 5696326"/>
                  <a:gd name="connsiteX1" fmla="*/ 100 w 8207"/>
                  <a:gd name="connsiteY1" fmla="*/ 0 h 569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07" h="5696326">
                    <a:moveTo>
                      <a:pt x="100" y="5696327"/>
                    </a:moveTo>
                    <a:lnTo>
                      <a:pt x="100" y="0"/>
                    </a:lnTo>
                  </a:path>
                </a:pathLst>
              </a:custGeom>
              <a:noFill/>
              <a:ln w="8204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03B1B7C-63F1-3AA3-EE63-25DA237D573F}"/>
                  </a:ext>
                </a:extLst>
              </p:cNvPr>
              <p:cNvSpPr/>
              <p:nvPr/>
            </p:nvSpPr>
            <p:spPr>
              <a:xfrm>
                <a:off x="3045154" y="277142"/>
                <a:ext cx="8207" cy="5696326"/>
              </a:xfrm>
              <a:custGeom>
                <a:avLst/>
                <a:gdLst>
                  <a:gd name="connsiteX0" fmla="*/ 100 w 8207"/>
                  <a:gd name="connsiteY0" fmla="*/ 5696327 h 5696326"/>
                  <a:gd name="connsiteX1" fmla="*/ 100 w 8207"/>
                  <a:gd name="connsiteY1" fmla="*/ 0 h 569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07" h="5696326">
                    <a:moveTo>
                      <a:pt x="100" y="5696327"/>
                    </a:moveTo>
                    <a:lnTo>
                      <a:pt x="100" y="0"/>
                    </a:lnTo>
                  </a:path>
                </a:pathLst>
              </a:custGeom>
              <a:noFill/>
              <a:ln w="8204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94D56F6A-325C-EDFE-1B01-247B02B5539B}"/>
                  </a:ext>
                </a:extLst>
              </p:cNvPr>
              <p:cNvSpPr/>
              <p:nvPr/>
            </p:nvSpPr>
            <p:spPr>
              <a:xfrm>
                <a:off x="3627919" y="277142"/>
                <a:ext cx="8207" cy="5696326"/>
              </a:xfrm>
              <a:custGeom>
                <a:avLst/>
                <a:gdLst>
                  <a:gd name="connsiteX0" fmla="*/ 100 w 8207"/>
                  <a:gd name="connsiteY0" fmla="*/ 5696327 h 5696326"/>
                  <a:gd name="connsiteX1" fmla="*/ 100 w 8207"/>
                  <a:gd name="connsiteY1" fmla="*/ 0 h 569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07" h="5696326">
                    <a:moveTo>
                      <a:pt x="100" y="5696327"/>
                    </a:moveTo>
                    <a:lnTo>
                      <a:pt x="100" y="0"/>
                    </a:lnTo>
                  </a:path>
                </a:pathLst>
              </a:custGeom>
              <a:noFill/>
              <a:ln w="8204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F253754A-5B21-5110-09B1-4BBC54E3B370}"/>
                  </a:ext>
                </a:extLst>
              </p:cNvPr>
              <p:cNvSpPr/>
              <p:nvPr/>
            </p:nvSpPr>
            <p:spPr>
              <a:xfrm>
                <a:off x="4218892" y="277142"/>
                <a:ext cx="8207" cy="5696326"/>
              </a:xfrm>
              <a:custGeom>
                <a:avLst/>
                <a:gdLst>
                  <a:gd name="connsiteX0" fmla="*/ 100 w 8207"/>
                  <a:gd name="connsiteY0" fmla="*/ 5696327 h 5696326"/>
                  <a:gd name="connsiteX1" fmla="*/ 100 w 8207"/>
                  <a:gd name="connsiteY1" fmla="*/ 0 h 569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07" h="5696326">
                    <a:moveTo>
                      <a:pt x="100" y="5696327"/>
                    </a:moveTo>
                    <a:lnTo>
                      <a:pt x="100" y="0"/>
                    </a:lnTo>
                  </a:path>
                </a:pathLst>
              </a:custGeom>
              <a:noFill/>
              <a:ln w="8204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804E3FB1-E60C-50C2-5E29-A2C7B72B4DFB}"/>
                  </a:ext>
                </a:extLst>
              </p:cNvPr>
              <p:cNvSpPr/>
              <p:nvPr/>
            </p:nvSpPr>
            <p:spPr>
              <a:xfrm>
                <a:off x="4801658" y="277142"/>
                <a:ext cx="8207" cy="5696326"/>
              </a:xfrm>
              <a:custGeom>
                <a:avLst/>
                <a:gdLst>
                  <a:gd name="connsiteX0" fmla="*/ 100 w 8207"/>
                  <a:gd name="connsiteY0" fmla="*/ 5696327 h 5696326"/>
                  <a:gd name="connsiteX1" fmla="*/ 100 w 8207"/>
                  <a:gd name="connsiteY1" fmla="*/ 0 h 569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07" h="5696326">
                    <a:moveTo>
                      <a:pt x="100" y="5696327"/>
                    </a:moveTo>
                    <a:lnTo>
                      <a:pt x="100" y="0"/>
                    </a:lnTo>
                  </a:path>
                </a:pathLst>
              </a:custGeom>
              <a:noFill/>
              <a:ln w="8204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46E21A95-6859-A6FD-79AB-C771282DC92C}"/>
                  </a:ext>
                </a:extLst>
              </p:cNvPr>
              <p:cNvSpPr/>
              <p:nvPr/>
            </p:nvSpPr>
            <p:spPr>
              <a:xfrm>
                <a:off x="5384423" y="277142"/>
                <a:ext cx="8207" cy="5696326"/>
              </a:xfrm>
              <a:custGeom>
                <a:avLst/>
                <a:gdLst>
                  <a:gd name="connsiteX0" fmla="*/ 100 w 8207"/>
                  <a:gd name="connsiteY0" fmla="*/ 5696327 h 5696326"/>
                  <a:gd name="connsiteX1" fmla="*/ 100 w 8207"/>
                  <a:gd name="connsiteY1" fmla="*/ 0 h 569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07" h="5696326">
                    <a:moveTo>
                      <a:pt x="100" y="5696327"/>
                    </a:moveTo>
                    <a:lnTo>
                      <a:pt x="100" y="0"/>
                    </a:lnTo>
                  </a:path>
                </a:pathLst>
              </a:custGeom>
              <a:noFill/>
              <a:ln w="8204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823E0262-0DFB-DB07-4CC0-FA5CCD9E493A}"/>
                  </a:ext>
                </a:extLst>
              </p:cNvPr>
              <p:cNvSpPr/>
              <p:nvPr/>
            </p:nvSpPr>
            <p:spPr>
              <a:xfrm>
                <a:off x="5967189" y="277142"/>
                <a:ext cx="8207" cy="5696326"/>
              </a:xfrm>
              <a:custGeom>
                <a:avLst/>
                <a:gdLst>
                  <a:gd name="connsiteX0" fmla="*/ 100 w 8207"/>
                  <a:gd name="connsiteY0" fmla="*/ 5696327 h 5696326"/>
                  <a:gd name="connsiteX1" fmla="*/ 100 w 8207"/>
                  <a:gd name="connsiteY1" fmla="*/ 0 h 569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07" h="5696326">
                    <a:moveTo>
                      <a:pt x="100" y="5696327"/>
                    </a:moveTo>
                    <a:lnTo>
                      <a:pt x="100" y="0"/>
                    </a:lnTo>
                  </a:path>
                </a:pathLst>
              </a:custGeom>
              <a:noFill/>
              <a:ln w="8204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43C4E4AE-2A05-0B5E-2AAD-7B4F7C90AB08}"/>
                  </a:ext>
                </a:extLst>
              </p:cNvPr>
              <p:cNvSpPr/>
              <p:nvPr/>
            </p:nvSpPr>
            <p:spPr>
              <a:xfrm>
                <a:off x="6558162" y="277142"/>
                <a:ext cx="8207" cy="5696326"/>
              </a:xfrm>
              <a:custGeom>
                <a:avLst/>
                <a:gdLst>
                  <a:gd name="connsiteX0" fmla="*/ 100 w 8207"/>
                  <a:gd name="connsiteY0" fmla="*/ 5696327 h 5696326"/>
                  <a:gd name="connsiteX1" fmla="*/ 100 w 8207"/>
                  <a:gd name="connsiteY1" fmla="*/ 0 h 569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07" h="5696326">
                    <a:moveTo>
                      <a:pt x="100" y="5696327"/>
                    </a:moveTo>
                    <a:lnTo>
                      <a:pt x="100" y="0"/>
                    </a:lnTo>
                  </a:path>
                </a:pathLst>
              </a:custGeom>
              <a:noFill/>
              <a:ln w="8204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2141F131-9193-7388-1F8E-9BB53C0A54D2}"/>
                  </a:ext>
                </a:extLst>
              </p:cNvPr>
              <p:cNvSpPr/>
              <p:nvPr/>
            </p:nvSpPr>
            <p:spPr>
              <a:xfrm>
                <a:off x="7140927" y="277142"/>
                <a:ext cx="8207" cy="5696326"/>
              </a:xfrm>
              <a:custGeom>
                <a:avLst/>
                <a:gdLst>
                  <a:gd name="connsiteX0" fmla="*/ 100 w 8207"/>
                  <a:gd name="connsiteY0" fmla="*/ 5696327 h 5696326"/>
                  <a:gd name="connsiteX1" fmla="*/ 100 w 8207"/>
                  <a:gd name="connsiteY1" fmla="*/ 0 h 569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07" h="5696326">
                    <a:moveTo>
                      <a:pt x="100" y="5696327"/>
                    </a:moveTo>
                    <a:lnTo>
                      <a:pt x="100" y="0"/>
                    </a:lnTo>
                  </a:path>
                </a:pathLst>
              </a:custGeom>
              <a:noFill/>
              <a:ln w="8204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7C6B54D9-EE93-0176-2F40-81E5A01EAE0E}"/>
                  </a:ext>
                </a:extLst>
              </p:cNvPr>
              <p:cNvSpPr/>
              <p:nvPr/>
            </p:nvSpPr>
            <p:spPr>
              <a:xfrm>
                <a:off x="7723693" y="277142"/>
                <a:ext cx="8207" cy="5696326"/>
              </a:xfrm>
              <a:custGeom>
                <a:avLst/>
                <a:gdLst>
                  <a:gd name="connsiteX0" fmla="*/ 100 w 8207"/>
                  <a:gd name="connsiteY0" fmla="*/ 5696327 h 5696326"/>
                  <a:gd name="connsiteX1" fmla="*/ 100 w 8207"/>
                  <a:gd name="connsiteY1" fmla="*/ 0 h 569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07" h="5696326">
                    <a:moveTo>
                      <a:pt x="100" y="5696327"/>
                    </a:moveTo>
                    <a:lnTo>
                      <a:pt x="100" y="0"/>
                    </a:lnTo>
                  </a:path>
                </a:pathLst>
              </a:custGeom>
              <a:noFill/>
              <a:ln w="8204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BAFD2894-7477-0417-B3A9-A8B79567E3C7}"/>
                  </a:ext>
                </a:extLst>
              </p:cNvPr>
              <p:cNvSpPr/>
              <p:nvPr/>
            </p:nvSpPr>
            <p:spPr>
              <a:xfrm>
                <a:off x="8306458" y="277142"/>
                <a:ext cx="8207" cy="5696326"/>
              </a:xfrm>
              <a:custGeom>
                <a:avLst/>
                <a:gdLst>
                  <a:gd name="connsiteX0" fmla="*/ 100 w 8207"/>
                  <a:gd name="connsiteY0" fmla="*/ 5696327 h 5696326"/>
                  <a:gd name="connsiteX1" fmla="*/ 100 w 8207"/>
                  <a:gd name="connsiteY1" fmla="*/ 0 h 569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07" h="5696326">
                    <a:moveTo>
                      <a:pt x="100" y="5696327"/>
                    </a:moveTo>
                    <a:lnTo>
                      <a:pt x="100" y="0"/>
                    </a:lnTo>
                  </a:path>
                </a:pathLst>
              </a:custGeom>
              <a:noFill/>
              <a:ln w="8204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8B454082-D6DE-54DF-A892-A0ADDF68BA6B}"/>
                  </a:ext>
                </a:extLst>
              </p:cNvPr>
              <p:cNvSpPr/>
              <p:nvPr/>
            </p:nvSpPr>
            <p:spPr>
              <a:xfrm>
                <a:off x="8897431" y="277142"/>
                <a:ext cx="8207" cy="5696326"/>
              </a:xfrm>
              <a:custGeom>
                <a:avLst/>
                <a:gdLst>
                  <a:gd name="connsiteX0" fmla="*/ 100 w 8207"/>
                  <a:gd name="connsiteY0" fmla="*/ 5696327 h 5696326"/>
                  <a:gd name="connsiteX1" fmla="*/ 100 w 8207"/>
                  <a:gd name="connsiteY1" fmla="*/ 0 h 569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07" h="5696326">
                    <a:moveTo>
                      <a:pt x="100" y="5696327"/>
                    </a:moveTo>
                    <a:lnTo>
                      <a:pt x="100" y="0"/>
                    </a:lnTo>
                  </a:path>
                </a:pathLst>
              </a:custGeom>
              <a:noFill/>
              <a:ln w="8204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50787CE4-467C-B9FB-0463-50AC1CEF7C03}"/>
                  </a:ext>
                </a:extLst>
              </p:cNvPr>
              <p:cNvSpPr/>
              <p:nvPr/>
            </p:nvSpPr>
            <p:spPr>
              <a:xfrm>
                <a:off x="9480197" y="277142"/>
                <a:ext cx="8207" cy="5696326"/>
              </a:xfrm>
              <a:custGeom>
                <a:avLst/>
                <a:gdLst>
                  <a:gd name="connsiteX0" fmla="*/ 100 w 8207"/>
                  <a:gd name="connsiteY0" fmla="*/ 5696327 h 5696326"/>
                  <a:gd name="connsiteX1" fmla="*/ 100 w 8207"/>
                  <a:gd name="connsiteY1" fmla="*/ 0 h 569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07" h="5696326">
                    <a:moveTo>
                      <a:pt x="100" y="5696327"/>
                    </a:moveTo>
                    <a:lnTo>
                      <a:pt x="100" y="0"/>
                    </a:lnTo>
                  </a:path>
                </a:pathLst>
              </a:custGeom>
              <a:noFill/>
              <a:ln w="8204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</p:grp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3C9BCE88-31DB-AF21-ABAC-3BE627F08BF9}"/>
                </a:ext>
              </a:extLst>
            </p:cNvPr>
            <p:cNvSpPr/>
            <p:nvPr/>
          </p:nvSpPr>
          <p:spPr>
            <a:xfrm>
              <a:off x="1368226" y="5804484"/>
              <a:ext cx="6912000" cy="6205"/>
            </a:xfrm>
            <a:custGeom>
              <a:avLst/>
              <a:gdLst>
                <a:gd name="connsiteX0" fmla="*/ 100 w 10095794"/>
                <a:gd name="connsiteY0" fmla="*/ 0 h 8207"/>
                <a:gd name="connsiteX1" fmla="*/ 10095894 w 10095794"/>
                <a:gd name="connsiteY1" fmla="*/ 0 h 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5794" h="8207">
                  <a:moveTo>
                    <a:pt x="100" y="0"/>
                  </a:moveTo>
                  <a:lnTo>
                    <a:pt x="10095894" y="0"/>
                  </a:lnTo>
                </a:path>
              </a:pathLst>
            </a:custGeom>
            <a:noFill/>
            <a:ln w="19050" cap="sq">
              <a:solidFill>
                <a:schemeClr val="tx1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539A6C97-7AE4-9DD5-77FD-0CE0E236B030}"/>
                </a:ext>
              </a:extLst>
            </p:cNvPr>
            <p:cNvSpPr/>
            <p:nvPr/>
          </p:nvSpPr>
          <p:spPr>
            <a:xfrm>
              <a:off x="1876877" y="4799336"/>
              <a:ext cx="46363" cy="46363"/>
            </a:xfrm>
            <a:custGeom>
              <a:avLst/>
              <a:gdLst>
                <a:gd name="connsiteX0" fmla="*/ 61420 w 61320"/>
                <a:gd name="connsiteY0" fmla="*/ 30660 h 61320"/>
                <a:gd name="connsiteX1" fmla="*/ 30760 w 61320"/>
                <a:gd name="connsiteY1" fmla="*/ 61320 h 61320"/>
                <a:gd name="connsiteX2" fmla="*/ 100 w 61320"/>
                <a:gd name="connsiteY2" fmla="*/ 30660 h 61320"/>
                <a:gd name="connsiteX3" fmla="*/ 30760 w 61320"/>
                <a:gd name="connsiteY3" fmla="*/ 0 h 61320"/>
                <a:gd name="connsiteX4" fmla="*/ 61420 w 61320"/>
                <a:gd name="connsiteY4" fmla="*/ 30660 h 6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20" h="61320">
                  <a:moveTo>
                    <a:pt x="61420" y="30660"/>
                  </a:moveTo>
                  <a:cubicBezTo>
                    <a:pt x="61420" y="47593"/>
                    <a:pt x="47693" y="61320"/>
                    <a:pt x="30760" y="61320"/>
                  </a:cubicBezTo>
                  <a:cubicBezTo>
                    <a:pt x="13827" y="61320"/>
                    <a:pt x="100" y="47593"/>
                    <a:pt x="100" y="30660"/>
                  </a:cubicBezTo>
                  <a:cubicBezTo>
                    <a:pt x="100" y="13727"/>
                    <a:pt x="13827" y="0"/>
                    <a:pt x="30760" y="0"/>
                  </a:cubicBezTo>
                  <a:cubicBezTo>
                    <a:pt x="47693" y="0"/>
                    <a:pt x="61420" y="13727"/>
                    <a:pt x="61420" y="30660"/>
                  </a:cubicBezTo>
                  <a:close/>
                </a:path>
              </a:pathLst>
            </a:custGeom>
            <a:solidFill>
              <a:srgbClr val="EDC948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AD5A2C46-EF57-745F-203D-CD3317164C6D}"/>
                </a:ext>
              </a:extLst>
            </p:cNvPr>
            <p:cNvSpPr/>
            <p:nvPr/>
          </p:nvSpPr>
          <p:spPr>
            <a:xfrm>
              <a:off x="1876877" y="4799336"/>
              <a:ext cx="46363" cy="46363"/>
            </a:xfrm>
            <a:custGeom>
              <a:avLst/>
              <a:gdLst>
                <a:gd name="connsiteX0" fmla="*/ 61420 w 61320"/>
                <a:gd name="connsiteY0" fmla="*/ 30660 h 61320"/>
                <a:gd name="connsiteX1" fmla="*/ 30760 w 61320"/>
                <a:gd name="connsiteY1" fmla="*/ 61320 h 61320"/>
                <a:gd name="connsiteX2" fmla="*/ 100 w 61320"/>
                <a:gd name="connsiteY2" fmla="*/ 30660 h 61320"/>
                <a:gd name="connsiteX3" fmla="*/ 30760 w 61320"/>
                <a:gd name="connsiteY3" fmla="*/ 0 h 61320"/>
                <a:gd name="connsiteX4" fmla="*/ 61420 w 61320"/>
                <a:gd name="connsiteY4" fmla="*/ 30660 h 6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20" h="61320">
                  <a:moveTo>
                    <a:pt x="61420" y="30660"/>
                  </a:moveTo>
                  <a:cubicBezTo>
                    <a:pt x="61420" y="47593"/>
                    <a:pt x="47693" y="61320"/>
                    <a:pt x="30760" y="61320"/>
                  </a:cubicBezTo>
                  <a:cubicBezTo>
                    <a:pt x="13827" y="61320"/>
                    <a:pt x="100" y="47593"/>
                    <a:pt x="100" y="30660"/>
                  </a:cubicBezTo>
                  <a:cubicBezTo>
                    <a:pt x="100" y="13727"/>
                    <a:pt x="13827" y="0"/>
                    <a:pt x="30760" y="0"/>
                  </a:cubicBezTo>
                  <a:cubicBezTo>
                    <a:pt x="47693" y="0"/>
                    <a:pt x="61420" y="13727"/>
                    <a:pt x="61420" y="30660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7785980B-362B-D5D2-2442-BDD17B38DD76}"/>
                </a:ext>
              </a:extLst>
            </p:cNvPr>
            <p:cNvSpPr/>
            <p:nvPr/>
          </p:nvSpPr>
          <p:spPr>
            <a:xfrm>
              <a:off x="4344344" y="3549971"/>
              <a:ext cx="147003" cy="147003"/>
            </a:xfrm>
            <a:custGeom>
              <a:avLst/>
              <a:gdLst>
                <a:gd name="connsiteX0" fmla="*/ 194527 w 194426"/>
                <a:gd name="connsiteY0" fmla="*/ 97214 h 194426"/>
                <a:gd name="connsiteX1" fmla="*/ 97313 w 194426"/>
                <a:gd name="connsiteY1" fmla="*/ 194427 h 194426"/>
                <a:gd name="connsiteX2" fmla="*/ 100 w 194426"/>
                <a:gd name="connsiteY2" fmla="*/ 97214 h 194426"/>
                <a:gd name="connsiteX3" fmla="*/ 97313 w 194426"/>
                <a:gd name="connsiteY3" fmla="*/ 0 h 194426"/>
                <a:gd name="connsiteX4" fmla="*/ 194527 w 194426"/>
                <a:gd name="connsiteY4" fmla="*/ 97214 h 19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426" h="194426">
                  <a:moveTo>
                    <a:pt x="194527" y="97214"/>
                  </a:moveTo>
                  <a:cubicBezTo>
                    <a:pt x="194527" y="150903"/>
                    <a:pt x="151003" y="194427"/>
                    <a:pt x="97313" y="194427"/>
                  </a:cubicBezTo>
                  <a:cubicBezTo>
                    <a:pt x="43624" y="194427"/>
                    <a:pt x="100" y="150903"/>
                    <a:pt x="100" y="97214"/>
                  </a:cubicBezTo>
                  <a:cubicBezTo>
                    <a:pt x="100" y="43524"/>
                    <a:pt x="43624" y="0"/>
                    <a:pt x="97313" y="0"/>
                  </a:cubicBezTo>
                  <a:cubicBezTo>
                    <a:pt x="151003" y="0"/>
                    <a:pt x="194527" y="43524"/>
                    <a:pt x="194527" y="97214"/>
                  </a:cubicBezTo>
                  <a:close/>
                </a:path>
              </a:pathLst>
            </a:custGeom>
            <a:solidFill>
              <a:srgbClr val="EDC948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1DBCA06B-E970-AF4E-CDFB-F5DC62D51084}"/>
                </a:ext>
              </a:extLst>
            </p:cNvPr>
            <p:cNvSpPr/>
            <p:nvPr/>
          </p:nvSpPr>
          <p:spPr>
            <a:xfrm>
              <a:off x="4344344" y="3549971"/>
              <a:ext cx="147003" cy="147003"/>
            </a:xfrm>
            <a:custGeom>
              <a:avLst/>
              <a:gdLst>
                <a:gd name="connsiteX0" fmla="*/ 194527 w 194426"/>
                <a:gd name="connsiteY0" fmla="*/ 97214 h 194426"/>
                <a:gd name="connsiteX1" fmla="*/ 97313 w 194426"/>
                <a:gd name="connsiteY1" fmla="*/ 194427 h 194426"/>
                <a:gd name="connsiteX2" fmla="*/ 100 w 194426"/>
                <a:gd name="connsiteY2" fmla="*/ 97214 h 194426"/>
                <a:gd name="connsiteX3" fmla="*/ 97313 w 194426"/>
                <a:gd name="connsiteY3" fmla="*/ 0 h 194426"/>
                <a:gd name="connsiteX4" fmla="*/ 194527 w 194426"/>
                <a:gd name="connsiteY4" fmla="*/ 97214 h 19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426" h="194426">
                  <a:moveTo>
                    <a:pt x="194527" y="97214"/>
                  </a:moveTo>
                  <a:cubicBezTo>
                    <a:pt x="194527" y="150903"/>
                    <a:pt x="151003" y="194427"/>
                    <a:pt x="97313" y="194427"/>
                  </a:cubicBezTo>
                  <a:cubicBezTo>
                    <a:pt x="43624" y="194427"/>
                    <a:pt x="100" y="150903"/>
                    <a:pt x="100" y="97214"/>
                  </a:cubicBezTo>
                  <a:cubicBezTo>
                    <a:pt x="100" y="43524"/>
                    <a:pt x="43624" y="0"/>
                    <a:pt x="97313" y="0"/>
                  </a:cubicBezTo>
                  <a:cubicBezTo>
                    <a:pt x="151003" y="0"/>
                    <a:pt x="194527" y="43524"/>
                    <a:pt x="194527" y="97214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F1F1D88D-0A6C-F8D1-BF37-CE2C529B7285}"/>
                </a:ext>
              </a:extLst>
            </p:cNvPr>
            <p:cNvSpPr/>
            <p:nvPr/>
          </p:nvSpPr>
          <p:spPr>
            <a:xfrm>
              <a:off x="2833842" y="4700957"/>
              <a:ext cx="147984" cy="147984"/>
            </a:xfrm>
            <a:custGeom>
              <a:avLst/>
              <a:gdLst>
                <a:gd name="connsiteX0" fmla="*/ 195824 w 195723"/>
                <a:gd name="connsiteY0" fmla="*/ 97862 h 195723"/>
                <a:gd name="connsiteX1" fmla="*/ 97962 w 195723"/>
                <a:gd name="connsiteY1" fmla="*/ 195724 h 195723"/>
                <a:gd name="connsiteX2" fmla="*/ 100 w 195723"/>
                <a:gd name="connsiteY2" fmla="*/ 97862 h 195723"/>
                <a:gd name="connsiteX3" fmla="*/ 97962 w 195723"/>
                <a:gd name="connsiteY3" fmla="*/ 0 h 195723"/>
                <a:gd name="connsiteX4" fmla="*/ 195824 w 195723"/>
                <a:gd name="connsiteY4" fmla="*/ 97862 h 195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723" h="195723">
                  <a:moveTo>
                    <a:pt x="195824" y="97862"/>
                  </a:moveTo>
                  <a:cubicBezTo>
                    <a:pt x="195824" y="151909"/>
                    <a:pt x="152010" y="195724"/>
                    <a:pt x="97962" y="195724"/>
                  </a:cubicBezTo>
                  <a:cubicBezTo>
                    <a:pt x="43914" y="195724"/>
                    <a:pt x="100" y="151909"/>
                    <a:pt x="100" y="97862"/>
                  </a:cubicBezTo>
                  <a:cubicBezTo>
                    <a:pt x="100" y="43814"/>
                    <a:pt x="43914" y="0"/>
                    <a:pt x="97962" y="0"/>
                  </a:cubicBezTo>
                  <a:cubicBezTo>
                    <a:pt x="152009" y="0"/>
                    <a:pt x="195824" y="43814"/>
                    <a:pt x="195824" y="97862"/>
                  </a:cubicBezTo>
                  <a:close/>
                </a:path>
              </a:pathLst>
            </a:custGeom>
            <a:solidFill>
              <a:srgbClr val="EDC948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E78EC18-0640-6127-47FD-87A29BC88671}"/>
                </a:ext>
              </a:extLst>
            </p:cNvPr>
            <p:cNvSpPr/>
            <p:nvPr/>
          </p:nvSpPr>
          <p:spPr>
            <a:xfrm>
              <a:off x="2833842" y="4700957"/>
              <a:ext cx="147984" cy="147984"/>
            </a:xfrm>
            <a:custGeom>
              <a:avLst/>
              <a:gdLst>
                <a:gd name="connsiteX0" fmla="*/ 195824 w 195723"/>
                <a:gd name="connsiteY0" fmla="*/ 97862 h 195723"/>
                <a:gd name="connsiteX1" fmla="*/ 97962 w 195723"/>
                <a:gd name="connsiteY1" fmla="*/ 195724 h 195723"/>
                <a:gd name="connsiteX2" fmla="*/ 100 w 195723"/>
                <a:gd name="connsiteY2" fmla="*/ 97862 h 195723"/>
                <a:gd name="connsiteX3" fmla="*/ 97962 w 195723"/>
                <a:gd name="connsiteY3" fmla="*/ 0 h 195723"/>
                <a:gd name="connsiteX4" fmla="*/ 195824 w 195723"/>
                <a:gd name="connsiteY4" fmla="*/ 97862 h 195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723" h="195723">
                  <a:moveTo>
                    <a:pt x="195824" y="97862"/>
                  </a:moveTo>
                  <a:cubicBezTo>
                    <a:pt x="195824" y="151909"/>
                    <a:pt x="152010" y="195724"/>
                    <a:pt x="97962" y="195724"/>
                  </a:cubicBezTo>
                  <a:cubicBezTo>
                    <a:pt x="43914" y="195724"/>
                    <a:pt x="100" y="151909"/>
                    <a:pt x="100" y="97862"/>
                  </a:cubicBezTo>
                  <a:cubicBezTo>
                    <a:pt x="100" y="43814"/>
                    <a:pt x="43914" y="0"/>
                    <a:pt x="97962" y="0"/>
                  </a:cubicBezTo>
                  <a:cubicBezTo>
                    <a:pt x="152009" y="0"/>
                    <a:pt x="195824" y="43814"/>
                    <a:pt x="195824" y="97862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5E39B3AB-A605-9B46-7CE9-57B4EA168B51}"/>
                </a:ext>
              </a:extLst>
            </p:cNvPr>
            <p:cNvSpPr/>
            <p:nvPr/>
          </p:nvSpPr>
          <p:spPr>
            <a:xfrm>
              <a:off x="2778986" y="4618324"/>
              <a:ext cx="248237" cy="248237"/>
            </a:xfrm>
            <a:custGeom>
              <a:avLst/>
              <a:gdLst>
                <a:gd name="connsiteX0" fmla="*/ 328419 w 328318"/>
                <a:gd name="connsiteY0" fmla="*/ 164159 h 328318"/>
                <a:gd name="connsiteX1" fmla="*/ 164259 w 328318"/>
                <a:gd name="connsiteY1" fmla="*/ 328319 h 328318"/>
                <a:gd name="connsiteX2" fmla="*/ 100 w 328318"/>
                <a:gd name="connsiteY2" fmla="*/ 164159 h 328318"/>
                <a:gd name="connsiteX3" fmla="*/ 164259 w 328318"/>
                <a:gd name="connsiteY3" fmla="*/ 0 h 328318"/>
                <a:gd name="connsiteX4" fmla="*/ 328419 w 328318"/>
                <a:gd name="connsiteY4" fmla="*/ 164159 h 32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18" h="328318">
                  <a:moveTo>
                    <a:pt x="328419" y="164159"/>
                  </a:moveTo>
                  <a:cubicBezTo>
                    <a:pt x="328419" y="254822"/>
                    <a:pt x="254922" y="328319"/>
                    <a:pt x="164259" y="328319"/>
                  </a:cubicBezTo>
                  <a:cubicBezTo>
                    <a:pt x="73597" y="328319"/>
                    <a:pt x="100" y="254822"/>
                    <a:pt x="100" y="164159"/>
                  </a:cubicBezTo>
                  <a:cubicBezTo>
                    <a:pt x="100" y="73497"/>
                    <a:pt x="73597" y="0"/>
                    <a:pt x="164259" y="0"/>
                  </a:cubicBezTo>
                  <a:cubicBezTo>
                    <a:pt x="254922" y="0"/>
                    <a:pt x="328419" y="73497"/>
                    <a:pt x="328419" y="164159"/>
                  </a:cubicBezTo>
                  <a:close/>
                </a:path>
              </a:pathLst>
            </a:custGeom>
            <a:solidFill>
              <a:srgbClr val="EDC948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0EA67329-8AFD-7BE4-A9D2-696E9D2B77CD}"/>
                </a:ext>
              </a:extLst>
            </p:cNvPr>
            <p:cNvSpPr/>
            <p:nvPr/>
          </p:nvSpPr>
          <p:spPr>
            <a:xfrm>
              <a:off x="2778986" y="4618324"/>
              <a:ext cx="248237" cy="248237"/>
            </a:xfrm>
            <a:custGeom>
              <a:avLst/>
              <a:gdLst>
                <a:gd name="connsiteX0" fmla="*/ 328419 w 328318"/>
                <a:gd name="connsiteY0" fmla="*/ 164159 h 328318"/>
                <a:gd name="connsiteX1" fmla="*/ 164259 w 328318"/>
                <a:gd name="connsiteY1" fmla="*/ 328319 h 328318"/>
                <a:gd name="connsiteX2" fmla="*/ 100 w 328318"/>
                <a:gd name="connsiteY2" fmla="*/ 164159 h 328318"/>
                <a:gd name="connsiteX3" fmla="*/ 164259 w 328318"/>
                <a:gd name="connsiteY3" fmla="*/ 0 h 328318"/>
                <a:gd name="connsiteX4" fmla="*/ 328419 w 328318"/>
                <a:gd name="connsiteY4" fmla="*/ 164159 h 32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18" h="328318">
                  <a:moveTo>
                    <a:pt x="328419" y="164159"/>
                  </a:moveTo>
                  <a:cubicBezTo>
                    <a:pt x="328419" y="254822"/>
                    <a:pt x="254922" y="328319"/>
                    <a:pt x="164259" y="328319"/>
                  </a:cubicBezTo>
                  <a:cubicBezTo>
                    <a:pt x="73597" y="328319"/>
                    <a:pt x="100" y="254822"/>
                    <a:pt x="100" y="164159"/>
                  </a:cubicBezTo>
                  <a:cubicBezTo>
                    <a:pt x="100" y="73497"/>
                    <a:pt x="73597" y="0"/>
                    <a:pt x="164259" y="0"/>
                  </a:cubicBezTo>
                  <a:cubicBezTo>
                    <a:pt x="254922" y="0"/>
                    <a:pt x="328419" y="73497"/>
                    <a:pt x="328419" y="164159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4B6A27D-2E6C-949C-DFAF-52077C49F851}"/>
                </a:ext>
              </a:extLst>
            </p:cNvPr>
            <p:cNvSpPr/>
            <p:nvPr/>
          </p:nvSpPr>
          <p:spPr>
            <a:xfrm>
              <a:off x="2603096" y="4773875"/>
              <a:ext cx="167662" cy="167662"/>
            </a:xfrm>
            <a:custGeom>
              <a:avLst/>
              <a:gdLst>
                <a:gd name="connsiteX0" fmla="*/ 221850 w 221749"/>
                <a:gd name="connsiteY0" fmla="*/ 110875 h 221749"/>
                <a:gd name="connsiteX1" fmla="*/ 110975 w 221749"/>
                <a:gd name="connsiteY1" fmla="*/ 221749 h 221749"/>
                <a:gd name="connsiteX2" fmla="*/ 100 w 221749"/>
                <a:gd name="connsiteY2" fmla="*/ 110875 h 221749"/>
                <a:gd name="connsiteX3" fmla="*/ 110975 w 221749"/>
                <a:gd name="connsiteY3" fmla="*/ 0 h 221749"/>
                <a:gd name="connsiteX4" fmla="*/ 221850 w 221749"/>
                <a:gd name="connsiteY4" fmla="*/ 110875 h 22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49" h="221749">
                  <a:moveTo>
                    <a:pt x="221850" y="110875"/>
                  </a:moveTo>
                  <a:cubicBezTo>
                    <a:pt x="221850" y="172109"/>
                    <a:pt x="172209" y="221749"/>
                    <a:pt x="110975" y="221749"/>
                  </a:cubicBezTo>
                  <a:cubicBezTo>
                    <a:pt x="49740" y="221749"/>
                    <a:pt x="100" y="172109"/>
                    <a:pt x="100" y="110875"/>
                  </a:cubicBezTo>
                  <a:cubicBezTo>
                    <a:pt x="100" y="49640"/>
                    <a:pt x="49740" y="0"/>
                    <a:pt x="110975" y="0"/>
                  </a:cubicBezTo>
                  <a:cubicBezTo>
                    <a:pt x="172209" y="0"/>
                    <a:pt x="221850" y="49641"/>
                    <a:pt x="221850" y="110875"/>
                  </a:cubicBezTo>
                  <a:close/>
                </a:path>
              </a:pathLst>
            </a:custGeom>
            <a:solidFill>
              <a:srgbClr val="EDC948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EAD7D3B7-F96A-3E43-11ED-FD94E3E9C934}"/>
                </a:ext>
              </a:extLst>
            </p:cNvPr>
            <p:cNvSpPr/>
            <p:nvPr/>
          </p:nvSpPr>
          <p:spPr>
            <a:xfrm>
              <a:off x="2603096" y="4773875"/>
              <a:ext cx="167662" cy="167662"/>
            </a:xfrm>
            <a:custGeom>
              <a:avLst/>
              <a:gdLst>
                <a:gd name="connsiteX0" fmla="*/ 221850 w 221749"/>
                <a:gd name="connsiteY0" fmla="*/ 110875 h 221749"/>
                <a:gd name="connsiteX1" fmla="*/ 110975 w 221749"/>
                <a:gd name="connsiteY1" fmla="*/ 221749 h 221749"/>
                <a:gd name="connsiteX2" fmla="*/ 100 w 221749"/>
                <a:gd name="connsiteY2" fmla="*/ 110875 h 221749"/>
                <a:gd name="connsiteX3" fmla="*/ 110975 w 221749"/>
                <a:gd name="connsiteY3" fmla="*/ 0 h 221749"/>
                <a:gd name="connsiteX4" fmla="*/ 221850 w 221749"/>
                <a:gd name="connsiteY4" fmla="*/ 110875 h 22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49" h="221749">
                  <a:moveTo>
                    <a:pt x="221850" y="110875"/>
                  </a:moveTo>
                  <a:cubicBezTo>
                    <a:pt x="221850" y="172109"/>
                    <a:pt x="172209" y="221749"/>
                    <a:pt x="110975" y="221749"/>
                  </a:cubicBezTo>
                  <a:cubicBezTo>
                    <a:pt x="49740" y="221749"/>
                    <a:pt x="100" y="172109"/>
                    <a:pt x="100" y="110875"/>
                  </a:cubicBezTo>
                  <a:cubicBezTo>
                    <a:pt x="100" y="49640"/>
                    <a:pt x="49740" y="0"/>
                    <a:pt x="110975" y="0"/>
                  </a:cubicBezTo>
                  <a:cubicBezTo>
                    <a:pt x="172209" y="0"/>
                    <a:pt x="221850" y="49641"/>
                    <a:pt x="221850" y="110875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C2AB6C1-B3C5-A13F-1011-F3C22A2F6CA3}"/>
                </a:ext>
              </a:extLst>
            </p:cNvPr>
            <p:cNvSpPr/>
            <p:nvPr/>
          </p:nvSpPr>
          <p:spPr>
            <a:xfrm>
              <a:off x="2478942" y="4955264"/>
              <a:ext cx="124885" cy="124885"/>
            </a:xfrm>
            <a:custGeom>
              <a:avLst/>
              <a:gdLst>
                <a:gd name="connsiteX0" fmla="*/ 165274 w 165173"/>
                <a:gd name="connsiteY0" fmla="*/ 82587 h 165173"/>
                <a:gd name="connsiteX1" fmla="*/ 82687 w 165173"/>
                <a:gd name="connsiteY1" fmla="*/ 165174 h 165173"/>
                <a:gd name="connsiteX2" fmla="*/ 100 w 165173"/>
                <a:gd name="connsiteY2" fmla="*/ 82587 h 165173"/>
                <a:gd name="connsiteX3" fmla="*/ 82687 w 165173"/>
                <a:gd name="connsiteY3" fmla="*/ 0 h 165173"/>
                <a:gd name="connsiteX4" fmla="*/ 165274 w 165173"/>
                <a:gd name="connsiteY4" fmla="*/ 82587 h 16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73" h="165173">
                  <a:moveTo>
                    <a:pt x="165274" y="82587"/>
                  </a:moveTo>
                  <a:cubicBezTo>
                    <a:pt x="165274" y="128198"/>
                    <a:pt x="128298" y="165174"/>
                    <a:pt x="82687" y="165174"/>
                  </a:cubicBezTo>
                  <a:cubicBezTo>
                    <a:pt x="37075" y="165174"/>
                    <a:pt x="100" y="128198"/>
                    <a:pt x="100" y="82587"/>
                  </a:cubicBezTo>
                  <a:cubicBezTo>
                    <a:pt x="100" y="36975"/>
                    <a:pt x="37075" y="0"/>
                    <a:pt x="82687" y="0"/>
                  </a:cubicBezTo>
                  <a:cubicBezTo>
                    <a:pt x="128298" y="0"/>
                    <a:pt x="165274" y="36975"/>
                    <a:pt x="165274" y="82587"/>
                  </a:cubicBezTo>
                  <a:close/>
                </a:path>
              </a:pathLst>
            </a:custGeom>
            <a:solidFill>
              <a:srgbClr val="EDC948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27809FBA-D523-BA8C-D5A6-D7327CDDBB66}"/>
                </a:ext>
              </a:extLst>
            </p:cNvPr>
            <p:cNvSpPr/>
            <p:nvPr/>
          </p:nvSpPr>
          <p:spPr>
            <a:xfrm>
              <a:off x="2478942" y="4955264"/>
              <a:ext cx="124885" cy="124885"/>
            </a:xfrm>
            <a:custGeom>
              <a:avLst/>
              <a:gdLst>
                <a:gd name="connsiteX0" fmla="*/ 165274 w 165173"/>
                <a:gd name="connsiteY0" fmla="*/ 82587 h 165173"/>
                <a:gd name="connsiteX1" fmla="*/ 82687 w 165173"/>
                <a:gd name="connsiteY1" fmla="*/ 165174 h 165173"/>
                <a:gd name="connsiteX2" fmla="*/ 100 w 165173"/>
                <a:gd name="connsiteY2" fmla="*/ 82587 h 165173"/>
                <a:gd name="connsiteX3" fmla="*/ 82687 w 165173"/>
                <a:gd name="connsiteY3" fmla="*/ 0 h 165173"/>
                <a:gd name="connsiteX4" fmla="*/ 165274 w 165173"/>
                <a:gd name="connsiteY4" fmla="*/ 82587 h 16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73" h="165173">
                  <a:moveTo>
                    <a:pt x="165274" y="82587"/>
                  </a:moveTo>
                  <a:cubicBezTo>
                    <a:pt x="165274" y="128198"/>
                    <a:pt x="128298" y="165174"/>
                    <a:pt x="82687" y="165174"/>
                  </a:cubicBezTo>
                  <a:cubicBezTo>
                    <a:pt x="37075" y="165174"/>
                    <a:pt x="100" y="128198"/>
                    <a:pt x="100" y="82587"/>
                  </a:cubicBezTo>
                  <a:cubicBezTo>
                    <a:pt x="100" y="36975"/>
                    <a:pt x="37075" y="0"/>
                    <a:pt x="82687" y="0"/>
                  </a:cubicBezTo>
                  <a:cubicBezTo>
                    <a:pt x="128298" y="0"/>
                    <a:pt x="165274" y="36975"/>
                    <a:pt x="165274" y="82587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A4D7D97E-F7DF-CF5C-3FB0-94228F846ED3}"/>
                </a:ext>
              </a:extLst>
            </p:cNvPr>
            <p:cNvSpPr/>
            <p:nvPr/>
          </p:nvSpPr>
          <p:spPr>
            <a:xfrm>
              <a:off x="2187174" y="4679949"/>
              <a:ext cx="139000" cy="139000"/>
            </a:xfrm>
            <a:custGeom>
              <a:avLst/>
              <a:gdLst>
                <a:gd name="connsiteX0" fmla="*/ 183942 w 183841"/>
                <a:gd name="connsiteY0" fmla="*/ 91921 h 183841"/>
                <a:gd name="connsiteX1" fmla="*/ 92021 w 183841"/>
                <a:gd name="connsiteY1" fmla="*/ 183842 h 183841"/>
                <a:gd name="connsiteX2" fmla="*/ 100 w 183841"/>
                <a:gd name="connsiteY2" fmla="*/ 91921 h 183841"/>
                <a:gd name="connsiteX3" fmla="*/ 92021 w 183841"/>
                <a:gd name="connsiteY3" fmla="*/ 0 h 183841"/>
                <a:gd name="connsiteX4" fmla="*/ 183942 w 183841"/>
                <a:gd name="connsiteY4" fmla="*/ 91921 h 18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841" h="183841">
                  <a:moveTo>
                    <a:pt x="183942" y="91921"/>
                  </a:moveTo>
                  <a:cubicBezTo>
                    <a:pt x="183942" y="142687"/>
                    <a:pt x="142788" y="183842"/>
                    <a:pt x="92021" y="183842"/>
                  </a:cubicBezTo>
                  <a:cubicBezTo>
                    <a:pt x="41254" y="183842"/>
                    <a:pt x="100" y="142687"/>
                    <a:pt x="100" y="91921"/>
                  </a:cubicBezTo>
                  <a:cubicBezTo>
                    <a:pt x="100" y="41154"/>
                    <a:pt x="41254" y="0"/>
                    <a:pt x="92021" y="0"/>
                  </a:cubicBezTo>
                  <a:cubicBezTo>
                    <a:pt x="142788" y="0"/>
                    <a:pt x="183942" y="41154"/>
                    <a:pt x="183942" y="91921"/>
                  </a:cubicBezTo>
                  <a:close/>
                </a:path>
              </a:pathLst>
            </a:custGeom>
            <a:solidFill>
              <a:srgbClr val="EDC948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3285AF40-A666-83A8-3436-28A3B56AB027}"/>
                </a:ext>
              </a:extLst>
            </p:cNvPr>
            <p:cNvSpPr/>
            <p:nvPr/>
          </p:nvSpPr>
          <p:spPr>
            <a:xfrm>
              <a:off x="2187174" y="4679949"/>
              <a:ext cx="139000" cy="139000"/>
            </a:xfrm>
            <a:custGeom>
              <a:avLst/>
              <a:gdLst>
                <a:gd name="connsiteX0" fmla="*/ 183942 w 183841"/>
                <a:gd name="connsiteY0" fmla="*/ 91921 h 183841"/>
                <a:gd name="connsiteX1" fmla="*/ 92021 w 183841"/>
                <a:gd name="connsiteY1" fmla="*/ 183842 h 183841"/>
                <a:gd name="connsiteX2" fmla="*/ 100 w 183841"/>
                <a:gd name="connsiteY2" fmla="*/ 91921 h 183841"/>
                <a:gd name="connsiteX3" fmla="*/ 92021 w 183841"/>
                <a:gd name="connsiteY3" fmla="*/ 0 h 183841"/>
                <a:gd name="connsiteX4" fmla="*/ 183942 w 183841"/>
                <a:gd name="connsiteY4" fmla="*/ 91921 h 18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841" h="183841">
                  <a:moveTo>
                    <a:pt x="183942" y="91921"/>
                  </a:moveTo>
                  <a:cubicBezTo>
                    <a:pt x="183942" y="142687"/>
                    <a:pt x="142788" y="183842"/>
                    <a:pt x="92021" y="183842"/>
                  </a:cubicBezTo>
                  <a:cubicBezTo>
                    <a:pt x="41254" y="183842"/>
                    <a:pt x="100" y="142687"/>
                    <a:pt x="100" y="91921"/>
                  </a:cubicBezTo>
                  <a:cubicBezTo>
                    <a:pt x="100" y="41154"/>
                    <a:pt x="41254" y="0"/>
                    <a:pt x="92021" y="0"/>
                  </a:cubicBezTo>
                  <a:cubicBezTo>
                    <a:pt x="142788" y="0"/>
                    <a:pt x="183942" y="41154"/>
                    <a:pt x="183942" y="91921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87610326-872B-26DB-365B-95B159467B04}"/>
                </a:ext>
              </a:extLst>
            </p:cNvPr>
            <p:cNvSpPr/>
            <p:nvPr/>
          </p:nvSpPr>
          <p:spPr>
            <a:xfrm>
              <a:off x="2735779" y="4587379"/>
              <a:ext cx="162499" cy="162499"/>
            </a:xfrm>
            <a:custGeom>
              <a:avLst/>
              <a:gdLst>
                <a:gd name="connsiteX0" fmla="*/ 215021 w 214920"/>
                <a:gd name="connsiteY0" fmla="*/ 107460 h 214920"/>
                <a:gd name="connsiteX1" fmla="*/ 107560 w 214920"/>
                <a:gd name="connsiteY1" fmla="*/ 214920 h 214920"/>
                <a:gd name="connsiteX2" fmla="*/ 100 w 214920"/>
                <a:gd name="connsiteY2" fmla="*/ 107460 h 214920"/>
                <a:gd name="connsiteX3" fmla="*/ 107560 w 214920"/>
                <a:gd name="connsiteY3" fmla="*/ 0 h 214920"/>
                <a:gd name="connsiteX4" fmla="*/ 215021 w 214920"/>
                <a:gd name="connsiteY4" fmla="*/ 107460 h 214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920" h="214920">
                  <a:moveTo>
                    <a:pt x="215021" y="107460"/>
                  </a:moveTo>
                  <a:cubicBezTo>
                    <a:pt x="215021" y="166809"/>
                    <a:pt x="166909" y="214920"/>
                    <a:pt x="107560" y="214920"/>
                  </a:cubicBezTo>
                  <a:cubicBezTo>
                    <a:pt x="48212" y="214920"/>
                    <a:pt x="100" y="166809"/>
                    <a:pt x="100" y="107460"/>
                  </a:cubicBezTo>
                  <a:cubicBezTo>
                    <a:pt x="100" y="48112"/>
                    <a:pt x="48212" y="0"/>
                    <a:pt x="107560" y="0"/>
                  </a:cubicBezTo>
                  <a:cubicBezTo>
                    <a:pt x="166909" y="0"/>
                    <a:pt x="215021" y="48112"/>
                    <a:pt x="215021" y="107460"/>
                  </a:cubicBezTo>
                  <a:close/>
                </a:path>
              </a:pathLst>
            </a:custGeom>
            <a:solidFill>
              <a:srgbClr val="EDC948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B84B0C9A-43B0-7F52-55C9-0DF13D228292}"/>
                </a:ext>
              </a:extLst>
            </p:cNvPr>
            <p:cNvSpPr/>
            <p:nvPr/>
          </p:nvSpPr>
          <p:spPr>
            <a:xfrm>
              <a:off x="2735779" y="4587379"/>
              <a:ext cx="162499" cy="162499"/>
            </a:xfrm>
            <a:custGeom>
              <a:avLst/>
              <a:gdLst>
                <a:gd name="connsiteX0" fmla="*/ 215021 w 214920"/>
                <a:gd name="connsiteY0" fmla="*/ 107460 h 214920"/>
                <a:gd name="connsiteX1" fmla="*/ 107560 w 214920"/>
                <a:gd name="connsiteY1" fmla="*/ 214920 h 214920"/>
                <a:gd name="connsiteX2" fmla="*/ 100 w 214920"/>
                <a:gd name="connsiteY2" fmla="*/ 107460 h 214920"/>
                <a:gd name="connsiteX3" fmla="*/ 107560 w 214920"/>
                <a:gd name="connsiteY3" fmla="*/ 0 h 214920"/>
                <a:gd name="connsiteX4" fmla="*/ 215021 w 214920"/>
                <a:gd name="connsiteY4" fmla="*/ 107460 h 214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920" h="214920">
                  <a:moveTo>
                    <a:pt x="215021" y="107460"/>
                  </a:moveTo>
                  <a:cubicBezTo>
                    <a:pt x="215021" y="166809"/>
                    <a:pt x="166909" y="214920"/>
                    <a:pt x="107560" y="214920"/>
                  </a:cubicBezTo>
                  <a:cubicBezTo>
                    <a:pt x="48212" y="214920"/>
                    <a:pt x="100" y="166809"/>
                    <a:pt x="100" y="107460"/>
                  </a:cubicBezTo>
                  <a:cubicBezTo>
                    <a:pt x="100" y="48112"/>
                    <a:pt x="48212" y="0"/>
                    <a:pt x="107560" y="0"/>
                  </a:cubicBezTo>
                  <a:cubicBezTo>
                    <a:pt x="166909" y="0"/>
                    <a:pt x="215021" y="48112"/>
                    <a:pt x="215021" y="107460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451CC735-90EC-E7FE-1528-20C4B105F000}"/>
                </a:ext>
              </a:extLst>
            </p:cNvPr>
            <p:cNvSpPr/>
            <p:nvPr/>
          </p:nvSpPr>
          <p:spPr>
            <a:xfrm>
              <a:off x="4075116" y="4066800"/>
              <a:ext cx="177441" cy="177441"/>
            </a:xfrm>
            <a:custGeom>
              <a:avLst/>
              <a:gdLst>
                <a:gd name="connsiteX0" fmla="*/ 234784 w 234683"/>
                <a:gd name="connsiteY0" fmla="*/ 117342 h 234683"/>
                <a:gd name="connsiteX1" fmla="*/ 117442 w 234683"/>
                <a:gd name="connsiteY1" fmla="*/ 234684 h 234683"/>
                <a:gd name="connsiteX2" fmla="*/ 100 w 234683"/>
                <a:gd name="connsiteY2" fmla="*/ 117342 h 234683"/>
                <a:gd name="connsiteX3" fmla="*/ 117442 w 234683"/>
                <a:gd name="connsiteY3" fmla="*/ 0 h 234683"/>
                <a:gd name="connsiteX4" fmla="*/ 234784 w 234683"/>
                <a:gd name="connsiteY4" fmla="*/ 117342 h 23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83" h="234683">
                  <a:moveTo>
                    <a:pt x="234784" y="117342"/>
                  </a:moveTo>
                  <a:cubicBezTo>
                    <a:pt x="234784" y="182148"/>
                    <a:pt x="182248" y="234684"/>
                    <a:pt x="117442" y="234684"/>
                  </a:cubicBezTo>
                  <a:cubicBezTo>
                    <a:pt x="52636" y="234684"/>
                    <a:pt x="100" y="182148"/>
                    <a:pt x="100" y="117342"/>
                  </a:cubicBezTo>
                  <a:cubicBezTo>
                    <a:pt x="100" y="52536"/>
                    <a:pt x="52636" y="0"/>
                    <a:pt x="117442" y="0"/>
                  </a:cubicBezTo>
                  <a:cubicBezTo>
                    <a:pt x="182248" y="0"/>
                    <a:pt x="234784" y="52536"/>
                    <a:pt x="234784" y="117342"/>
                  </a:cubicBezTo>
                  <a:close/>
                </a:path>
              </a:pathLst>
            </a:custGeom>
            <a:solidFill>
              <a:srgbClr val="EDC948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A07962DE-C5BA-2158-324E-63777B54F54E}"/>
                </a:ext>
              </a:extLst>
            </p:cNvPr>
            <p:cNvSpPr/>
            <p:nvPr/>
          </p:nvSpPr>
          <p:spPr>
            <a:xfrm>
              <a:off x="4075116" y="4066800"/>
              <a:ext cx="177441" cy="177441"/>
            </a:xfrm>
            <a:custGeom>
              <a:avLst/>
              <a:gdLst>
                <a:gd name="connsiteX0" fmla="*/ 234784 w 234683"/>
                <a:gd name="connsiteY0" fmla="*/ 117342 h 234683"/>
                <a:gd name="connsiteX1" fmla="*/ 117442 w 234683"/>
                <a:gd name="connsiteY1" fmla="*/ 234684 h 234683"/>
                <a:gd name="connsiteX2" fmla="*/ 100 w 234683"/>
                <a:gd name="connsiteY2" fmla="*/ 117342 h 234683"/>
                <a:gd name="connsiteX3" fmla="*/ 117442 w 234683"/>
                <a:gd name="connsiteY3" fmla="*/ 0 h 234683"/>
                <a:gd name="connsiteX4" fmla="*/ 234784 w 234683"/>
                <a:gd name="connsiteY4" fmla="*/ 117342 h 23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83" h="234683">
                  <a:moveTo>
                    <a:pt x="234784" y="117342"/>
                  </a:moveTo>
                  <a:cubicBezTo>
                    <a:pt x="234784" y="182148"/>
                    <a:pt x="182248" y="234684"/>
                    <a:pt x="117442" y="234684"/>
                  </a:cubicBezTo>
                  <a:cubicBezTo>
                    <a:pt x="52636" y="234684"/>
                    <a:pt x="100" y="182148"/>
                    <a:pt x="100" y="117342"/>
                  </a:cubicBezTo>
                  <a:cubicBezTo>
                    <a:pt x="100" y="52536"/>
                    <a:pt x="52636" y="0"/>
                    <a:pt x="117442" y="0"/>
                  </a:cubicBezTo>
                  <a:cubicBezTo>
                    <a:pt x="182248" y="0"/>
                    <a:pt x="234784" y="52536"/>
                    <a:pt x="234784" y="117342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412E28C4-6CA4-346D-8E0C-9A7E12F99C70}"/>
                </a:ext>
              </a:extLst>
            </p:cNvPr>
            <p:cNvSpPr/>
            <p:nvPr/>
          </p:nvSpPr>
          <p:spPr>
            <a:xfrm>
              <a:off x="3179709" y="4445189"/>
              <a:ext cx="176685" cy="176686"/>
            </a:xfrm>
            <a:custGeom>
              <a:avLst/>
              <a:gdLst>
                <a:gd name="connsiteX0" fmla="*/ 233784 w 233683"/>
                <a:gd name="connsiteY0" fmla="*/ 116842 h 233684"/>
                <a:gd name="connsiteX1" fmla="*/ 116942 w 233683"/>
                <a:gd name="connsiteY1" fmla="*/ 233684 h 233684"/>
                <a:gd name="connsiteX2" fmla="*/ 100 w 233683"/>
                <a:gd name="connsiteY2" fmla="*/ 116842 h 233684"/>
                <a:gd name="connsiteX3" fmla="*/ 116942 w 233683"/>
                <a:gd name="connsiteY3" fmla="*/ 0 h 233684"/>
                <a:gd name="connsiteX4" fmla="*/ 233784 w 233683"/>
                <a:gd name="connsiteY4" fmla="*/ 116842 h 233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3" h="233684">
                  <a:moveTo>
                    <a:pt x="233784" y="116842"/>
                  </a:moveTo>
                  <a:cubicBezTo>
                    <a:pt x="233784" y="181372"/>
                    <a:pt x="181472" y="233684"/>
                    <a:pt x="116942" y="233684"/>
                  </a:cubicBezTo>
                  <a:cubicBezTo>
                    <a:pt x="52412" y="233684"/>
                    <a:pt x="100" y="181372"/>
                    <a:pt x="100" y="116842"/>
                  </a:cubicBezTo>
                  <a:cubicBezTo>
                    <a:pt x="100" y="52312"/>
                    <a:pt x="52412" y="0"/>
                    <a:pt x="116942" y="0"/>
                  </a:cubicBezTo>
                  <a:cubicBezTo>
                    <a:pt x="181472" y="0"/>
                    <a:pt x="233784" y="52312"/>
                    <a:pt x="233784" y="116842"/>
                  </a:cubicBezTo>
                  <a:close/>
                </a:path>
              </a:pathLst>
            </a:custGeom>
            <a:solidFill>
              <a:srgbClr val="EDC948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21006416-0F1E-2D8F-06EE-E5A8F843D01E}"/>
                </a:ext>
              </a:extLst>
            </p:cNvPr>
            <p:cNvSpPr/>
            <p:nvPr/>
          </p:nvSpPr>
          <p:spPr>
            <a:xfrm>
              <a:off x="3179709" y="4445189"/>
              <a:ext cx="176685" cy="176686"/>
            </a:xfrm>
            <a:custGeom>
              <a:avLst/>
              <a:gdLst>
                <a:gd name="connsiteX0" fmla="*/ 233784 w 233683"/>
                <a:gd name="connsiteY0" fmla="*/ 116842 h 233684"/>
                <a:gd name="connsiteX1" fmla="*/ 116942 w 233683"/>
                <a:gd name="connsiteY1" fmla="*/ 233684 h 233684"/>
                <a:gd name="connsiteX2" fmla="*/ 100 w 233683"/>
                <a:gd name="connsiteY2" fmla="*/ 116842 h 233684"/>
                <a:gd name="connsiteX3" fmla="*/ 116942 w 233683"/>
                <a:gd name="connsiteY3" fmla="*/ 0 h 233684"/>
                <a:gd name="connsiteX4" fmla="*/ 233784 w 233683"/>
                <a:gd name="connsiteY4" fmla="*/ 116842 h 233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3" h="233684">
                  <a:moveTo>
                    <a:pt x="233784" y="116842"/>
                  </a:moveTo>
                  <a:cubicBezTo>
                    <a:pt x="233784" y="181372"/>
                    <a:pt x="181472" y="233684"/>
                    <a:pt x="116942" y="233684"/>
                  </a:cubicBezTo>
                  <a:cubicBezTo>
                    <a:pt x="52412" y="233684"/>
                    <a:pt x="100" y="181372"/>
                    <a:pt x="100" y="116842"/>
                  </a:cubicBezTo>
                  <a:cubicBezTo>
                    <a:pt x="100" y="52312"/>
                    <a:pt x="52412" y="0"/>
                    <a:pt x="116942" y="0"/>
                  </a:cubicBezTo>
                  <a:cubicBezTo>
                    <a:pt x="181472" y="0"/>
                    <a:pt x="233784" y="52312"/>
                    <a:pt x="233784" y="116842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8131C63C-9A4A-41DE-6664-60A7456DD284}"/>
                </a:ext>
              </a:extLst>
            </p:cNvPr>
            <p:cNvSpPr/>
            <p:nvPr/>
          </p:nvSpPr>
          <p:spPr>
            <a:xfrm>
              <a:off x="2537754" y="4742579"/>
              <a:ext cx="133031" cy="133031"/>
            </a:xfrm>
            <a:custGeom>
              <a:avLst/>
              <a:gdLst>
                <a:gd name="connsiteX0" fmla="*/ 176048 w 175947"/>
                <a:gd name="connsiteY0" fmla="*/ 87974 h 175947"/>
                <a:gd name="connsiteX1" fmla="*/ 88074 w 175947"/>
                <a:gd name="connsiteY1" fmla="*/ 175947 h 175947"/>
                <a:gd name="connsiteX2" fmla="*/ 100 w 175947"/>
                <a:gd name="connsiteY2" fmla="*/ 87974 h 175947"/>
                <a:gd name="connsiteX3" fmla="*/ 88074 w 175947"/>
                <a:gd name="connsiteY3" fmla="*/ 0 h 175947"/>
                <a:gd name="connsiteX4" fmla="*/ 176048 w 175947"/>
                <a:gd name="connsiteY4" fmla="*/ 87974 h 17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47" h="175947">
                  <a:moveTo>
                    <a:pt x="176048" y="87974"/>
                  </a:moveTo>
                  <a:cubicBezTo>
                    <a:pt x="176048" y="136560"/>
                    <a:pt x="136660" y="175947"/>
                    <a:pt x="88074" y="175947"/>
                  </a:cubicBezTo>
                  <a:cubicBezTo>
                    <a:pt x="39487" y="175947"/>
                    <a:pt x="100" y="136560"/>
                    <a:pt x="100" y="87974"/>
                  </a:cubicBezTo>
                  <a:cubicBezTo>
                    <a:pt x="100" y="39387"/>
                    <a:pt x="39487" y="0"/>
                    <a:pt x="88074" y="0"/>
                  </a:cubicBezTo>
                  <a:cubicBezTo>
                    <a:pt x="136660" y="0"/>
                    <a:pt x="176048" y="39387"/>
                    <a:pt x="176048" y="87974"/>
                  </a:cubicBezTo>
                  <a:close/>
                </a:path>
              </a:pathLst>
            </a:custGeom>
            <a:solidFill>
              <a:srgbClr val="EDC948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D79D8E3B-0388-54CC-AE56-AAC16CAB655D}"/>
                </a:ext>
              </a:extLst>
            </p:cNvPr>
            <p:cNvSpPr/>
            <p:nvPr/>
          </p:nvSpPr>
          <p:spPr>
            <a:xfrm>
              <a:off x="2537754" y="4742579"/>
              <a:ext cx="133031" cy="133031"/>
            </a:xfrm>
            <a:custGeom>
              <a:avLst/>
              <a:gdLst>
                <a:gd name="connsiteX0" fmla="*/ 176048 w 175947"/>
                <a:gd name="connsiteY0" fmla="*/ 87974 h 175947"/>
                <a:gd name="connsiteX1" fmla="*/ 88074 w 175947"/>
                <a:gd name="connsiteY1" fmla="*/ 175947 h 175947"/>
                <a:gd name="connsiteX2" fmla="*/ 100 w 175947"/>
                <a:gd name="connsiteY2" fmla="*/ 87974 h 175947"/>
                <a:gd name="connsiteX3" fmla="*/ 88074 w 175947"/>
                <a:gd name="connsiteY3" fmla="*/ 0 h 175947"/>
                <a:gd name="connsiteX4" fmla="*/ 176048 w 175947"/>
                <a:gd name="connsiteY4" fmla="*/ 87974 h 17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47" h="175947">
                  <a:moveTo>
                    <a:pt x="176048" y="87974"/>
                  </a:moveTo>
                  <a:cubicBezTo>
                    <a:pt x="176048" y="136560"/>
                    <a:pt x="136660" y="175947"/>
                    <a:pt x="88074" y="175947"/>
                  </a:cubicBezTo>
                  <a:cubicBezTo>
                    <a:pt x="39487" y="175947"/>
                    <a:pt x="100" y="136560"/>
                    <a:pt x="100" y="87974"/>
                  </a:cubicBezTo>
                  <a:cubicBezTo>
                    <a:pt x="100" y="39387"/>
                    <a:pt x="39487" y="0"/>
                    <a:pt x="88074" y="0"/>
                  </a:cubicBezTo>
                  <a:cubicBezTo>
                    <a:pt x="136660" y="0"/>
                    <a:pt x="176048" y="39387"/>
                    <a:pt x="176048" y="87974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D18AF598-22B1-1250-1080-9BAD8BC7BFAD}"/>
                </a:ext>
              </a:extLst>
            </p:cNvPr>
            <p:cNvSpPr/>
            <p:nvPr/>
          </p:nvSpPr>
          <p:spPr>
            <a:xfrm>
              <a:off x="3607210" y="4055994"/>
              <a:ext cx="165940" cy="165940"/>
            </a:xfrm>
            <a:custGeom>
              <a:avLst/>
              <a:gdLst>
                <a:gd name="connsiteX0" fmla="*/ 219573 w 219472"/>
                <a:gd name="connsiteY0" fmla="*/ 109736 h 219472"/>
                <a:gd name="connsiteX1" fmla="*/ 109836 w 219472"/>
                <a:gd name="connsiteY1" fmla="*/ 219473 h 219472"/>
                <a:gd name="connsiteX2" fmla="*/ 100 w 219472"/>
                <a:gd name="connsiteY2" fmla="*/ 109736 h 219472"/>
                <a:gd name="connsiteX3" fmla="*/ 109836 w 219472"/>
                <a:gd name="connsiteY3" fmla="*/ 0 h 219472"/>
                <a:gd name="connsiteX4" fmla="*/ 219573 w 219472"/>
                <a:gd name="connsiteY4" fmla="*/ 109736 h 219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472" h="219472">
                  <a:moveTo>
                    <a:pt x="219573" y="109736"/>
                  </a:moveTo>
                  <a:cubicBezTo>
                    <a:pt x="219573" y="170342"/>
                    <a:pt x="170442" y="219473"/>
                    <a:pt x="109836" y="219473"/>
                  </a:cubicBezTo>
                  <a:cubicBezTo>
                    <a:pt x="49231" y="219473"/>
                    <a:pt x="100" y="170342"/>
                    <a:pt x="100" y="109736"/>
                  </a:cubicBezTo>
                  <a:cubicBezTo>
                    <a:pt x="100" y="49131"/>
                    <a:pt x="49230" y="0"/>
                    <a:pt x="109836" y="0"/>
                  </a:cubicBezTo>
                  <a:cubicBezTo>
                    <a:pt x="170442" y="0"/>
                    <a:pt x="219573" y="49130"/>
                    <a:pt x="219573" y="109736"/>
                  </a:cubicBezTo>
                  <a:close/>
                </a:path>
              </a:pathLst>
            </a:custGeom>
            <a:solidFill>
              <a:srgbClr val="EDC948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02033A1D-2626-2988-7B2D-78108F275D53}"/>
                </a:ext>
              </a:extLst>
            </p:cNvPr>
            <p:cNvSpPr/>
            <p:nvPr/>
          </p:nvSpPr>
          <p:spPr>
            <a:xfrm>
              <a:off x="3607210" y="4055994"/>
              <a:ext cx="165940" cy="165940"/>
            </a:xfrm>
            <a:custGeom>
              <a:avLst/>
              <a:gdLst>
                <a:gd name="connsiteX0" fmla="*/ 219573 w 219472"/>
                <a:gd name="connsiteY0" fmla="*/ 109736 h 219472"/>
                <a:gd name="connsiteX1" fmla="*/ 109836 w 219472"/>
                <a:gd name="connsiteY1" fmla="*/ 219473 h 219472"/>
                <a:gd name="connsiteX2" fmla="*/ 100 w 219472"/>
                <a:gd name="connsiteY2" fmla="*/ 109736 h 219472"/>
                <a:gd name="connsiteX3" fmla="*/ 109836 w 219472"/>
                <a:gd name="connsiteY3" fmla="*/ 0 h 219472"/>
                <a:gd name="connsiteX4" fmla="*/ 219573 w 219472"/>
                <a:gd name="connsiteY4" fmla="*/ 109736 h 219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472" h="219472">
                  <a:moveTo>
                    <a:pt x="219573" y="109736"/>
                  </a:moveTo>
                  <a:cubicBezTo>
                    <a:pt x="219573" y="170342"/>
                    <a:pt x="170442" y="219473"/>
                    <a:pt x="109836" y="219473"/>
                  </a:cubicBezTo>
                  <a:cubicBezTo>
                    <a:pt x="49231" y="219473"/>
                    <a:pt x="100" y="170342"/>
                    <a:pt x="100" y="109736"/>
                  </a:cubicBezTo>
                  <a:cubicBezTo>
                    <a:pt x="100" y="49131"/>
                    <a:pt x="49230" y="0"/>
                    <a:pt x="109836" y="0"/>
                  </a:cubicBezTo>
                  <a:cubicBezTo>
                    <a:pt x="170442" y="0"/>
                    <a:pt x="219573" y="49130"/>
                    <a:pt x="219573" y="109736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DFEAF5A6-B75B-06BB-D7F4-9305CD03982C}"/>
                </a:ext>
              </a:extLst>
            </p:cNvPr>
            <p:cNvSpPr/>
            <p:nvPr/>
          </p:nvSpPr>
          <p:spPr>
            <a:xfrm>
              <a:off x="2041429" y="5142329"/>
              <a:ext cx="22451" cy="22451"/>
            </a:xfrm>
            <a:custGeom>
              <a:avLst/>
              <a:gdLst>
                <a:gd name="connsiteX0" fmla="*/ 29794 w 29694"/>
                <a:gd name="connsiteY0" fmla="*/ 14847 h 29694"/>
                <a:gd name="connsiteX1" fmla="*/ 14947 w 29694"/>
                <a:gd name="connsiteY1" fmla="*/ 29695 h 29694"/>
                <a:gd name="connsiteX2" fmla="*/ 100 w 29694"/>
                <a:gd name="connsiteY2" fmla="*/ 14847 h 29694"/>
                <a:gd name="connsiteX3" fmla="*/ 14947 w 29694"/>
                <a:gd name="connsiteY3" fmla="*/ 0 h 29694"/>
                <a:gd name="connsiteX4" fmla="*/ 29794 w 29694"/>
                <a:gd name="connsiteY4" fmla="*/ 14847 h 29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94" h="29694">
                  <a:moveTo>
                    <a:pt x="29794" y="14847"/>
                  </a:moveTo>
                  <a:cubicBezTo>
                    <a:pt x="29794" y="23047"/>
                    <a:pt x="23147" y="29695"/>
                    <a:pt x="14947" y="29695"/>
                  </a:cubicBezTo>
                  <a:cubicBezTo>
                    <a:pt x="6747" y="29695"/>
                    <a:pt x="100" y="23047"/>
                    <a:pt x="100" y="14847"/>
                  </a:cubicBezTo>
                  <a:cubicBezTo>
                    <a:pt x="100" y="6647"/>
                    <a:pt x="6747" y="0"/>
                    <a:pt x="14947" y="0"/>
                  </a:cubicBezTo>
                  <a:cubicBezTo>
                    <a:pt x="23147" y="0"/>
                    <a:pt x="29794" y="6647"/>
                    <a:pt x="29794" y="14847"/>
                  </a:cubicBezTo>
                  <a:close/>
                </a:path>
              </a:pathLst>
            </a:custGeom>
            <a:solidFill>
              <a:srgbClr val="59A14F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91DE3675-B33D-A959-1515-78C74CFB98A4}"/>
                </a:ext>
              </a:extLst>
            </p:cNvPr>
            <p:cNvSpPr/>
            <p:nvPr/>
          </p:nvSpPr>
          <p:spPr>
            <a:xfrm>
              <a:off x="2041429" y="5142329"/>
              <a:ext cx="22451" cy="22451"/>
            </a:xfrm>
            <a:custGeom>
              <a:avLst/>
              <a:gdLst>
                <a:gd name="connsiteX0" fmla="*/ 29794 w 29694"/>
                <a:gd name="connsiteY0" fmla="*/ 14847 h 29694"/>
                <a:gd name="connsiteX1" fmla="*/ 14947 w 29694"/>
                <a:gd name="connsiteY1" fmla="*/ 29695 h 29694"/>
                <a:gd name="connsiteX2" fmla="*/ 100 w 29694"/>
                <a:gd name="connsiteY2" fmla="*/ 14847 h 29694"/>
                <a:gd name="connsiteX3" fmla="*/ 14947 w 29694"/>
                <a:gd name="connsiteY3" fmla="*/ 0 h 29694"/>
                <a:gd name="connsiteX4" fmla="*/ 29794 w 29694"/>
                <a:gd name="connsiteY4" fmla="*/ 14847 h 29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94" h="29694">
                  <a:moveTo>
                    <a:pt x="29794" y="14847"/>
                  </a:moveTo>
                  <a:cubicBezTo>
                    <a:pt x="29794" y="23047"/>
                    <a:pt x="23147" y="29695"/>
                    <a:pt x="14947" y="29695"/>
                  </a:cubicBezTo>
                  <a:cubicBezTo>
                    <a:pt x="6747" y="29695"/>
                    <a:pt x="100" y="23047"/>
                    <a:pt x="100" y="14847"/>
                  </a:cubicBezTo>
                  <a:cubicBezTo>
                    <a:pt x="100" y="6647"/>
                    <a:pt x="6747" y="0"/>
                    <a:pt x="14947" y="0"/>
                  </a:cubicBezTo>
                  <a:cubicBezTo>
                    <a:pt x="23147" y="0"/>
                    <a:pt x="29794" y="6647"/>
                    <a:pt x="29794" y="14847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C3BF4E1F-506B-7DA1-8BE6-DBA036CDB985}"/>
                </a:ext>
              </a:extLst>
            </p:cNvPr>
            <p:cNvSpPr/>
            <p:nvPr/>
          </p:nvSpPr>
          <p:spPr>
            <a:xfrm>
              <a:off x="3114737" y="4923511"/>
              <a:ext cx="34808" cy="34808"/>
            </a:xfrm>
            <a:custGeom>
              <a:avLst/>
              <a:gdLst>
                <a:gd name="connsiteX0" fmla="*/ 46138 w 46037"/>
                <a:gd name="connsiteY0" fmla="*/ 23019 h 46037"/>
                <a:gd name="connsiteX1" fmla="*/ 23119 w 46037"/>
                <a:gd name="connsiteY1" fmla="*/ 46038 h 46037"/>
                <a:gd name="connsiteX2" fmla="*/ 100 w 46037"/>
                <a:gd name="connsiteY2" fmla="*/ 23019 h 46037"/>
                <a:gd name="connsiteX3" fmla="*/ 23119 w 46037"/>
                <a:gd name="connsiteY3" fmla="*/ 0 h 46037"/>
                <a:gd name="connsiteX4" fmla="*/ 46138 w 46037"/>
                <a:gd name="connsiteY4" fmla="*/ 23019 h 46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37" h="46037">
                  <a:moveTo>
                    <a:pt x="46138" y="23019"/>
                  </a:moveTo>
                  <a:cubicBezTo>
                    <a:pt x="46138" y="35732"/>
                    <a:pt x="35832" y="46038"/>
                    <a:pt x="23119" y="46038"/>
                  </a:cubicBezTo>
                  <a:cubicBezTo>
                    <a:pt x="10406" y="46038"/>
                    <a:pt x="100" y="35732"/>
                    <a:pt x="100" y="23019"/>
                  </a:cubicBezTo>
                  <a:cubicBezTo>
                    <a:pt x="100" y="10306"/>
                    <a:pt x="10406" y="0"/>
                    <a:pt x="23119" y="0"/>
                  </a:cubicBezTo>
                  <a:cubicBezTo>
                    <a:pt x="35832" y="0"/>
                    <a:pt x="46138" y="10306"/>
                    <a:pt x="46138" y="23019"/>
                  </a:cubicBezTo>
                  <a:close/>
                </a:path>
              </a:pathLst>
            </a:custGeom>
            <a:solidFill>
              <a:srgbClr val="59A14F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41C159A8-31B5-7D70-F24E-DE5C50954303}"/>
                </a:ext>
              </a:extLst>
            </p:cNvPr>
            <p:cNvSpPr/>
            <p:nvPr/>
          </p:nvSpPr>
          <p:spPr>
            <a:xfrm>
              <a:off x="3114737" y="4923511"/>
              <a:ext cx="34808" cy="34808"/>
            </a:xfrm>
            <a:custGeom>
              <a:avLst/>
              <a:gdLst>
                <a:gd name="connsiteX0" fmla="*/ 46138 w 46037"/>
                <a:gd name="connsiteY0" fmla="*/ 23019 h 46037"/>
                <a:gd name="connsiteX1" fmla="*/ 23119 w 46037"/>
                <a:gd name="connsiteY1" fmla="*/ 46038 h 46037"/>
                <a:gd name="connsiteX2" fmla="*/ 100 w 46037"/>
                <a:gd name="connsiteY2" fmla="*/ 23019 h 46037"/>
                <a:gd name="connsiteX3" fmla="*/ 23119 w 46037"/>
                <a:gd name="connsiteY3" fmla="*/ 0 h 46037"/>
                <a:gd name="connsiteX4" fmla="*/ 46138 w 46037"/>
                <a:gd name="connsiteY4" fmla="*/ 23019 h 46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37" h="46037">
                  <a:moveTo>
                    <a:pt x="46138" y="23019"/>
                  </a:moveTo>
                  <a:cubicBezTo>
                    <a:pt x="46138" y="35732"/>
                    <a:pt x="35832" y="46038"/>
                    <a:pt x="23119" y="46038"/>
                  </a:cubicBezTo>
                  <a:cubicBezTo>
                    <a:pt x="10406" y="46038"/>
                    <a:pt x="100" y="35732"/>
                    <a:pt x="100" y="23019"/>
                  </a:cubicBezTo>
                  <a:cubicBezTo>
                    <a:pt x="100" y="10306"/>
                    <a:pt x="10406" y="0"/>
                    <a:pt x="23119" y="0"/>
                  </a:cubicBezTo>
                  <a:cubicBezTo>
                    <a:pt x="35832" y="0"/>
                    <a:pt x="46138" y="10306"/>
                    <a:pt x="46138" y="23019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676073DE-F3FA-4DE8-4B82-F383AA5B3162}"/>
                </a:ext>
              </a:extLst>
            </p:cNvPr>
            <p:cNvSpPr/>
            <p:nvPr/>
          </p:nvSpPr>
          <p:spPr>
            <a:xfrm>
              <a:off x="2017734" y="5259299"/>
              <a:ext cx="53049" cy="53049"/>
            </a:xfrm>
            <a:custGeom>
              <a:avLst/>
              <a:gdLst>
                <a:gd name="connsiteX0" fmla="*/ 70262 w 70162"/>
                <a:gd name="connsiteY0" fmla="*/ 35081 h 70162"/>
                <a:gd name="connsiteX1" fmla="*/ 35181 w 70162"/>
                <a:gd name="connsiteY1" fmla="*/ 70162 h 70162"/>
                <a:gd name="connsiteX2" fmla="*/ 100 w 70162"/>
                <a:gd name="connsiteY2" fmla="*/ 35081 h 70162"/>
                <a:gd name="connsiteX3" fmla="*/ 35181 w 70162"/>
                <a:gd name="connsiteY3" fmla="*/ 0 h 70162"/>
                <a:gd name="connsiteX4" fmla="*/ 70262 w 70162"/>
                <a:gd name="connsiteY4" fmla="*/ 35081 h 7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162" h="70162">
                  <a:moveTo>
                    <a:pt x="70262" y="35081"/>
                  </a:moveTo>
                  <a:cubicBezTo>
                    <a:pt x="70262" y="54456"/>
                    <a:pt x="54556" y="70162"/>
                    <a:pt x="35181" y="70162"/>
                  </a:cubicBezTo>
                  <a:cubicBezTo>
                    <a:pt x="15806" y="70162"/>
                    <a:pt x="100" y="54456"/>
                    <a:pt x="100" y="35081"/>
                  </a:cubicBezTo>
                  <a:cubicBezTo>
                    <a:pt x="100" y="15706"/>
                    <a:pt x="15806" y="0"/>
                    <a:pt x="35181" y="0"/>
                  </a:cubicBezTo>
                  <a:cubicBezTo>
                    <a:pt x="54556" y="0"/>
                    <a:pt x="70262" y="15706"/>
                    <a:pt x="70262" y="35081"/>
                  </a:cubicBezTo>
                  <a:close/>
                </a:path>
              </a:pathLst>
            </a:custGeom>
            <a:solidFill>
              <a:srgbClr val="59A14F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08788AB2-2242-3577-0848-93B9B8F03D6E}"/>
                </a:ext>
              </a:extLst>
            </p:cNvPr>
            <p:cNvSpPr/>
            <p:nvPr/>
          </p:nvSpPr>
          <p:spPr>
            <a:xfrm>
              <a:off x="2017734" y="5259299"/>
              <a:ext cx="53049" cy="53049"/>
            </a:xfrm>
            <a:custGeom>
              <a:avLst/>
              <a:gdLst>
                <a:gd name="connsiteX0" fmla="*/ 70262 w 70162"/>
                <a:gd name="connsiteY0" fmla="*/ 35081 h 70162"/>
                <a:gd name="connsiteX1" fmla="*/ 35181 w 70162"/>
                <a:gd name="connsiteY1" fmla="*/ 70162 h 70162"/>
                <a:gd name="connsiteX2" fmla="*/ 100 w 70162"/>
                <a:gd name="connsiteY2" fmla="*/ 35081 h 70162"/>
                <a:gd name="connsiteX3" fmla="*/ 35181 w 70162"/>
                <a:gd name="connsiteY3" fmla="*/ 0 h 70162"/>
                <a:gd name="connsiteX4" fmla="*/ 70262 w 70162"/>
                <a:gd name="connsiteY4" fmla="*/ 35081 h 7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162" h="70162">
                  <a:moveTo>
                    <a:pt x="70262" y="35081"/>
                  </a:moveTo>
                  <a:cubicBezTo>
                    <a:pt x="70262" y="54456"/>
                    <a:pt x="54556" y="70162"/>
                    <a:pt x="35181" y="70162"/>
                  </a:cubicBezTo>
                  <a:cubicBezTo>
                    <a:pt x="15806" y="70162"/>
                    <a:pt x="100" y="54456"/>
                    <a:pt x="100" y="35081"/>
                  </a:cubicBezTo>
                  <a:cubicBezTo>
                    <a:pt x="100" y="15706"/>
                    <a:pt x="15806" y="0"/>
                    <a:pt x="35181" y="0"/>
                  </a:cubicBezTo>
                  <a:cubicBezTo>
                    <a:pt x="54556" y="0"/>
                    <a:pt x="70262" y="15706"/>
                    <a:pt x="70262" y="35081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785E2C10-1E10-60A8-F257-0508433D08DC}"/>
                </a:ext>
              </a:extLst>
            </p:cNvPr>
            <p:cNvSpPr/>
            <p:nvPr/>
          </p:nvSpPr>
          <p:spPr>
            <a:xfrm>
              <a:off x="2386380" y="4953576"/>
              <a:ext cx="38499" cy="38499"/>
            </a:xfrm>
            <a:custGeom>
              <a:avLst/>
              <a:gdLst>
                <a:gd name="connsiteX0" fmla="*/ 51019 w 50918"/>
                <a:gd name="connsiteY0" fmla="*/ 25459 h 50918"/>
                <a:gd name="connsiteX1" fmla="*/ 25559 w 50918"/>
                <a:gd name="connsiteY1" fmla="*/ 50919 h 50918"/>
                <a:gd name="connsiteX2" fmla="*/ 100 w 50918"/>
                <a:gd name="connsiteY2" fmla="*/ 25459 h 50918"/>
                <a:gd name="connsiteX3" fmla="*/ 25559 w 50918"/>
                <a:gd name="connsiteY3" fmla="*/ 0 h 50918"/>
                <a:gd name="connsiteX4" fmla="*/ 51019 w 50918"/>
                <a:gd name="connsiteY4" fmla="*/ 25459 h 5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18" h="50918">
                  <a:moveTo>
                    <a:pt x="51019" y="25459"/>
                  </a:moveTo>
                  <a:cubicBezTo>
                    <a:pt x="51019" y="39520"/>
                    <a:pt x="39620" y="50919"/>
                    <a:pt x="25559" y="50919"/>
                  </a:cubicBezTo>
                  <a:cubicBezTo>
                    <a:pt x="11498" y="50919"/>
                    <a:pt x="100" y="39520"/>
                    <a:pt x="100" y="25459"/>
                  </a:cubicBezTo>
                  <a:cubicBezTo>
                    <a:pt x="100" y="11398"/>
                    <a:pt x="11498" y="0"/>
                    <a:pt x="25559" y="0"/>
                  </a:cubicBezTo>
                  <a:cubicBezTo>
                    <a:pt x="39620" y="0"/>
                    <a:pt x="51019" y="11398"/>
                    <a:pt x="51019" y="25459"/>
                  </a:cubicBezTo>
                  <a:close/>
                </a:path>
              </a:pathLst>
            </a:custGeom>
            <a:solidFill>
              <a:srgbClr val="59A14F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A9BD51E8-F22E-A35E-C881-1431B16C7031}"/>
                </a:ext>
              </a:extLst>
            </p:cNvPr>
            <p:cNvSpPr/>
            <p:nvPr/>
          </p:nvSpPr>
          <p:spPr>
            <a:xfrm>
              <a:off x="2386380" y="4953576"/>
              <a:ext cx="38499" cy="38499"/>
            </a:xfrm>
            <a:custGeom>
              <a:avLst/>
              <a:gdLst>
                <a:gd name="connsiteX0" fmla="*/ 51019 w 50918"/>
                <a:gd name="connsiteY0" fmla="*/ 25459 h 50918"/>
                <a:gd name="connsiteX1" fmla="*/ 25559 w 50918"/>
                <a:gd name="connsiteY1" fmla="*/ 50919 h 50918"/>
                <a:gd name="connsiteX2" fmla="*/ 100 w 50918"/>
                <a:gd name="connsiteY2" fmla="*/ 25459 h 50918"/>
                <a:gd name="connsiteX3" fmla="*/ 25559 w 50918"/>
                <a:gd name="connsiteY3" fmla="*/ 0 h 50918"/>
                <a:gd name="connsiteX4" fmla="*/ 51019 w 50918"/>
                <a:gd name="connsiteY4" fmla="*/ 25459 h 5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18" h="50918">
                  <a:moveTo>
                    <a:pt x="51019" y="25459"/>
                  </a:moveTo>
                  <a:cubicBezTo>
                    <a:pt x="51019" y="39520"/>
                    <a:pt x="39620" y="50919"/>
                    <a:pt x="25559" y="50919"/>
                  </a:cubicBezTo>
                  <a:cubicBezTo>
                    <a:pt x="11498" y="50919"/>
                    <a:pt x="100" y="39520"/>
                    <a:pt x="100" y="25459"/>
                  </a:cubicBezTo>
                  <a:cubicBezTo>
                    <a:pt x="100" y="11398"/>
                    <a:pt x="11498" y="0"/>
                    <a:pt x="25559" y="0"/>
                  </a:cubicBezTo>
                  <a:cubicBezTo>
                    <a:pt x="39620" y="0"/>
                    <a:pt x="51019" y="11398"/>
                    <a:pt x="51019" y="25459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F51BAEA0-7900-5215-98A8-F631FB58B254}"/>
                </a:ext>
              </a:extLst>
            </p:cNvPr>
            <p:cNvSpPr/>
            <p:nvPr/>
          </p:nvSpPr>
          <p:spPr>
            <a:xfrm>
              <a:off x="1754582" y="5227296"/>
              <a:ext cx="27277" cy="27277"/>
            </a:xfrm>
            <a:custGeom>
              <a:avLst/>
              <a:gdLst>
                <a:gd name="connsiteX0" fmla="*/ 36176 w 36076"/>
                <a:gd name="connsiteY0" fmla="*/ 18038 h 36076"/>
                <a:gd name="connsiteX1" fmla="*/ 18138 w 36076"/>
                <a:gd name="connsiteY1" fmla="*/ 36076 h 36076"/>
                <a:gd name="connsiteX2" fmla="*/ 100 w 36076"/>
                <a:gd name="connsiteY2" fmla="*/ 18038 h 36076"/>
                <a:gd name="connsiteX3" fmla="*/ 18138 w 36076"/>
                <a:gd name="connsiteY3" fmla="*/ 0 h 36076"/>
                <a:gd name="connsiteX4" fmla="*/ 36176 w 36076"/>
                <a:gd name="connsiteY4" fmla="*/ 18038 h 3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76" h="36076">
                  <a:moveTo>
                    <a:pt x="36176" y="18038"/>
                  </a:moveTo>
                  <a:cubicBezTo>
                    <a:pt x="36176" y="28001"/>
                    <a:pt x="28100" y="36076"/>
                    <a:pt x="18138" y="36076"/>
                  </a:cubicBezTo>
                  <a:cubicBezTo>
                    <a:pt x="8176" y="36076"/>
                    <a:pt x="100" y="28000"/>
                    <a:pt x="100" y="18038"/>
                  </a:cubicBezTo>
                  <a:cubicBezTo>
                    <a:pt x="100" y="8076"/>
                    <a:pt x="8176" y="0"/>
                    <a:pt x="18138" y="0"/>
                  </a:cubicBezTo>
                  <a:cubicBezTo>
                    <a:pt x="28101" y="0"/>
                    <a:pt x="36176" y="8076"/>
                    <a:pt x="36176" y="18038"/>
                  </a:cubicBezTo>
                  <a:close/>
                </a:path>
              </a:pathLst>
            </a:custGeom>
            <a:solidFill>
              <a:srgbClr val="59A14F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53C2C49D-1BC5-08A1-8EFB-BA1F39935657}"/>
                </a:ext>
              </a:extLst>
            </p:cNvPr>
            <p:cNvSpPr/>
            <p:nvPr/>
          </p:nvSpPr>
          <p:spPr>
            <a:xfrm>
              <a:off x="1754582" y="5227296"/>
              <a:ext cx="27277" cy="27277"/>
            </a:xfrm>
            <a:custGeom>
              <a:avLst/>
              <a:gdLst>
                <a:gd name="connsiteX0" fmla="*/ 36176 w 36076"/>
                <a:gd name="connsiteY0" fmla="*/ 18038 h 36076"/>
                <a:gd name="connsiteX1" fmla="*/ 18138 w 36076"/>
                <a:gd name="connsiteY1" fmla="*/ 36076 h 36076"/>
                <a:gd name="connsiteX2" fmla="*/ 100 w 36076"/>
                <a:gd name="connsiteY2" fmla="*/ 18038 h 36076"/>
                <a:gd name="connsiteX3" fmla="*/ 18138 w 36076"/>
                <a:gd name="connsiteY3" fmla="*/ 0 h 36076"/>
                <a:gd name="connsiteX4" fmla="*/ 36176 w 36076"/>
                <a:gd name="connsiteY4" fmla="*/ 18038 h 3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76" h="36076">
                  <a:moveTo>
                    <a:pt x="36176" y="18038"/>
                  </a:moveTo>
                  <a:cubicBezTo>
                    <a:pt x="36176" y="28001"/>
                    <a:pt x="28100" y="36076"/>
                    <a:pt x="18138" y="36076"/>
                  </a:cubicBezTo>
                  <a:cubicBezTo>
                    <a:pt x="8176" y="36076"/>
                    <a:pt x="100" y="28000"/>
                    <a:pt x="100" y="18038"/>
                  </a:cubicBezTo>
                  <a:cubicBezTo>
                    <a:pt x="100" y="8076"/>
                    <a:pt x="8176" y="0"/>
                    <a:pt x="18138" y="0"/>
                  </a:cubicBezTo>
                  <a:cubicBezTo>
                    <a:pt x="28101" y="0"/>
                    <a:pt x="36176" y="8076"/>
                    <a:pt x="36176" y="18038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AE183FC1-8172-6BE1-D049-6FF045CCCBE1}"/>
                </a:ext>
              </a:extLst>
            </p:cNvPr>
            <p:cNvSpPr/>
            <p:nvPr/>
          </p:nvSpPr>
          <p:spPr>
            <a:xfrm>
              <a:off x="6183093" y="3478927"/>
              <a:ext cx="90167" cy="90167"/>
            </a:xfrm>
            <a:custGeom>
              <a:avLst/>
              <a:gdLst>
                <a:gd name="connsiteX0" fmla="*/ 119355 w 119254"/>
                <a:gd name="connsiteY0" fmla="*/ 59627 h 119254"/>
                <a:gd name="connsiteX1" fmla="*/ 59727 w 119254"/>
                <a:gd name="connsiteY1" fmla="*/ 119255 h 119254"/>
                <a:gd name="connsiteX2" fmla="*/ 100 w 119254"/>
                <a:gd name="connsiteY2" fmla="*/ 59627 h 119254"/>
                <a:gd name="connsiteX3" fmla="*/ 59727 w 119254"/>
                <a:gd name="connsiteY3" fmla="*/ 0 h 119254"/>
                <a:gd name="connsiteX4" fmla="*/ 119355 w 119254"/>
                <a:gd name="connsiteY4" fmla="*/ 59627 h 119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254" h="119254">
                  <a:moveTo>
                    <a:pt x="119355" y="59627"/>
                  </a:moveTo>
                  <a:cubicBezTo>
                    <a:pt x="119355" y="92559"/>
                    <a:pt x="92659" y="119255"/>
                    <a:pt x="59727" y="119255"/>
                  </a:cubicBezTo>
                  <a:cubicBezTo>
                    <a:pt x="26796" y="119255"/>
                    <a:pt x="100" y="92559"/>
                    <a:pt x="100" y="59627"/>
                  </a:cubicBezTo>
                  <a:cubicBezTo>
                    <a:pt x="100" y="26696"/>
                    <a:pt x="26796" y="0"/>
                    <a:pt x="59727" y="0"/>
                  </a:cubicBezTo>
                  <a:cubicBezTo>
                    <a:pt x="92659" y="0"/>
                    <a:pt x="119355" y="26696"/>
                    <a:pt x="119355" y="59627"/>
                  </a:cubicBezTo>
                  <a:close/>
                </a:path>
              </a:pathLst>
            </a:custGeom>
            <a:solidFill>
              <a:srgbClr val="59A14F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D19DDFD6-4DDF-E7CA-BAE4-327BEF025FCB}"/>
                </a:ext>
              </a:extLst>
            </p:cNvPr>
            <p:cNvSpPr/>
            <p:nvPr/>
          </p:nvSpPr>
          <p:spPr>
            <a:xfrm>
              <a:off x="6183093" y="3478927"/>
              <a:ext cx="90167" cy="90167"/>
            </a:xfrm>
            <a:custGeom>
              <a:avLst/>
              <a:gdLst>
                <a:gd name="connsiteX0" fmla="*/ 119355 w 119254"/>
                <a:gd name="connsiteY0" fmla="*/ 59627 h 119254"/>
                <a:gd name="connsiteX1" fmla="*/ 59727 w 119254"/>
                <a:gd name="connsiteY1" fmla="*/ 119255 h 119254"/>
                <a:gd name="connsiteX2" fmla="*/ 100 w 119254"/>
                <a:gd name="connsiteY2" fmla="*/ 59627 h 119254"/>
                <a:gd name="connsiteX3" fmla="*/ 59727 w 119254"/>
                <a:gd name="connsiteY3" fmla="*/ 0 h 119254"/>
                <a:gd name="connsiteX4" fmla="*/ 119355 w 119254"/>
                <a:gd name="connsiteY4" fmla="*/ 59627 h 119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254" h="119254">
                  <a:moveTo>
                    <a:pt x="119355" y="59627"/>
                  </a:moveTo>
                  <a:cubicBezTo>
                    <a:pt x="119355" y="92559"/>
                    <a:pt x="92659" y="119255"/>
                    <a:pt x="59727" y="119255"/>
                  </a:cubicBezTo>
                  <a:cubicBezTo>
                    <a:pt x="26796" y="119255"/>
                    <a:pt x="100" y="92559"/>
                    <a:pt x="100" y="59627"/>
                  </a:cubicBezTo>
                  <a:cubicBezTo>
                    <a:pt x="100" y="26696"/>
                    <a:pt x="26796" y="0"/>
                    <a:pt x="59727" y="0"/>
                  </a:cubicBezTo>
                  <a:cubicBezTo>
                    <a:pt x="92659" y="0"/>
                    <a:pt x="119355" y="26696"/>
                    <a:pt x="119355" y="59627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91DA8F-A84F-E5EE-17BB-1BD901FDCA4F}"/>
                </a:ext>
              </a:extLst>
            </p:cNvPr>
            <p:cNvSpPr/>
            <p:nvPr/>
          </p:nvSpPr>
          <p:spPr>
            <a:xfrm>
              <a:off x="4120785" y="4273030"/>
              <a:ext cx="102870" cy="102870"/>
            </a:xfrm>
            <a:custGeom>
              <a:avLst/>
              <a:gdLst>
                <a:gd name="connsiteX0" fmla="*/ 136157 w 136056"/>
                <a:gd name="connsiteY0" fmla="*/ 68028 h 136056"/>
                <a:gd name="connsiteX1" fmla="*/ 68128 w 136056"/>
                <a:gd name="connsiteY1" fmla="*/ 136057 h 136056"/>
                <a:gd name="connsiteX2" fmla="*/ 100 w 136056"/>
                <a:gd name="connsiteY2" fmla="*/ 68028 h 136056"/>
                <a:gd name="connsiteX3" fmla="*/ 68128 w 136056"/>
                <a:gd name="connsiteY3" fmla="*/ 0 h 136056"/>
                <a:gd name="connsiteX4" fmla="*/ 136157 w 136056"/>
                <a:gd name="connsiteY4" fmla="*/ 68028 h 13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56" h="136056">
                  <a:moveTo>
                    <a:pt x="136157" y="68028"/>
                  </a:moveTo>
                  <a:cubicBezTo>
                    <a:pt x="136157" y="105599"/>
                    <a:pt x="105699" y="136057"/>
                    <a:pt x="68128" y="136057"/>
                  </a:cubicBezTo>
                  <a:cubicBezTo>
                    <a:pt x="30557" y="136057"/>
                    <a:pt x="100" y="105599"/>
                    <a:pt x="100" y="68028"/>
                  </a:cubicBezTo>
                  <a:cubicBezTo>
                    <a:pt x="100" y="30457"/>
                    <a:pt x="30557" y="0"/>
                    <a:pt x="68128" y="0"/>
                  </a:cubicBezTo>
                  <a:cubicBezTo>
                    <a:pt x="105699" y="0"/>
                    <a:pt x="136157" y="30457"/>
                    <a:pt x="136157" y="68028"/>
                  </a:cubicBezTo>
                  <a:close/>
                </a:path>
              </a:pathLst>
            </a:custGeom>
            <a:solidFill>
              <a:srgbClr val="59A14F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E698B03D-DD54-4F60-CF68-ED9AEA971179}"/>
                </a:ext>
              </a:extLst>
            </p:cNvPr>
            <p:cNvSpPr/>
            <p:nvPr/>
          </p:nvSpPr>
          <p:spPr>
            <a:xfrm>
              <a:off x="4120785" y="4273030"/>
              <a:ext cx="102870" cy="102870"/>
            </a:xfrm>
            <a:custGeom>
              <a:avLst/>
              <a:gdLst>
                <a:gd name="connsiteX0" fmla="*/ 136157 w 136056"/>
                <a:gd name="connsiteY0" fmla="*/ 68028 h 136056"/>
                <a:gd name="connsiteX1" fmla="*/ 68128 w 136056"/>
                <a:gd name="connsiteY1" fmla="*/ 136057 h 136056"/>
                <a:gd name="connsiteX2" fmla="*/ 100 w 136056"/>
                <a:gd name="connsiteY2" fmla="*/ 68028 h 136056"/>
                <a:gd name="connsiteX3" fmla="*/ 68128 w 136056"/>
                <a:gd name="connsiteY3" fmla="*/ 0 h 136056"/>
                <a:gd name="connsiteX4" fmla="*/ 136157 w 136056"/>
                <a:gd name="connsiteY4" fmla="*/ 68028 h 13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056" h="136056">
                  <a:moveTo>
                    <a:pt x="136157" y="68028"/>
                  </a:moveTo>
                  <a:cubicBezTo>
                    <a:pt x="136157" y="105599"/>
                    <a:pt x="105699" y="136057"/>
                    <a:pt x="68128" y="136057"/>
                  </a:cubicBezTo>
                  <a:cubicBezTo>
                    <a:pt x="30557" y="136057"/>
                    <a:pt x="100" y="105599"/>
                    <a:pt x="100" y="68028"/>
                  </a:cubicBezTo>
                  <a:cubicBezTo>
                    <a:pt x="100" y="30457"/>
                    <a:pt x="30557" y="0"/>
                    <a:pt x="68128" y="0"/>
                  </a:cubicBezTo>
                  <a:cubicBezTo>
                    <a:pt x="105699" y="0"/>
                    <a:pt x="136157" y="30457"/>
                    <a:pt x="136157" y="68028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2694A5EC-F66D-A5C2-A91A-F8B53B08A643}"/>
                </a:ext>
              </a:extLst>
            </p:cNvPr>
            <p:cNvSpPr/>
            <p:nvPr/>
          </p:nvSpPr>
          <p:spPr>
            <a:xfrm>
              <a:off x="4150001" y="5053886"/>
              <a:ext cx="75269" cy="75269"/>
            </a:xfrm>
            <a:custGeom>
              <a:avLst/>
              <a:gdLst>
                <a:gd name="connsiteX0" fmla="*/ 99651 w 99551"/>
                <a:gd name="connsiteY0" fmla="*/ 49776 h 99551"/>
                <a:gd name="connsiteX1" fmla="*/ 49876 w 99551"/>
                <a:gd name="connsiteY1" fmla="*/ 99551 h 99551"/>
                <a:gd name="connsiteX2" fmla="*/ 100 w 99551"/>
                <a:gd name="connsiteY2" fmla="*/ 49776 h 99551"/>
                <a:gd name="connsiteX3" fmla="*/ 49876 w 99551"/>
                <a:gd name="connsiteY3" fmla="*/ 0 h 99551"/>
                <a:gd name="connsiteX4" fmla="*/ 99651 w 99551"/>
                <a:gd name="connsiteY4" fmla="*/ 49776 h 9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51" h="99551">
                  <a:moveTo>
                    <a:pt x="99651" y="49776"/>
                  </a:moveTo>
                  <a:cubicBezTo>
                    <a:pt x="99651" y="77266"/>
                    <a:pt x="77366" y="99551"/>
                    <a:pt x="49876" y="99551"/>
                  </a:cubicBezTo>
                  <a:cubicBezTo>
                    <a:pt x="22385" y="99551"/>
                    <a:pt x="100" y="77266"/>
                    <a:pt x="100" y="49776"/>
                  </a:cubicBezTo>
                  <a:cubicBezTo>
                    <a:pt x="100" y="22285"/>
                    <a:pt x="22385" y="0"/>
                    <a:pt x="49876" y="0"/>
                  </a:cubicBezTo>
                  <a:cubicBezTo>
                    <a:pt x="77366" y="0"/>
                    <a:pt x="99651" y="22286"/>
                    <a:pt x="99651" y="49776"/>
                  </a:cubicBezTo>
                  <a:close/>
                </a:path>
              </a:pathLst>
            </a:custGeom>
            <a:solidFill>
              <a:srgbClr val="59A14F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AE20A508-F5B8-39AC-B147-CC4FCC922774}"/>
                </a:ext>
              </a:extLst>
            </p:cNvPr>
            <p:cNvSpPr/>
            <p:nvPr/>
          </p:nvSpPr>
          <p:spPr>
            <a:xfrm>
              <a:off x="4150001" y="5053886"/>
              <a:ext cx="75269" cy="75269"/>
            </a:xfrm>
            <a:custGeom>
              <a:avLst/>
              <a:gdLst>
                <a:gd name="connsiteX0" fmla="*/ 99651 w 99551"/>
                <a:gd name="connsiteY0" fmla="*/ 49776 h 99551"/>
                <a:gd name="connsiteX1" fmla="*/ 49876 w 99551"/>
                <a:gd name="connsiteY1" fmla="*/ 99551 h 99551"/>
                <a:gd name="connsiteX2" fmla="*/ 100 w 99551"/>
                <a:gd name="connsiteY2" fmla="*/ 49776 h 99551"/>
                <a:gd name="connsiteX3" fmla="*/ 49876 w 99551"/>
                <a:gd name="connsiteY3" fmla="*/ 0 h 99551"/>
                <a:gd name="connsiteX4" fmla="*/ 99651 w 99551"/>
                <a:gd name="connsiteY4" fmla="*/ 49776 h 9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51" h="99551">
                  <a:moveTo>
                    <a:pt x="99651" y="49776"/>
                  </a:moveTo>
                  <a:cubicBezTo>
                    <a:pt x="99651" y="77266"/>
                    <a:pt x="77366" y="99551"/>
                    <a:pt x="49876" y="99551"/>
                  </a:cubicBezTo>
                  <a:cubicBezTo>
                    <a:pt x="22385" y="99551"/>
                    <a:pt x="100" y="77266"/>
                    <a:pt x="100" y="49776"/>
                  </a:cubicBezTo>
                  <a:cubicBezTo>
                    <a:pt x="100" y="22285"/>
                    <a:pt x="22385" y="0"/>
                    <a:pt x="49876" y="0"/>
                  </a:cubicBezTo>
                  <a:cubicBezTo>
                    <a:pt x="77366" y="0"/>
                    <a:pt x="99651" y="22286"/>
                    <a:pt x="99651" y="49776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3FF1954-7EC9-E32A-6548-753E2FFC11A6}"/>
                </a:ext>
              </a:extLst>
            </p:cNvPr>
            <p:cNvSpPr/>
            <p:nvPr/>
          </p:nvSpPr>
          <p:spPr>
            <a:xfrm>
              <a:off x="2048144" y="5206096"/>
              <a:ext cx="43737" cy="43737"/>
            </a:xfrm>
            <a:custGeom>
              <a:avLst/>
              <a:gdLst>
                <a:gd name="connsiteX0" fmla="*/ 57946 w 57846"/>
                <a:gd name="connsiteY0" fmla="*/ 28923 h 57846"/>
                <a:gd name="connsiteX1" fmla="*/ 29023 w 57846"/>
                <a:gd name="connsiteY1" fmla="*/ 57846 h 57846"/>
                <a:gd name="connsiteX2" fmla="*/ 100 w 57846"/>
                <a:gd name="connsiteY2" fmla="*/ 28923 h 57846"/>
                <a:gd name="connsiteX3" fmla="*/ 29023 w 57846"/>
                <a:gd name="connsiteY3" fmla="*/ 0 h 57846"/>
                <a:gd name="connsiteX4" fmla="*/ 57946 w 57846"/>
                <a:gd name="connsiteY4" fmla="*/ 28923 h 5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846" h="57846">
                  <a:moveTo>
                    <a:pt x="57946" y="28923"/>
                  </a:moveTo>
                  <a:cubicBezTo>
                    <a:pt x="57946" y="44897"/>
                    <a:pt x="44997" y="57846"/>
                    <a:pt x="29023" y="57846"/>
                  </a:cubicBezTo>
                  <a:cubicBezTo>
                    <a:pt x="13049" y="57846"/>
                    <a:pt x="100" y="44897"/>
                    <a:pt x="100" y="28923"/>
                  </a:cubicBezTo>
                  <a:cubicBezTo>
                    <a:pt x="100" y="12949"/>
                    <a:pt x="13049" y="0"/>
                    <a:pt x="29023" y="0"/>
                  </a:cubicBezTo>
                  <a:cubicBezTo>
                    <a:pt x="44997" y="0"/>
                    <a:pt x="57946" y="12949"/>
                    <a:pt x="57946" y="28923"/>
                  </a:cubicBezTo>
                  <a:close/>
                </a:path>
              </a:pathLst>
            </a:custGeom>
            <a:solidFill>
              <a:srgbClr val="59A14F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E31B841-C50D-F623-9DC2-7B51A7E7D5AD}"/>
                </a:ext>
              </a:extLst>
            </p:cNvPr>
            <p:cNvSpPr/>
            <p:nvPr/>
          </p:nvSpPr>
          <p:spPr>
            <a:xfrm>
              <a:off x="2048144" y="5206096"/>
              <a:ext cx="43737" cy="43737"/>
            </a:xfrm>
            <a:custGeom>
              <a:avLst/>
              <a:gdLst>
                <a:gd name="connsiteX0" fmla="*/ 57946 w 57846"/>
                <a:gd name="connsiteY0" fmla="*/ 28923 h 57846"/>
                <a:gd name="connsiteX1" fmla="*/ 29023 w 57846"/>
                <a:gd name="connsiteY1" fmla="*/ 57846 h 57846"/>
                <a:gd name="connsiteX2" fmla="*/ 100 w 57846"/>
                <a:gd name="connsiteY2" fmla="*/ 28923 h 57846"/>
                <a:gd name="connsiteX3" fmla="*/ 29023 w 57846"/>
                <a:gd name="connsiteY3" fmla="*/ 0 h 57846"/>
                <a:gd name="connsiteX4" fmla="*/ 57946 w 57846"/>
                <a:gd name="connsiteY4" fmla="*/ 28923 h 5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846" h="57846">
                  <a:moveTo>
                    <a:pt x="57946" y="28923"/>
                  </a:moveTo>
                  <a:cubicBezTo>
                    <a:pt x="57946" y="44897"/>
                    <a:pt x="44997" y="57846"/>
                    <a:pt x="29023" y="57846"/>
                  </a:cubicBezTo>
                  <a:cubicBezTo>
                    <a:pt x="13049" y="57846"/>
                    <a:pt x="100" y="44897"/>
                    <a:pt x="100" y="28923"/>
                  </a:cubicBezTo>
                  <a:cubicBezTo>
                    <a:pt x="100" y="12949"/>
                    <a:pt x="13049" y="0"/>
                    <a:pt x="29023" y="0"/>
                  </a:cubicBezTo>
                  <a:cubicBezTo>
                    <a:pt x="44997" y="0"/>
                    <a:pt x="57946" y="12949"/>
                    <a:pt x="57946" y="28923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C9E14E6F-5B47-D52D-EFF0-E8CEBBD3F04F}"/>
                </a:ext>
              </a:extLst>
            </p:cNvPr>
            <p:cNvSpPr/>
            <p:nvPr/>
          </p:nvSpPr>
          <p:spPr>
            <a:xfrm>
              <a:off x="4342509" y="4307992"/>
              <a:ext cx="153143" cy="153143"/>
            </a:xfrm>
            <a:custGeom>
              <a:avLst/>
              <a:gdLst>
                <a:gd name="connsiteX0" fmla="*/ 202648 w 202547"/>
                <a:gd name="connsiteY0" fmla="*/ 101274 h 202547"/>
                <a:gd name="connsiteX1" fmla="*/ 101374 w 202547"/>
                <a:gd name="connsiteY1" fmla="*/ 202548 h 202547"/>
                <a:gd name="connsiteX2" fmla="*/ 100 w 202547"/>
                <a:gd name="connsiteY2" fmla="*/ 101274 h 202547"/>
                <a:gd name="connsiteX3" fmla="*/ 101374 w 202547"/>
                <a:gd name="connsiteY3" fmla="*/ 0 h 202547"/>
                <a:gd name="connsiteX4" fmla="*/ 202648 w 202547"/>
                <a:gd name="connsiteY4" fmla="*/ 101274 h 20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547" h="202547">
                  <a:moveTo>
                    <a:pt x="202648" y="101274"/>
                  </a:moveTo>
                  <a:cubicBezTo>
                    <a:pt x="202648" y="157206"/>
                    <a:pt x="157306" y="202548"/>
                    <a:pt x="101374" y="202548"/>
                  </a:cubicBezTo>
                  <a:cubicBezTo>
                    <a:pt x="45442" y="202548"/>
                    <a:pt x="100" y="157206"/>
                    <a:pt x="100" y="101274"/>
                  </a:cubicBezTo>
                  <a:cubicBezTo>
                    <a:pt x="100" y="45342"/>
                    <a:pt x="45442" y="0"/>
                    <a:pt x="101374" y="0"/>
                  </a:cubicBezTo>
                  <a:cubicBezTo>
                    <a:pt x="157306" y="0"/>
                    <a:pt x="202648" y="45342"/>
                    <a:pt x="202648" y="101274"/>
                  </a:cubicBezTo>
                  <a:close/>
                </a:path>
              </a:pathLst>
            </a:custGeom>
            <a:solidFill>
              <a:srgbClr val="59A14F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4559B2E3-A804-2E95-3007-8BCD613DB457}"/>
                </a:ext>
              </a:extLst>
            </p:cNvPr>
            <p:cNvSpPr/>
            <p:nvPr/>
          </p:nvSpPr>
          <p:spPr>
            <a:xfrm>
              <a:off x="4342509" y="4307992"/>
              <a:ext cx="153143" cy="153143"/>
            </a:xfrm>
            <a:custGeom>
              <a:avLst/>
              <a:gdLst>
                <a:gd name="connsiteX0" fmla="*/ 202648 w 202547"/>
                <a:gd name="connsiteY0" fmla="*/ 101274 h 202547"/>
                <a:gd name="connsiteX1" fmla="*/ 101374 w 202547"/>
                <a:gd name="connsiteY1" fmla="*/ 202548 h 202547"/>
                <a:gd name="connsiteX2" fmla="*/ 100 w 202547"/>
                <a:gd name="connsiteY2" fmla="*/ 101274 h 202547"/>
                <a:gd name="connsiteX3" fmla="*/ 101374 w 202547"/>
                <a:gd name="connsiteY3" fmla="*/ 0 h 202547"/>
                <a:gd name="connsiteX4" fmla="*/ 202648 w 202547"/>
                <a:gd name="connsiteY4" fmla="*/ 101274 h 20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547" h="202547">
                  <a:moveTo>
                    <a:pt x="202648" y="101274"/>
                  </a:moveTo>
                  <a:cubicBezTo>
                    <a:pt x="202648" y="157206"/>
                    <a:pt x="157306" y="202548"/>
                    <a:pt x="101374" y="202548"/>
                  </a:cubicBezTo>
                  <a:cubicBezTo>
                    <a:pt x="45442" y="202548"/>
                    <a:pt x="100" y="157206"/>
                    <a:pt x="100" y="101274"/>
                  </a:cubicBezTo>
                  <a:cubicBezTo>
                    <a:pt x="100" y="45342"/>
                    <a:pt x="45442" y="0"/>
                    <a:pt x="101374" y="0"/>
                  </a:cubicBezTo>
                  <a:cubicBezTo>
                    <a:pt x="157306" y="0"/>
                    <a:pt x="202648" y="45342"/>
                    <a:pt x="202648" y="101274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4DE5DFD6-3FB4-E67C-8414-EF1A9DE3FA13}"/>
                </a:ext>
              </a:extLst>
            </p:cNvPr>
            <p:cNvSpPr/>
            <p:nvPr/>
          </p:nvSpPr>
          <p:spPr>
            <a:xfrm>
              <a:off x="3947935" y="4577883"/>
              <a:ext cx="143014" cy="143014"/>
            </a:xfrm>
            <a:custGeom>
              <a:avLst/>
              <a:gdLst>
                <a:gd name="connsiteX0" fmla="*/ 189251 w 189150"/>
                <a:gd name="connsiteY0" fmla="*/ 94575 h 189150"/>
                <a:gd name="connsiteX1" fmla="*/ 94675 w 189150"/>
                <a:gd name="connsiteY1" fmla="*/ 189151 h 189150"/>
                <a:gd name="connsiteX2" fmla="*/ 100 w 189150"/>
                <a:gd name="connsiteY2" fmla="*/ 94575 h 189150"/>
                <a:gd name="connsiteX3" fmla="*/ 94675 w 189150"/>
                <a:gd name="connsiteY3" fmla="*/ 0 h 189150"/>
                <a:gd name="connsiteX4" fmla="*/ 189251 w 189150"/>
                <a:gd name="connsiteY4" fmla="*/ 94575 h 18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150" h="189150">
                  <a:moveTo>
                    <a:pt x="189251" y="94575"/>
                  </a:moveTo>
                  <a:cubicBezTo>
                    <a:pt x="189251" y="146808"/>
                    <a:pt x="146908" y="189151"/>
                    <a:pt x="94675" y="189151"/>
                  </a:cubicBezTo>
                  <a:cubicBezTo>
                    <a:pt x="42443" y="189151"/>
                    <a:pt x="100" y="146808"/>
                    <a:pt x="100" y="94575"/>
                  </a:cubicBezTo>
                  <a:cubicBezTo>
                    <a:pt x="100" y="42343"/>
                    <a:pt x="42443" y="0"/>
                    <a:pt x="94675" y="0"/>
                  </a:cubicBezTo>
                  <a:cubicBezTo>
                    <a:pt x="146908" y="0"/>
                    <a:pt x="189251" y="42343"/>
                    <a:pt x="189251" y="94575"/>
                  </a:cubicBezTo>
                  <a:close/>
                </a:path>
              </a:pathLst>
            </a:custGeom>
            <a:solidFill>
              <a:srgbClr val="59A14F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76C263D1-7951-39D5-3803-3798A9B43137}"/>
                </a:ext>
              </a:extLst>
            </p:cNvPr>
            <p:cNvSpPr/>
            <p:nvPr/>
          </p:nvSpPr>
          <p:spPr>
            <a:xfrm>
              <a:off x="3947935" y="4577883"/>
              <a:ext cx="143014" cy="143014"/>
            </a:xfrm>
            <a:custGeom>
              <a:avLst/>
              <a:gdLst>
                <a:gd name="connsiteX0" fmla="*/ 189251 w 189150"/>
                <a:gd name="connsiteY0" fmla="*/ 94575 h 189150"/>
                <a:gd name="connsiteX1" fmla="*/ 94675 w 189150"/>
                <a:gd name="connsiteY1" fmla="*/ 189151 h 189150"/>
                <a:gd name="connsiteX2" fmla="*/ 100 w 189150"/>
                <a:gd name="connsiteY2" fmla="*/ 94575 h 189150"/>
                <a:gd name="connsiteX3" fmla="*/ 94675 w 189150"/>
                <a:gd name="connsiteY3" fmla="*/ 0 h 189150"/>
                <a:gd name="connsiteX4" fmla="*/ 189251 w 189150"/>
                <a:gd name="connsiteY4" fmla="*/ 94575 h 18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150" h="189150">
                  <a:moveTo>
                    <a:pt x="189251" y="94575"/>
                  </a:moveTo>
                  <a:cubicBezTo>
                    <a:pt x="189251" y="146808"/>
                    <a:pt x="146908" y="189151"/>
                    <a:pt x="94675" y="189151"/>
                  </a:cubicBezTo>
                  <a:cubicBezTo>
                    <a:pt x="42443" y="189151"/>
                    <a:pt x="100" y="146808"/>
                    <a:pt x="100" y="94575"/>
                  </a:cubicBezTo>
                  <a:cubicBezTo>
                    <a:pt x="100" y="42343"/>
                    <a:pt x="42443" y="0"/>
                    <a:pt x="94675" y="0"/>
                  </a:cubicBezTo>
                  <a:cubicBezTo>
                    <a:pt x="146908" y="0"/>
                    <a:pt x="189251" y="42343"/>
                    <a:pt x="189251" y="94575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E4C4F902-7DC7-5366-A42B-D99BA4B5BAF3}"/>
                </a:ext>
              </a:extLst>
            </p:cNvPr>
            <p:cNvSpPr/>
            <p:nvPr/>
          </p:nvSpPr>
          <p:spPr>
            <a:xfrm>
              <a:off x="2335789" y="4832374"/>
              <a:ext cx="96600" cy="96600"/>
            </a:xfrm>
            <a:custGeom>
              <a:avLst/>
              <a:gdLst>
                <a:gd name="connsiteX0" fmla="*/ 127863 w 127763"/>
                <a:gd name="connsiteY0" fmla="*/ 63881 h 127763"/>
                <a:gd name="connsiteX1" fmla="*/ 63982 w 127763"/>
                <a:gd name="connsiteY1" fmla="*/ 127763 h 127763"/>
                <a:gd name="connsiteX2" fmla="*/ 100 w 127763"/>
                <a:gd name="connsiteY2" fmla="*/ 63881 h 127763"/>
                <a:gd name="connsiteX3" fmla="*/ 63982 w 127763"/>
                <a:gd name="connsiteY3" fmla="*/ 0 h 127763"/>
                <a:gd name="connsiteX4" fmla="*/ 127863 w 127763"/>
                <a:gd name="connsiteY4" fmla="*/ 63881 h 127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763" h="127763">
                  <a:moveTo>
                    <a:pt x="127863" y="63881"/>
                  </a:moveTo>
                  <a:cubicBezTo>
                    <a:pt x="127863" y="99162"/>
                    <a:pt x="99262" y="127763"/>
                    <a:pt x="63982" y="127763"/>
                  </a:cubicBezTo>
                  <a:cubicBezTo>
                    <a:pt x="28701" y="127763"/>
                    <a:pt x="100" y="99163"/>
                    <a:pt x="100" y="63881"/>
                  </a:cubicBezTo>
                  <a:cubicBezTo>
                    <a:pt x="100" y="28601"/>
                    <a:pt x="28701" y="0"/>
                    <a:pt x="63982" y="0"/>
                  </a:cubicBezTo>
                  <a:cubicBezTo>
                    <a:pt x="99262" y="0"/>
                    <a:pt x="127863" y="28600"/>
                    <a:pt x="127863" y="63881"/>
                  </a:cubicBezTo>
                  <a:close/>
                </a:path>
              </a:pathLst>
            </a:custGeom>
            <a:solidFill>
              <a:srgbClr val="59A14F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7E810A3B-2678-6228-AC95-0ADC6AAB4630}"/>
                </a:ext>
              </a:extLst>
            </p:cNvPr>
            <p:cNvSpPr/>
            <p:nvPr/>
          </p:nvSpPr>
          <p:spPr>
            <a:xfrm>
              <a:off x="2335789" y="4832374"/>
              <a:ext cx="96600" cy="96600"/>
            </a:xfrm>
            <a:custGeom>
              <a:avLst/>
              <a:gdLst>
                <a:gd name="connsiteX0" fmla="*/ 127863 w 127763"/>
                <a:gd name="connsiteY0" fmla="*/ 63881 h 127763"/>
                <a:gd name="connsiteX1" fmla="*/ 63982 w 127763"/>
                <a:gd name="connsiteY1" fmla="*/ 127763 h 127763"/>
                <a:gd name="connsiteX2" fmla="*/ 100 w 127763"/>
                <a:gd name="connsiteY2" fmla="*/ 63881 h 127763"/>
                <a:gd name="connsiteX3" fmla="*/ 63982 w 127763"/>
                <a:gd name="connsiteY3" fmla="*/ 0 h 127763"/>
                <a:gd name="connsiteX4" fmla="*/ 127863 w 127763"/>
                <a:gd name="connsiteY4" fmla="*/ 63881 h 127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763" h="127763">
                  <a:moveTo>
                    <a:pt x="127863" y="63881"/>
                  </a:moveTo>
                  <a:cubicBezTo>
                    <a:pt x="127863" y="99162"/>
                    <a:pt x="99262" y="127763"/>
                    <a:pt x="63982" y="127763"/>
                  </a:cubicBezTo>
                  <a:cubicBezTo>
                    <a:pt x="28701" y="127763"/>
                    <a:pt x="100" y="99163"/>
                    <a:pt x="100" y="63881"/>
                  </a:cubicBezTo>
                  <a:cubicBezTo>
                    <a:pt x="100" y="28601"/>
                    <a:pt x="28701" y="0"/>
                    <a:pt x="63982" y="0"/>
                  </a:cubicBezTo>
                  <a:cubicBezTo>
                    <a:pt x="99262" y="0"/>
                    <a:pt x="127863" y="28600"/>
                    <a:pt x="127863" y="63881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2AC87E7E-31E0-7195-D970-77ECC32751A6}"/>
                </a:ext>
              </a:extLst>
            </p:cNvPr>
            <p:cNvSpPr/>
            <p:nvPr/>
          </p:nvSpPr>
          <p:spPr>
            <a:xfrm>
              <a:off x="5685744" y="3448272"/>
              <a:ext cx="97200" cy="97200"/>
            </a:xfrm>
            <a:custGeom>
              <a:avLst/>
              <a:gdLst>
                <a:gd name="connsiteX0" fmla="*/ 128657 w 128557"/>
                <a:gd name="connsiteY0" fmla="*/ 64279 h 128557"/>
                <a:gd name="connsiteX1" fmla="*/ 64378 w 128557"/>
                <a:gd name="connsiteY1" fmla="*/ 128558 h 128557"/>
                <a:gd name="connsiteX2" fmla="*/ 99 w 128557"/>
                <a:gd name="connsiteY2" fmla="*/ 64279 h 128557"/>
                <a:gd name="connsiteX3" fmla="*/ 64378 w 128557"/>
                <a:gd name="connsiteY3" fmla="*/ 0 h 128557"/>
                <a:gd name="connsiteX4" fmla="*/ 128657 w 128557"/>
                <a:gd name="connsiteY4" fmla="*/ 64279 h 12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57" h="128557">
                  <a:moveTo>
                    <a:pt x="128657" y="64279"/>
                  </a:moveTo>
                  <a:cubicBezTo>
                    <a:pt x="128657" y="99779"/>
                    <a:pt x="99879" y="128558"/>
                    <a:pt x="64378" y="128558"/>
                  </a:cubicBezTo>
                  <a:cubicBezTo>
                    <a:pt x="28878" y="128558"/>
                    <a:pt x="99" y="99779"/>
                    <a:pt x="99" y="64279"/>
                  </a:cubicBezTo>
                  <a:cubicBezTo>
                    <a:pt x="99" y="28779"/>
                    <a:pt x="28878" y="0"/>
                    <a:pt x="64378" y="0"/>
                  </a:cubicBezTo>
                  <a:cubicBezTo>
                    <a:pt x="99879" y="0"/>
                    <a:pt x="128657" y="28779"/>
                    <a:pt x="128657" y="64279"/>
                  </a:cubicBezTo>
                  <a:close/>
                </a:path>
              </a:pathLst>
            </a:custGeom>
            <a:solidFill>
              <a:srgbClr val="59A14F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8CDF5A7A-B00F-DD75-BB49-8370DF1A4433}"/>
                </a:ext>
              </a:extLst>
            </p:cNvPr>
            <p:cNvSpPr/>
            <p:nvPr/>
          </p:nvSpPr>
          <p:spPr>
            <a:xfrm>
              <a:off x="5685744" y="3448272"/>
              <a:ext cx="97200" cy="97200"/>
            </a:xfrm>
            <a:custGeom>
              <a:avLst/>
              <a:gdLst>
                <a:gd name="connsiteX0" fmla="*/ 128657 w 128557"/>
                <a:gd name="connsiteY0" fmla="*/ 64279 h 128557"/>
                <a:gd name="connsiteX1" fmla="*/ 64378 w 128557"/>
                <a:gd name="connsiteY1" fmla="*/ 128558 h 128557"/>
                <a:gd name="connsiteX2" fmla="*/ 99 w 128557"/>
                <a:gd name="connsiteY2" fmla="*/ 64279 h 128557"/>
                <a:gd name="connsiteX3" fmla="*/ 64378 w 128557"/>
                <a:gd name="connsiteY3" fmla="*/ 0 h 128557"/>
                <a:gd name="connsiteX4" fmla="*/ 128657 w 128557"/>
                <a:gd name="connsiteY4" fmla="*/ 64279 h 12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57" h="128557">
                  <a:moveTo>
                    <a:pt x="128657" y="64279"/>
                  </a:moveTo>
                  <a:cubicBezTo>
                    <a:pt x="128657" y="99779"/>
                    <a:pt x="99879" y="128558"/>
                    <a:pt x="64378" y="128558"/>
                  </a:cubicBezTo>
                  <a:cubicBezTo>
                    <a:pt x="28878" y="128558"/>
                    <a:pt x="99" y="99779"/>
                    <a:pt x="99" y="64279"/>
                  </a:cubicBezTo>
                  <a:cubicBezTo>
                    <a:pt x="99" y="28779"/>
                    <a:pt x="28878" y="0"/>
                    <a:pt x="64378" y="0"/>
                  </a:cubicBezTo>
                  <a:cubicBezTo>
                    <a:pt x="99879" y="0"/>
                    <a:pt x="128657" y="28779"/>
                    <a:pt x="128657" y="64279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085F5A70-5784-4E92-EDF8-EA3252A57F99}"/>
                </a:ext>
              </a:extLst>
            </p:cNvPr>
            <p:cNvSpPr/>
            <p:nvPr/>
          </p:nvSpPr>
          <p:spPr>
            <a:xfrm>
              <a:off x="3927557" y="2978253"/>
              <a:ext cx="113606" cy="113606"/>
            </a:xfrm>
            <a:custGeom>
              <a:avLst/>
              <a:gdLst>
                <a:gd name="connsiteX0" fmla="*/ 150355 w 150255"/>
                <a:gd name="connsiteY0" fmla="*/ 75128 h 150255"/>
                <a:gd name="connsiteX1" fmla="*/ 75228 w 150255"/>
                <a:gd name="connsiteY1" fmla="*/ 150256 h 150255"/>
                <a:gd name="connsiteX2" fmla="*/ 100 w 150255"/>
                <a:gd name="connsiteY2" fmla="*/ 75128 h 150255"/>
                <a:gd name="connsiteX3" fmla="*/ 75228 w 150255"/>
                <a:gd name="connsiteY3" fmla="*/ 0 h 150255"/>
                <a:gd name="connsiteX4" fmla="*/ 150355 w 150255"/>
                <a:gd name="connsiteY4" fmla="*/ 75128 h 150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255" h="150255">
                  <a:moveTo>
                    <a:pt x="150355" y="75128"/>
                  </a:moveTo>
                  <a:cubicBezTo>
                    <a:pt x="150355" y="116620"/>
                    <a:pt x="116720" y="150256"/>
                    <a:pt x="75228" y="150256"/>
                  </a:cubicBezTo>
                  <a:cubicBezTo>
                    <a:pt x="33736" y="150256"/>
                    <a:pt x="100" y="116620"/>
                    <a:pt x="100" y="75128"/>
                  </a:cubicBezTo>
                  <a:cubicBezTo>
                    <a:pt x="100" y="33636"/>
                    <a:pt x="33736" y="0"/>
                    <a:pt x="75228" y="0"/>
                  </a:cubicBezTo>
                  <a:cubicBezTo>
                    <a:pt x="116720" y="0"/>
                    <a:pt x="150355" y="33636"/>
                    <a:pt x="150355" y="75128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8A4F241B-574E-4D4D-4F85-0EA7295E6152}"/>
                </a:ext>
              </a:extLst>
            </p:cNvPr>
            <p:cNvSpPr/>
            <p:nvPr/>
          </p:nvSpPr>
          <p:spPr>
            <a:xfrm>
              <a:off x="3927557" y="2978253"/>
              <a:ext cx="113606" cy="113606"/>
            </a:xfrm>
            <a:custGeom>
              <a:avLst/>
              <a:gdLst>
                <a:gd name="connsiteX0" fmla="*/ 150355 w 150255"/>
                <a:gd name="connsiteY0" fmla="*/ 75128 h 150255"/>
                <a:gd name="connsiteX1" fmla="*/ 75228 w 150255"/>
                <a:gd name="connsiteY1" fmla="*/ 150256 h 150255"/>
                <a:gd name="connsiteX2" fmla="*/ 100 w 150255"/>
                <a:gd name="connsiteY2" fmla="*/ 75128 h 150255"/>
                <a:gd name="connsiteX3" fmla="*/ 75228 w 150255"/>
                <a:gd name="connsiteY3" fmla="*/ 0 h 150255"/>
                <a:gd name="connsiteX4" fmla="*/ 150355 w 150255"/>
                <a:gd name="connsiteY4" fmla="*/ 75128 h 150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255" h="150255">
                  <a:moveTo>
                    <a:pt x="150355" y="75128"/>
                  </a:moveTo>
                  <a:cubicBezTo>
                    <a:pt x="150355" y="116620"/>
                    <a:pt x="116720" y="150256"/>
                    <a:pt x="75228" y="150256"/>
                  </a:cubicBezTo>
                  <a:cubicBezTo>
                    <a:pt x="33736" y="150256"/>
                    <a:pt x="100" y="116620"/>
                    <a:pt x="100" y="75128"/>
                  </a:cubicBezTo>
                  <a:cubicBezTo>
                    <a:pt x="100" y="33636"/>
                    <a:pt x="33736" y="0"/>
                    <a:pt x="75228" y="0"/>
                  </a:cubicBezTo>
                  <a:cubicBezTo>
                    <a:pt x="116720" y="0"/>
                    <a:pt x="150355" y="33636"/>
                    <a:pt x="150355" y="75128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CE9A10EA-395D-1D6E-6FA0-921FD67D6FCE}"/>
                </a:ext>
              </a:extLst>
            </p:cNvPr>
            <p:cNvSpPr/>
            <p:nvPr/>
          </p:nvSpPr>
          <p:spPr>
            <a:xfrm>
              <a:off x="4339510" y="3418610"/>
              <a:ext cx="183655" cy="183655"/>
            </a:xfrm>
            <a:custGeom>
              <a:avLst/>
              <a:gdLst>
                <a:gd name="connsiteX0" fmla="*/ 243001 w 242901"/>
                <a:gd name="connsiteY0" fmla="*/ 121451 h 242901"/>
                <a:gd name="connsiteX1" fmla="*/ 121551 w 242901"/>
                <a:gd name="connsiteY1" fmla="*/ 242901 h 242901"/>
                <a:gd name="connsiteX2" fmla="*/ 100 w 242901"/>
                <a:gd name="connsiteY2" fmla="*/ 121451 h 242901"/>
                <a:gd name="connsiteX3" fmla="*/ 121551 w 242901"/>
                <a:gd name="connsiteY3" fmla="*/ 0 h 242901"/>
                <a:gd name="connsiteX4" fmla="*/ 243001 w 242901"/>
                <a:gd name="connsiteY4" fmla="*/ 121451 h 24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901" h="242901">
                  <a:moveTo>
                    <a:pt x="243001" y="121451"/>
                  </a:moveTo>
                  <a:cubicBezTo>
                    <a:pt x="243001" y="188526"/>
                    <a:pt x="188626" y="242901"/>
                    <a:pt x="121551" y="242901"/>
                  </a:cubicBezTo>
                  <a:cubicBezTo>
                    <a:pt x="54475" y="242901"/>
                    <a:pt x="100" y="188526"/>
                    <a:pt x="100" y="121451"/>
                  </a:cubicBezTo>
                  <a:cubicBezTo>
                    <a:pt x="100" y="54375"/>
                    <a:pt x="54475" y="0"/>
                    <a:pt x="121551" y="0"/>
                  </a:cubicBezTo>
                  <a:cubicBezTo>
                    <a:pt x="188626" y="0"/>
                    <a:pt x="243001" y="54375"/>
                    <a:pt x="243001" y="121451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5E77BCCA-B22F-7127-AD69-EFE5EFA67F11}"/>
                </a:ext>
              </a:extLst>
            </p:cNvPr>
            <p:cNvSpPr/>
            <p:nvPr/>
          </p:nvSpPr>
          <p:spPr>
            <a:xfrm>
              <a:off x="4339510" y="3418610"/>
              <a:ext cx="183655" cy="183655"/>
            </a:xfrm>
            <a:custGeom>
              <a:avLst/>
              <a:gdLst>
                <a:gd name="connsiteX0" fmla="*/ 243001 w 242901"/>
                <a:gd name="connsiteY0" fmla="*/ 121451 h 242901"/>
                <a:gd name="connsiteX1" fmla="*/ 121551 w 242901"/>
                <a:gd name="connsiteY1" fmla="*/ 242901 h 242901"/>
                <a:gd name="connsiteX2" fmla="*/ 100 w 242901"/>
                <a:gd name="connsiteY2" fmla="*/ 121451 h 242901"/>
                <a:gd name="connsiteX3" fmla="*/ 121551 w 242901"/>
                <a:gd name="connsiteY3" fmla="*/ 0 h 242901"/>
                <a:gd name="connsiteX4" fmla="*/ 243001 w 242901"/>
                <a:gd name="connsiteY4" fmla="*/ 121451 h 24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901" h="242901">
                  <a:moveTo>
                    <a:pt x="243001" y="121451"/>
                  </a:moveTo>
                  <a:cubicBezTo>
                    <a:pt x="243001" y="188526"/>
                    <a:pt x="188626" y="242901"/>
                    <a:pt x="121551" y="242901"/>
                  </a:cubicBezTo>
                  <a:cubicBezTo>
                    <a:pt x="54475" y="242901"/>
                    <a:pt x="100" y="188526"/>
                    <a:pt x="100" y="121451"/>
                  </a:cubicBezTo>
                  <a:cubicBezTo>
                    <a:pt x="100" y="54375"/>
                    <a:pt x="54475" y="0"/>
                    <a:pt x="121551" y="0"/>
                  </a:cubicBezTo>
                  <a:cubicBezTo>
                    <a:pt x="188626" y="0"/>
                    <a:pt x="243001" y="54375"/>
                    <a:pt x="243001" y="121451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642FC504-40C7-D105-4464-483284463AB0}"/>
                </a:ext>
              </a:extLst>
            </p:cNvPr>
            <p:cNvSpPr/>
            <p:nvPr/>
          </p:nvSpPr>
          <p:spPr>
            <a:xfrm>
              <a:off x="2750531" y="4232605"/>
              <a:ext cx="165835" cy="165835"/>
            </a:xfrm>
            <a:custGeom>
              <a:avLst/>
              <a:gdLst>
                <a:gd name="connsiteX0" fmla="*/ 219433 w 219333"/>
                <a:gd name="connsiteY0" fmla="*/ 109667 h 219333"/>
                <a:gd name="connsiteX1" fmla="*/ 109767 w 219333"/>
                <a:gd name="connsiteY1" fmla="*/ 219333 h 219333"/>
                <a:gd name="connsiteX2" fmla="*/ 100 w 219333"/>
                <a:gd name="connsiteY2" fmla="*/ 109667 h 219333"/>
                <a:gd name="connsiteX3" fmla="*/ 109767 w 219333"/>
                <a:gd name="connsiteY3" fmla="*/ 0 h 219333"/>
                <a:gd name="connsiteX4" fmla="*/ 219433 w 219333"/>
                <a:gd name="connsiteY4" fmla="*/ 109667 h 21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33" h="219333">
                  <a:moveTo>
                    <a:pt x="219433" y="109667"/>
                  </a:moveTo>
                  <a:cubicBezTo>
                    <a:pt x="219433" y="170234"/>
                    <a:pt x="170334" y="219333"/>
                    <a:pt x="109767" y="219333"/>
                  </a:cubicBezTo>
                  <a:cubicBezTo>
                    <a:pt x="49199" y="219333"/>
                    <a:pt x="100" y="170234"/>
                    <a:pt x="100" y="109667"/>
                  </a:cubicBezTo>
                  <a:cubicBezTo>
                    <a:pt x="100" y="49099"/>
                    <a:pt x="49199" y="0"/>
                    <a:pt x="109767" y="0"/>
                  </a:cubicBezTo>
                  <a:cubicBezTo>
                    <a:pt x="170334" y="0"/>
                    <a:pt x="219433" y="49100"/>
                    <a:pt x="219433" y="109667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8EE59116-8956-49FD-54ED-8FB4FAE41686}"/>
                </a:ext>
              </a:extLst>
            </p:cNvPr>
            <p:cNvSpPr/>
            <p:nvPr/>
          </p:nvSpPr>
          <p:spPr>
            <a:xfrm>
              <a:off x="2750531" y="4232605"/>
              <a:ext cx="165835" cy="165835"/>
            </a:xfrm>
            <a:custGeom>
              <a:avLst/>
              <a:gdLst>
                <a:gd name="connsiteX0" fmla="*/ 219433 w 219333"/>
                <a:gd name="connsiteY0" fmla="*/ 109667 h 219333"/>
                <a:gd name="connsiteX1" fmla="*/ 109767 w 219333"/>
                <a:gd name="connsiteY1" fmla="*/ 219333 h 219333"/>
                <a:gd name="connsiteX2" fmla="*/ 100 w 219333"/>
                <a:gd name="connsiteY2" fmla="*/ 109667 h 219333"/>
                <a:gd name="connsiteX3" fmla="*/ 109767 w 219333"/>
                <a:gd name="connsiteY3" fmla="*/ 0 h 219333"/>
                <a:gd name="connsiteX4" fmla="*/ 219433 w 219333"/>
                <a:gd name="connsiteY4" fmla="*/ 109667 h 21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33" h="219333">
                  <a:moveTo>
                    <a:pt x="219433" y="109667"/>
                  </a:moveTo>
                  <a:cubicBezTo>
                    <a:pt x="219433" y="170234"/>
                    <a:pt x="170334" y="219333"/>
                    <a:pt x="109767" y="219333"/>
                  </a:cubicBezTo>
                  <a:cubicBezTo>
                    <a:pt x="49199" y="219333"/>
                    <a:pt x="100" y="170234"/>
                    <a:pt x="100" y="109667"/>
                  </a:cubicBezTo>
                  <a:cubicBezTo>
                    <a:pt x="100" y="49099"/>
                    <a:pt x="49199" y="0"/>
                    <a:pt x="109767" y="0"/>
                  </a:cubicBezTo>
                  <a:cubicBezTo>
                    <a:pt x="170334" y="0"/>
                    <a:pt x="219433" y="49100"/>
                    <a:pt x="219433" y="109667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533DBBF3-4AA5-AB33-0072-A73B71D512A3}"/>
                </a:ext>
              </a:extLst>
            </p:cNvPr>
            <p:cNvSpPr/>
            <p:nvPr/>
          </p:nvSpPr>
          <p:spPr>
            <a:xfrm>
              <a:off x="2496364" y="4603079"/>
              <a:ext cx="107840" cy="107840"/>
            </a:xfrm>
            <a:custGeom>
              <a:avLst/>
              <a:gdLst>
                <a:gd name="connsiteX0" fmla="*/ 142729 w 142629"/>
                <a:gd name="connsiteY0" fmla="*/ 71315 h 142629"/>
                <a:gd name="connsiteX1" fmla="*/ 71415 w 142629"/>
                <a:gd name="connsiteY1" fmla="*/ 142629 h 142629"/>
                <a:gd name="connsiteX2" fmla="*/ 100 w 142629"/>
                <a:gd name="connsiteY2" fmla="*/ 71315 h 142629"/>
                <a:gd name="connsiteX3" fmla="*/ 71415 w 142629"/>
                <a:gd name="connsiteY3" fmla="*/ 0 h 142629"/>
                <a:gd name="connsiteX4" fmla="*/ 142729 w 142629"/>
                <a:gd name="connsiteY4" fmla="*/ 71315 h 142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9" h="142629">
                  <a:moveTo>
                    <a:pt x="142729" y="71315"/>
                  </a:moveTo>
                  <a:cubicBezTo>
                    <a:pt x="142729" y="110701"/>
                    <a:pt x="110801" y="142629"/>
                    <a:pt x="71415" y="142629"/>
                  </a:cubicBezTo>
                  <a:cubicBezTo>
                    <a:pt x="32029" y="142629"/>
                    <a:pt x="100" y="110701"/>
                    <a:pt x="100" y="71315"/>
                  </a:cubicBezTo>
                  <a:cubicBezTo>
                    <a:pt x="100" y="31929"/>
                    <a:pt x="32029" y="0"/>
                    <a:pt x="71415" y="0"/>
                  </a:cubicBezTo>
                  <a:cubicBezTo>
                    <a:pt x="110801" y="0"/>
                    <a:pt x="142729" y="31929"/>
                    <a:pt x="142729" y="71315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344DD0AB-5D31-C9DA-FAC9-00B2EE020650}"/>
                </a:ext>
              </a:extLst>
            </p:cNvPr>
            <p:cNvSpPr/>
            <p:nvPr/>
          </p:nvSpPr>
          <p:spPr>
            <a:xfrm>
              <a:off x="2496364" y="4603079"/>
              <a:ext cx="107840" cy="107840"/>
            </a:xfrm>
            <a:custGeom>
              <a:avLst/>
              <a:gdLst>
                <a:gd name="connsiteX0" fmla="*/ 142729 w 142629"/>
                <a:gd name="connsiteY0" fmla="*/ 71315 h 142629"/>
                <a:gd name="connsiteX1" fmla="*/ 71415 w 142629"/>
                <a:gd name="connsiteY1" fmla="*/ 142629 h 142629"/>
                <a:gd name="connsiteX2" fmla="*/ 100 w 142629"/>
                <a:gd name="connsiteY2" fmla="*/ 71315 h 142629"/>
                <a:gd name="connsiteX3" fmla="*/ 71415 w 142629"/>
                <a:gd name="connsiteY3" fmla="*/ 0 h 142629"/>
                <a:gd name="connsiteX4" fmla="*/ 142729 w 142629"/>
                <a:gd name="connsiteY4" fmla="*/ 71315 h 142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9" h="142629">
                  <a:moveTo>
                    <a:pt x="142729" y="71315"/>
                  </a:moveTo>
                  <a:cubicBezTo>
                    <a:pt x="142729" y="110701"/>
                    <a:pt x="110801" y="142629"/>
                    <a:pt x="71415" y="142629"/>
                  </a:cubicBezTo>
                  <a:cubicBezTo>
                    <a:pt x="32029" y="142629"/>
                    <a:pt x="100" y="110701"/>
                    <a:pt x="100" y="71315"/>
                  </a:cubicBezTo>
                  <a:cubicBezTo>
                    <a:pt x="100" y="31929"/>
                    <a:pt x="32029" y="0"/>
                    <a:pt x="71415" y="0"/>
                  </a:cubicBezTo>
                  <a:cubicBezTo>
                    <a:pt x="110801" y="0"/>
                    <a:pt x="142729" y="31929"/>
                    <a:pt x="142729" y="71315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8B096027-0C43-8184-1CE1-A636B54DE6CD}"/>
                </a:ext>
              </a:extLst>
            </p:cNvPr>
            <p:cNvSpPr/>
            <p:nvPr/>
          </p:nvSpPr>
          <p:spPr>
            <a:xfrm>
              <a:off x="3142100" y="4285149"/>
              <a:ext cx="148128" cy="148128"/>
            </a:xfrm>
            <a:custGeom>
              <a:avLst/>
              <a:gdLst>
                <a:gd name="connsiteX0" fmla="*/ 196014 w 195914"/>
                <a:gd name="connsiteY0" fmla="*/ 97957 h 195914"/>
                <a:gd name="connsiteX1" fmla="*/ 98057 w 195914"/>
                <a:gd name="connsiteY1" fmla="*/ 195914 h 195914"/>
                <a:gd name="connsiteX2" fmla="*/ 100 w 195914"/>
                <a:gd name="connsiteY2" fmla="*/ 97957 h 195914"/>
                <a:gd name="connsiteX3" fmla="*/ 98057 w 195914"/>
                <a:gd name="connsiteY3" fmla="*/ 0 h 195914"/>
                <a:gd name="connsiteX4" fmla="*/ 196014 w 195914"/>
                <a:gd name="connsiteY4" fmla="*/ 97957 h 195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914" h="195914">
                  <a:moveTo>
                    <a:pt x="196014" y="97957"/>
                  </a:moveTo>
                  <a:cubicBezTo>
                    <a:pt x="196014" y="152057"/>
                    <a:pt x="152157" y="195914"/>
                    <a:pt x="98057" y="195914"/>
                  </a:cubicBezTo>
                  <a:cubicBezTo>
                    <a:pt x="43957" y="195914"/>
                    <a:pt x="100" y="152057"/>
                    <a:pt x="100" y="97957"/>
                  </a:cubicBezTo>
                  <a:cubicBezTo>
                    <a:pt x="100" y="43857"/>
                    <a:pt x="43957" y="0"/>
                    <a:pt x="98057" y="0"/>
                  </a:cubicBezTo>
                  <a:cubicBezTo>
                    <a:pt x="152157" y="0"/>
                    <a:pt x="196014" y="43857"/>
                    <a:pt x="196014" y="97957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3FD44BC3-7F49-7E39-CB14-8E129BC905AF}"/>
                </a:ext>
              </a:extLst>
            </p:cNvPr>
            <p:cNvSpPr/>
            <p:nvPr/>
          </p:nvSpPr>
          <p:spPr>
            <a:xfrm>
              <a:off x="3142100" y="4285149"/>
              <a:ext cx="148128" cy="148128"/>
            </a:xfrm>
            <a:custGeom>
              <a:avLst/>
              <a:gdLst>
                <a:gd name="connsiteX0" fmla="*/ 196014 w 195914"/>
                <a:gd name="connsiteY0" fmla="*/ 97957 h 195914"/>
                <a:gd name="connsiteX1" fmla="*/ 98057 w 195914"/>
                <a:gd name="connsiteY1" fmla="*/ 195914 h 195914"/>
                <a:gd name="connsiteX2" fmla="*/ 100 w 195914"/>
                <a:gd name="connsiteY2" fmla="*/ 97957 h 195914"/>
                <a:gd name="connsiteX3" fmla="*/ 98057 w 195914"/>
                <a:gd name="connsiteY3" fmla="*/ 0 h 195914"/>
                <a:gd name="connsiteX4" fmla="*/ 196014 w 195914"/>
                <a:gd name="connsiteY4" fmla="*/ 97957 h 195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914" h="195914">
                  <a:moveTo>
                    <a:pt x="196014" y="97957"/>
                  </a:moveTo>
                  <a:cubicBezTo>
                    <a:pt x="196014" y="152057"/>
                    <a:pt x="152157" y="195914"/>
                    <a:pt x="98057" y="195914"/>
                  </a:cubicBezTo>
                  <a:cubicBezTo>
                    <a:pt x="43957" y="195914"/>
                    <a:pt x="100" y="152057"/>
                    <a:pt x="100" y="97957"/>
                  </a:cubicBezTo>
                  <a:cubicBezTo>
                    <a:pt x="100" y="43857"/>
                    <a:pt x="43957" y="0"/>
                    <a:pt x="98057" y="0"/>
                  </a:cubicBezTo>
                  <a:cubicBezTo>
                    <a:pt x="152157" y="0"/>
                    <a:pt x="196014" y="43857"/>
                    <a:pt x="196014" y="97957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2CE4D993-9C72-5C6F-F45A-79F61EB5A662}"/>
                </a:ext>
              </a:extLst>
            </p:cNvPr>
            <p:cNvSpPr/>
            <p:nvPr/>
          </p:nvSpPr>
          <p:spPr>
            <a:xfrm>
              <a:off x="5067087" y="3480557"/>
              <a:ext cx="132830" cy="132830"/>
            </a:xfrm>
            <a:custGeom>
              <a:avLst/>
              <a:gdLst>
                <a:gd name="connsiteX0" fmla="*/ 175782 w 175681"/>
                <a:gd name="connsiteY0" fmla="*/ 87841 h 175681"/>
                <a:gd name="connsiteX1" fmla="*/ 87941 w 175681"/>
                <a:gd name="connsiteY1" fmla="*/ 175682 h 175681"/>
                <a:gd name="connsiteX2" fmla="*/ 100 w 175681"/>
                <a:gd name="connsiteY2" fmla="*/ 87841 h 175681"/>
                <a:gd name="connsiteX3" fmla="*/ 87941 w 175681"/>
                <a:gd name="connsiteY3" fmla="*/ 0 h 175681"/>
                <a:gd name="connsiteX4" fmla="*/ 175782 w 175681"/>
                <a:gd name="connsiteY4" fmla="*/ 87841 h 175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681" h="175681">
                  <a:moveTo>
                    <a:pt x="175782" y="87841"/>
                  </a:moveTo>
                  <a:cubicBezTo>
                    <a:pt x="175782" y="136354"/>
                    <a:pt x="136454" y="175682"/>
                    <a:pt x="87941" y="175682"/>
                  </a:cubicBezTo>
                  <a:cubicBezTo>
                    <a:pt x="39428" y="175682"/>
                    <a:pt x="100" y="136354"/>
                    <a:pt x="100" y="87841"/>
                  </a:cubicBezTo>
                  <a:cubicBezTo>
                    <a:pt x="100" y="39328"/>
                    <a:pt x="39428" y="0"/>
                    <a:pt x="87941" y="0"/>
                  </a:cubicBezTo>
                  <a:cubicBezTo>
                    <a:pt x="136454" y="0"/>
                    <a:pt x="175782" y="39328"/>
                    <a:pt x="175782" y="87841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8953B0A6-02F0-EC10-708A-9D5D5D65C904}"/>
                </a:ext>
              </a:extLst>
            </p:cNvPr>
            <p:cNvSpPr/>
            <p:nvPr/>
          </p:nvSpPr>
          <p:spPr>
            <a:xfrm>
              <a:off x="5067087" y="3480557"/>
              <a:ext cx="132830" cy="132830"/>
            </a:xfrm>
            <a:custGeom>
              <a:avLst/>
              <a:gdLst>
                <a:gd name="connsiteX0" fmla="*/ 175782 w 175681"/>
                <a:gd name="connsiteY0" fmla="*/ 87841 h 175681"/>
                <a:gd name="connsiteX1" fmla="*/ 87941 w 175681"/>
                <a:gd name="connsiteY1" fmla="*/ 175682 h 175681"/>
                <a:gd name="connsiteX2" fmla="*/ 100 w 175681"/>
                <a:gd name="connsiteY2" fmla="*/ 87841 h 175681"/>
                <a:gd name="connsiteX3" fmla="*/ 87941 w 175681"/>
                <a:gd name="connsiteY3" fmla="*/ 0 h 175681"/>
                <a:gd name="connsiteX4" fmla="*/ 175782 w 175681"/>
                <a:gd name="connsiteY4" fmla="*/ 87841 h 175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681" h="175681">
                  <a:moveTo>
                    <a:pt x="175782" y="87841"/>
                  </a:moveTo>
                  <a:cubicBezTo>
                    <a:pt x="175782" y="136354"/>
                    <a:pt x="136454" y="175682"/>
                    <a:pt x="87941" y="175682"/>
                  </a:cubicBezTo>
                  <a:cubicBezTo>
                    <a:pt x="39428" y="175682"/>
                    <a:pt x="100" y="136354"/>
                    <a:pt x="100" y="87841"/>
                  </a:cubicBezTo>
                  <a:cubicBezTo>
                    <a:pt x="100" y="39328"/>
                    <a:pt x="39428" y="0"/>
                    <a:pt x="87941" y="0"/>
                  </a:cubicBezTo>
                  <a:cubicBezTo>
                    <a:pt x="136454" y="0"/>
                    <a:pt x="175782" y="39328"/>
                    <a:pt x="175782" y="87841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CDB5C027-86CF-5A52-825C-E56C114838FA}"/>
                </a:ext>
              </a:extLst>
            </p:cNvPr>
            <p:cNvSpPr/>
            <p:nvPr/>
          </p:nvSpPr>
          <p:spPr>
            <a:xfrm>
              <a:off x="3754024" y="4558880"/>
              <a:ext cx="138373" cy="138373"/>
            </a:xfrm>
            <a:custGeom>
              <a:avLst/>
              <a:gdLst>
                <a:gd name="connsiteX0" fmla="*/ 183113 w 183012"/>
                <a:gd name="connsiteY0" fmla="*/ 91507 h 183012"/>
                <a:gd name="connsiteX1" fmla="*/ 91606 w 183012"/>
                <a:gd name="connsiteY1" fmla="*/ 183013 h 183012"/>
                <a:gd name="connsiteX2" fmla="*/ 100 w 183012"/>
                <a:gd name="connsiteY2" fmla="*/ 91507 h 183012"/>
                <a:gd name="connsiteX3" fmla="*/ 91606 w 183012"/>
                <a:gd name="connsiteY3" fmla="*/ 0 h 183012"/>
                <a:gd name="connsiteX4" fmla="*/ 183113 w 183012"/>
                <a:gd name="connsiteY4" fmla="*/ 91507 h 18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012" h="183012">
                  <a:moveTo>
                    <a:pt x="183113" y="91507"/>
                  </a:moveTo>
                  <a:cubicBezTo>
                    <a:pt x="183113" y="142044"/>
                    <a:pt x="142144" y="183013"/>
                    <a:pt x="91606" y="183013"/>
                  </a:cubicBezTo>
                  <a:cubicBezTo>
                    <a:pt x="41069" y="183013"/>
                    <a:pt x="100" y="142044"/>
                    <a:pt x="100" y="91507"/>
                  </a:cubicBezTo>
                  <a:cubicBezTo>
                    <a:pt x="100" y="40969"/>
                    <a:pt x="41069" y="0"/>
                    <a:pt x="91606" y="0"/>
                  </a:cubicBezTo>
                  <a:cubicBezTo>
                    <a:pt x="142144" y="0"/>
                    <a:pt x="183113" y="40969"/>
                    <a:pt x="183113" y="91507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D75E3D15-4293-0E46-C77D-7CE6EB065121}"/>
                </a:ext>
              </a:extLst>
            </p:cNvPr>
            <p:cNvSpPr/>
            <p:nvPr/>
          </p:nvSpPr>
          <p:spPr>
            <a:xfrm>
              <a:off x="3754024" y="4558880"/>
              <a:ext cx="138373" cy="138373"/>
            </a:xfrm>
            <a:custGeom>
              <a:avLst/>
              <a:gdLst>
                <a:gd name="connsiteX0" fmla="*/ 183113 w 183012"/>
                <a:gd name="connsiteY0" fmla="*/ 91507 h 183012"/>
                <a:gd name="connsiteX1" fmla="*/ 91606 w 183012"/>
                <a:gd name="connsiteY1" fmla="*/ 183013 h 183012"/>
                <a:gd name="connsiteX2" fmla="*/ 100 w 183012"/>
                <a:gd name="connsiteY2" fmla="*/ 91507 h 183012"/>
                <a:gd name="connsiteX3" fmla="*/ 91606 w 183012"/>
                <a:gd name="connsiteY3" fmla="*/ 0 h 183012"/>
                <a:gd name="connsiteX4" fmla="*/ 183113 w 183012"/>
                <a:gd name="connsiteY4" fmla="*/ 91507 h 18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012" h="183012">
                  <a:moveTo>
                    <a:pt x="183113" y="91507"/>
                  </a:moveTo>
                  <a:cubicBezTo>
                    <a:pt x="183113" y="142044"/>
                    <a:pt x="142144" y="183013"/>
                    <a:pt x="91606" y="183013"/>
                  </a:cubicBezTo>
                  <a:cubicBezTo>
                    <a:pt x="41069" y="183013"/>
                    <a:pt x="100" y="142044"/>
                    <a:pt x="100" y="91507"/>
                  </a:cubicBezTo>
                  <a:cubicBezTo>
                    <a:pt x="100" y="40969"/>
                    <a:pt x="41069" y="0"/>
                    <a:pt x="91606" y="0"/>
                  </a:cubicBezTo>
                  <a:cubicBezTo>
                    <a:pt x="142144" y="0"/>
                    <a:pt x="183113" y="40969"/>
                    <a:pt x="183113" y="91507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0FCDCC4-EFAD-0046-9F2C-2F29957288C2}"/>
                </a:ext>
              </a:extLst>
            </p:cNvPr>
            <p:cNvSpPr/>
            <p:nvPr/>
          </p:nvSpPr>
          <p:spPr>
            <a:xfrm>
              <a:off x="1737660" y="4986538"/>
              <a:ext cx="20597" cy="20597"/>
            </a:xfrm>
            <a:custGeom>
              <a:avLst/>
              <a:gdLst>
                <a:gd name="connsiteX0" fmla="*/ 27341 w 27241"/>
                <a:gd name="connsiteY0" fmla="*/ 13621 h 27241"/>
                <a:gd name="connsiteX1" fmla="*/ 13721 w 27241"/>
                <a:gd name="connsiteY1" fmla="*/ 27241 h 27241"/>
                <a:gd name="connsiteX2" fmla="*/ 100 w 27241"/>
                <a:gd name="connsiteY2" fmla="*/ 13621 h 27241"/>
                <a:gd name="connsiteX3" fmla="*/ 13721 w 27241"/>
                <a:gd name="connsiteY3" fmla="*/ 0 h 27241"/>
                <a:gd name="connsiteX4" fmla="*/ 27341 w 27241"/>
                <a:gd name="connsiteY4" fmla="*/ 13621 h 2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41" h="27241">
                  <a:moveTo>
                    <a:pt x="27341" y="13621"/>
                  </a:moveTo>
                  <a:cubicBezTo>
                    <a:pt x="27341" y="21143"/>
                    <a:pt x="21243" y="27241"/>
                    <a:pt x="13721" y="27241"/>
                  </a:cubicBezTo>
                  <a:cubicBezTo>
                    <a:pt x="6198" y="27241"/>
                    <a:pt x="100" y="21143"/>
                    <a:pt x="100" y="13621"/>
                  </a:cubicBezTo>
                  <a:cubicBezTo>
                    <a:pt x="100" y="6098"/>
                    <a:pt x="6198" y="0"/>
                    <a:pt x="13721" y="0"/>
                  </a:cubicBezTo>
                  <a:cubicBezTo>
                    <a:pt x="21243" y="0"/>
                    <a:pt x="27341" y="6099"/>
                    <a:pt x="27341" y="13621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6B01233-E912-1DCC-3938-04F35C6C745C}"/>
                </a:ext>
              </a:extLst>
            </p:cNvPr>
            <p:cNvSpPr/>
            <p:nvPr/>
          </p:nvSpPr>
          <p:spPr>
            <a:xfrm>
              <a:off x="1737660" y="4986538"/>
              <a:ext cx="20597" cy="20597"/>
            </a:xfrm>
            <a:custGeom>
              <a:avLst/>
              <a:gdLst>
                <a:gd name="connsiteX0" fmla="*/ 27341 w 27241"/>
                <a:gd name="connsiteY0" fmla="*/ 13621 h 27241"/>
                <a:gd name="connsiteX1" fmla="*/ 13721 w 27241"/>
                <a:gd name="connsiteY1" fmla="*/ 27241 h 27241"/>
                <a:gd name="connsiteX2" fmla="*/ 100 w 27241"/>
                <a:gd name="connsiteY2" fmla="*/ 13621 h 27241"/>
                <a:gd name="connsiteX3" fmla="*/ 13721 w 27241"/>
                <a:gd name="connsiteY3" fmla="*/ 0 h 27241"/>
                <a:gd name="connsiteX4" fmla="*/ 27341 w 27241"/>
                <a:gd name="connsiteY4" fmla="*/ 13621 h 2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41" h="27241">
                  <a:moveTo>
                    <a:pt x="27341" y="13621"/>
                  </a:moveTo>
                  <a:cubicBezTo>
                    <a:pt x="27341" y="21143"/>
                    <a:pt x="21243" y="27241"/>
                    <a:pt x="13721" y="27241"/>
                  </a:cubicBezTo>
                  <a:cubicBezTo>
                    <a:pt x="6198" y="27241"/>
                    <a:pt x="100" y="21143"/>
                    <a:pt x="100" y="13621"/>
                  </a:cubicBezTo>
                  <a:cubicBezTo>
                    <a:pt x="100" y="6098"/>
                    <a:pt x="6198" y="0"/>
                    <a:pt x="13721" y="0"/>
                  </a:cubicBezTo>
                  <a:cubicBezTo>
                    <a:pt x="21243" y="0"/>
                    <a:pt x="27341" y="6099"/>
                    <a:pt x="27341" y="13621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D23644E5-B6FC-8A16-6FC2-028C35962CA8}"/>
                </a:ext>
              </a:extLst>
            </p:cNvPr>
            <p:cNvSpPr/>
            <p:nvPr/>
          </p:nvSpPr>
          <p:spPr>
            <a:xfrm>
              <a:off x="2176452" y="4706909"/>
              <a:ext cx="158745" cy="158745"/>
            </a:xfrm>
            <a:custGeom>
              <a:avLst/>
              <a:gdLst>
                <a:gd name="connsiteX0" fmla="*/ 210056 w 209956"/>
                <a:gd name="connsiteY0" fmla="*/ 104978 h 209956"/>
                <a:gd name="connsiteX1" fmla="*/ 105078 w 209956"/>
                <a:gd name="connsiteY1" fmla="*/ 209957 h 209956"/>
                <a:gd name="connsiteX2" fmla="*/ 100 w 209956"/>
                <a:gd name="connsiteY2" fmla="*/ 104978 h 209956"/>
                <a:gd name="connsiteX3" fmla="*/ 105078 w 209956"/>
                <a:gd name="connsiteY3" fmla="*/ 0 h 209956"/>
                <a:gd name="connsiteX4" fmla="*/ 210056 w 209956"/>
                <a:gd name="connsiteY4" fmla="*/ 104978 h 20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956" h="209956">
                  <a:moveTo>
                    <a:pt x="210056" y="104978"/>
                  </a:moveTo>
                  <a:cubicBezTo>
                    <a:pt x="210056" y="162956"/>
                    <a:pt x="163056" y="209957"/>
                    <a:pt x="105078" y="209957"/>
                  </a:cubicBezTo>
                  <a:cubicBezTo>
                    <a:pt x="47100" y="209957"/>
                    <a:pt x="100" y="162956"/>
                    <a:pt x="100" y="104978"/>
                  </a:cubicBezTo>
                  <a:cubicBezTo>
                    <a:pt x="100" y="47001"/>
                    <a:pt x="47100" y="0"/>
                    <a:pt x="105078" y="0"/>
                  </a:cubicBezTo>
                  <a:cubicBezTo>
                    <a:pt x="163056" y="0"/>
                    <a:pt x="210056" y="47001"/>
                    <a:pt x="210056" y="104978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2A4C039E-A42B-09F0-7306-BD34A66C9686}"/>
                </a:ext>
              </a:extLst>
            </p:cNvPr>
            <p:cNvSpPr/>
            <p:nvPr/>
          </p:nvSpPr>
          <p:spPr>
            <a:xfrm>
              <a:off x="2176452" y="4706909"/>
              <a:ext cx="158745" cy="158745"/>
            </a:xfrm>
            <a:custGeom>
              <a:avLst/>
              <a:gdLst>
                <a:gd name="connsiteX0" fmla="*/ 210056 w 209956"/>
                <a:gd name="connsiteY0" fmla="*/ 104978 h 209956"/>
                <a:gd name="connsiteX1" fmla="*/ 105078 w 209956"/>
                <a:gd name="connsiteY1" fmla="*/ 209957 h 209956"/>
                <a:gd name="connsiteX2" fmla="*/ 100 w 209956"/>
                <a:gd name="connsiteY2" fmla="*/ 104978 h 209956"/>
                <a:gd name="connsiteX3" fmla="*/ 105078 w 209956"/>
                <a:gd name="connsiteY3" fmla="*/ 0 h 209956"/>
                <a:gd name="connsiteX4" fmla="*/ 210056 w 209956"/>
                <a:gd name="connsiteY4" fmla="*/ 104978 h 20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956" h="209956">
                  <a:moveTo>
                    <a:pt x="210056" y="104978"/>
                  </a:moveTo>
                  <a:cubicBezTo>
                    <a:pt x="210056" y="162956"/>
                    <a:pt x="163056" y="209957"/>
                    <a:pt x="105078" y="209957"/>
                  </a:cubicBezTo>
                  <a:cubicBezTo>
                    <a:pt x="47100" y="209957"/>
                    <a:pt x="100" y="162956"/>
                    <a:pt x="100" y="104978"/>
                  </a:cubicBezTo>
                  <a:cubicBezTo>
                    <a:pt x="100" y="47001"/>
                    <a:pt x="47100" y="0"/>
                    <a:pt x="105078" y="0"/>
                  </a:cubicBezTo>
                  <a:cubicBezTo>
                    <a:pt x="163056" y="0"/>
                    <a:pt x="210056" y="47001"/>
                    <a:pt x="210056" y="104978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682E9958-42B9-DFE0-B4A1-9C768B3221E7}"/>
                </a:ext>
              </a:extLst>
            </p:cNvPr>
            <p:cNvSpPr/>
            <p:nvPr/>
          </p:nvSpPr>
          <p:spPr>
            <a:xfrm>
              <a:off x="2163234" y="4308979"/>
              <a:ext cx="111503" cy="111503"/>
            </a:xfrm>
            <a:custGeom>
              <a:avLst/>
              <a:gdLst>
                <a:gd name="connsiteX0" fmla="*/ 147573 w 147473"/>
                <a:gd name="connsiteY0" fmla="*/ 73737 h 147473"/>
                <a:gd name="connsiteX1" fmla="*/ 73837 w 147473"/>
                <a:gd name="connsiteY1" fmla="*/ 147473 h 147473"/>
                <a:gd name="connsiteX2" fmla="*/ 100 w 147473"/>
                <a:gd name="connsiteY2" fmla="*/ 73737 h 147473"/>
                <a:gd name="connsiteX3" fmla="*/ 73837 w 147473"/>
                <a:gd name="connsiteY3" fmla="*/ 0 h 147473"/>
                <a:gd name="connsiteX4" fmla="*/ 147573 w 147473"/>
                <a:gd name="connsiteY4" fmla="*/ 73737 h 14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473" h="147473">
                  <a:moveTo>
                    <a:pt x="147573" y="73737"/>
                  </a:moveTo>
                  <a:cubicBezTo>
                    <a:pt x="147573" y="114460"/>
                    <a:pt x="114560" y="147473"/>
                    <a:pt x="73837" y="147473"/>
                  </a:cubicBezTo>
                  <a:cubicBezTo>
                    <a:pt x="33113" y="147473"/>
                    <a:pt x="100" y="114460"/>
                    <a:pt x="100" y="73737"/>
                  </a:cubicBezTo>
                  <a:cubicBezTo>
                    <a:pt x="100" y="33013"/>
                    <a:pt x="33113" y="0"/>
                    <a:pt x="73837" y="0"/>
                  </a:cubicBezTo>
                  <a:cubicBezTo>
                    <a:pt x="114560" y="0"/>
                    <a:pt x="147573" y="33013"/>
                    <a:pt x="147573" y="73737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1BD1BF52-E042-24B2-DCE6-3B9CFE3668C4}"/>
                </a:ext>
              </a:extLst>
            </p:cNvPr>
            <p:cNvSpPr/>
            <p:nvPr/>
          </p:nvSpPr>
          <p:spPr>
            <a:xfrm>
              <a:off x="2163234" y="4308979"/>
              <a:ext cx="111503" cy="111503"/>
            </a:xfrm>
            <a:custGeom>
              <a:avLst/>
              <a:gdLst>
                <a:gd name="connsiteX0" fmla="*/ 147573 w 147473"/>
                <a:gd name="connsiteY0" fmla="*/ 73737 h 147473"/>
                <a:gd name="connsiteX1" fmla="*/ 73837 w 147473"/>
                <a:gd name="connsiteY1" fmla="*/ 147473 h 147473"/>
                <a:gd name="connsiteX2" fmla="*/ 100 w 147473"/>
                <a:gd name="connsiteY2" fmla="*/ 73737 h 147473"/>
                <a:gd name="connsiteX3" fmla="*/ 73837 w 147473"/>
                <a:gd name="connsiteY3" fmla="*/ 0 h 147473"/>
                <a:gd name="connsiteX4" fmla="*/ 147573 w 147473"/>
                <a:gd name="connsiteY4" fmla="*/ 73737 h 14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473" h="147473">
                  <a:moveTo>
                    <a:pt x="147573" y="73737"/>
                  </a:moveTo>
                  <a:cubicBezTo>
                    <a:pt x="147573" y="114460"/>
                    <a:pt x="114560" y="147473"/>
                    <a:pt x="73837" y="147473"/>
                  </a:cubicBezTo>
                  <a:cubicBezTo>
                    <a:pt x="33113" y="147473"/>
                    <a:pt x="100" y="114460"/>
                    <a:pt x="100" y="73737"/>
                  </a:cubicBezTo>
                  <a:cubicBezTo>
                    <a:pt x="100" y="33013"/>
                    <a:pt x="33113" y="0"/>
                    <a:pt x="73837" y="0"/>
                  </a:cubicBezTo>
                  <a:cubicBezTo>
                    <a:pt x="114560" y="0"/>
                    <a:pt x="147573" y="33013"/>
                    <a:pt x="147573" y="73737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4F2C9B05-03B5-15F0-413A-BADFC53AA217}"/>
                </a:ext>
              </a:extLst>
            </p:cNvPr>
            <p:cNvSpPr/>
            <p:nvPr/>
          </p:nvSpPr>
          <p:spPr>
            <a:xfrm>
              <a:off x="2077180" y="5064059"/>
              <a:ext cx="102050" cy="102050"/>
            </a:xfrm>
            <a:custGeom>
              <a:avLst/>
              <a:gdLst>
                <a:gd name="connsiteX0" fmla="*/ 135072 w 134971"/>
                <a:gd name="connsiteY0" fmla="*/ 67486 h 134971"/>
                <a:gd name="connsiteX1" fmla="*/ 67586 w 134971"/>
                <a:gd name="connsiteY1" fmla="*/ 134972 h 134971"/>
                <a:gd name="connsiteX2" fmla="*/ 100 w 134971"/>
                <a:gd name="connsiteY2" fmla="*/ 67486 h 134971"/>
                <a:gd name="connsiteX3" fmla="*/ 67586 w 134971"/>
                <a:gd name="connsiteY3" fmla="*/ 0 h 134971"/>
                <a:gd name="connsiteX4" fmla="*/ 135072 w 134971"/>
                <a:gd name="connsiteY4" fmla="*/ 67486 h 134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71" h="134971">
                  <a:moveTo>
                    <a:pt x="135072" y="67486"/>
                  </a:moveTo>
                  <a:cubicBezTo>
                    <a:pt x="135072" y="104758"/>
                    <a:pt x="104857" y="134972"/>
                    <a:pt x="67586" y="134972"/>
                  </a:cubicBezTo>
                  <a:cubicBezTo>
                    <a:pt x="30314" y="134972"/>
                    <a:pt x="100" y="104758"/>
                    <a:pt x="100" y="67486"/>
                  </a:cubicBezTo>
                  <a:cubicBezTo>
                    <a:pt x="100" y="30215"/>
                    <a:pt x="30315" y="0"/>
                    <a:pt x="67586" y="0"/>
                  </a:cubicBezTo>
                  <a:cubicBezTo>
                    <a:pt x="104857" y="0"/>
                    <a:pt x="135072" y="30215"/>
                    <a:pt x="135072" y="67486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2C705B01-A173-7DD7-F660-EE3E8E426D2F}"/>
                </a:ext>
              </a:extLst>
            </p:cNvPr>
            <p:cNvSpPr/>
            <p:nvPr/>
          </p:nvSpPr>
          <p:spPr>
            <a:xfrm>
              <a:off x="2077180" y="5064059"/>
              <a:ext cx="102050" cy="102050"/>
            </a:xfrm>
            <a:custGeom>
              <a:avLst/>
              <a:gdLst>
                <a:gd name="connsiteX0" fmla="*/ 135072 w 134971"/>
                <a:gd name="connsiteY0" fmla="*/ 67486 h 134971"/>
                <a:gd name="connsiteX1" fmla="*/ 67586 w 134971"/>
                <a:gd name="connsiteY1" fmla="*/ 134972 h 134971"/>
                <a:gd name="connsiteX2" fmla="*/ 100 w 134971"/>
                <a:gd name="connsiteY2" fmla="*/ 67486 h 134971"/>
                <a:gd name="connsiteX3" fmla="*/ 67586 w 134971"/>
                <a:gd name="connsiteY3" fmla="*/ 0 h 134971"/>
                <a:gd name="connsiteX4" fmla="*/ 135072 w 134971"/>
                <a:gd name="connsiteY4" fmla="*/ 67486 h 134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71" h="134971">
                  <a:moveTo>
                    <a:pt x="135072" y="67486"/>
                  </a:moveTo>
                  <a:cubicBezTo>
                    <a:pt x="135072" y="104758"/>
                    <a:pt x="104857" y="134972"/>
                    <a:pt x="67586" y="134972"/>
                  </a:cubicBezTo>
                  <a:cubicBezTo>
                    <a:pt x="30314" y="134972"/>
                    <a:pt x="100" y="104758"/>
                    <a:pt x="100" y="67486"/>
                  </a:cubicBezTo>
                  <a:cubicBezTo>
                    <a:pt x="100" y="30215"/>
                    <a:pt x="30315" y="0"/>
                    <a:pt x="67586" y="0"/>
                  </a:cubicBezTo>
                  <a:cubicBezTo>
                    <a:pt x="104857" y="0"/>
                    <a:pt x="135072" y="30215"/>
                    <a:pt x="135072" y="67486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46F11DC2-0957-2282-1FCC-558DFCEE9ABD}"/>
                </a:ext>
              </a:extLst>
            </p:cNvPr>
            <p:cNvSpPr/>
            <p:nvPr/>
          </p:nvSpPr>
          <p:spPr>
            <a:xfrm>
              <a:off x="1739279" y="5078634"/>
              <a:ext cx="28765" cy="28765"/>
            </a:xfrm>
            <a:custGeom>
              <a:avLst/>
              <a:gdLst>
                <a:gd name="connsiteX0" fmla="*/ 38145 w 38045"/>
                <a:gd name="connsiteY0" fmla="*/ 19023 h 38045"/>
                <a:gd name="connsiteX1" fmla="*/ 19123 w 38045"/>
                <a:gd name="connsiteY1" fmla="*/ 38045 h 38045"/>
                <a:gd name="connsiteX2" fmla="*/ 100 w 38045"/>
                <a:gd name="connsiteY2" fmla="*/ 19023 h 38045"/>
                <a:gd name="connsiteX3" fmla="*/ 19123 w 38045"/>
                <a:gd name="connsiteY3" fmla="*/ 0 h 38045"/>
                <a:gd name="connsiteX4" fmla="*/ 38145 w 38045"/>
                <a:gd name="connsiteY4" fmla="*/ 19023 h 3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45" h="38045">
                  <a:moveTo>
                    <a:pt x="38145" y="19023"/>
                  </a:moveTo>
                  <a:cubicBezTo>
                    <a:pt x="38145" y="29529"/>
                    <a:pt x="29628" y="38045"/>
                    <a:pt x="19123" y="38045"/>
                  </a:cubicBezTo>
                  <a:cubicBezTo>
                    <a:pt x="8617" y="38045"/>
                    <a:pt x="100" y="29529"/>
                    <a:pt x="100" y="19023"/>
                  </a:cubicBezTo>
                  <a:cubicBezTo>
                    <a:pt x="100" y="8517"/>
                    <a:pt x="8617" y="0"/>
                    <a:pt x="19123" y="0"/>
                  </a:cubicBezTo>
                  <a:cubicBezTo>
                    <a:pt x="29628" y="0"/>
                    <a:pt x="38145" y="8517"/>
                    <a:pt x="38145" y="19023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369A0AF7-3361-9C92-81A9-C840BADEB1EA}"/>
                </a:ext>
              </a:extLst>
            </p:cNvPr>
            <p:cNvSpPr/>
            <p:nvPr/>
          </p:nvSpPr>
          <p:spPr>
            <a:xfrm>
              <a:off x="1739279" y="5078634"/>
              <a:ext cx="28765" cy="28765"/>
            </a:xfrm>
            <a:custGeom>
              <a:avLst/>
              <a:gdLst>
                <a:gd name="connsiteX0" fmla="*/ 38145 w 38045"/>
                <a:gd name="connsiteY0" fmla="*/ 19023 h 38045"/>
                <a:gd name="connsiteX1" fmla="*/ 19123 w 38045"/>
                <a:gd name="connsiteY1" fmla="*/ 38045 h 38045"/>
                <a:gd name="connsiteX2" fmla="*/ 100 w 38045"/>
                <a:gd name="connsiteY2" fmla="*/ 19023 h 38045"/>
                <a:gd name="connsiteX3" fmla="*/ 19123 w 38045"/>
                <a:gd name="connsiteY3" fmla="*/ 0 h 38045"/>
                <a:gd name="connsiteX4" fmla="*/ 38145 w 38045"/>
                <a:gd name="connsiteY4" fmla="*/ 19023 h 3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45" h="38045">
                  <a:moveTo>
                    <a:pt x="38145" y="19023"/>
                  </a:moveTo>
                  <a:cubicBezTo>
                    <a:pt x="38145" y="29529"/>
                    <a:pt x="29628" y="38045"/>
                    <a:pt x="19123" y="38045"/>
                  </a:cubicBezTo>
                  <a:cubicBezTo>
                    <a:pt x="8617" y="38045"/>
                    <a:pt x="100" y="29529"/>
                    <a:pt x="100" y="19023"/>
                  </a:cubicBezTo>
                  <a:cubicBezTo>
                    <a:pt x="100" y="8517"/>
                    <a:pt x="8617" y="0"/>
                    <a:pt x="19123" y="0"/>
                  </a:cubicBezTo>
                  <a:cubicBezTo>
                    <a:pt x="29628" y="0"/>
                    <a:pt x="38145" y="8517"/>
                    <a:pt x="38145" y="19023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3A7D6F48-4256-57AC-FAC5-572363DA6D83}"/>
                </a:ext>
              </a:extLst>
            </p:cNvPr>
            <p:cNvSpPr/>
            <p:nvPr/>
          </p:nvSpPr>
          <p:spPr>
            <a:xfrm>
              <a:off x="2294475" y="5056258"/>
              <a:ext cx="105130" cy="105130"/>
            </a:xfrm>
            <a:custGeom>
              <a:avLst/>
              <a:gdLst>
                <a:gd name="connsiteX0" fmla="*/ 139145 w 139045"/>
                <a:gd name="connsiteY0" fmla="*/ 69523 h 139045"/>
                <a:gd name="connsiteX1" fmla="*/ 69623 w 139045"/>
                <a:gd name="connsiteY1" fmla="*/ 139045 h 139045"/>
                <a:gd name="connsiteX2" fmla="*/ 100 w 139045"/>
                <a:gd name="connsiteY2" fmla="*/ 69523 h 139045"/>
                <a:gd name="connsiteX3" fmla="*/ 69623 w 139045"/>
                <a:gd name="connsiteY3" fmla="*/ 0 h 139045"/>
                <a:gd name="connsiteX4" fmla="*/ 139145 w 139045"/>
                <a:gd name="connsiteY4" fmla="*/ 69523 h 1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045" h="139045">
                  <a:moveTo>
                    <a:pt x="139145" y="69523"/>
                  </a:moveTo>
                  <a:cubicBezTo>
                    <a:pt x="139145" y="107919"/>
                    <a:pt x="108019" y="139045"/>
                    <a:pt x="69623" y="139045"/>
                  </a:cubicBezTo>
                  <a:cubicBezTo>
                    <a:pt x="31226" y="139045"/>
                    <a:pt x="100" y="107919"/>
                    <a:pt x="100" y="69523"/>
                  </a:cubicBezTo>
                  <a:cubicBezTo>
                    <a:pt x="100" y="31126"/>
                    <a:pt x="31226" y="0"/>
                    <a:pt x="69623" y="0"/>
                  </a:cubicBezTo>
                  <a:cubicBezTo>
                    <a:pt x="108019" y="0"/>
                    <a:pt x="139145" y="31126"/>
                    <a:pt x="139145" y="69523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70D69384-C8C7-2D34-549D-62AE3BB9AB33}"/>
                </a:ext>
              </a:extLst>
            </p:cNvPr>
            <p:cNvSpPr/>
            <p:nvPr/>
          </p:nvSpPr>
          <p:spPr>
            <a:xfrm>
              <a:off x="2294475" y="5056258"/>
              <a:ext cx="105130" cy="105130"/>
            </a:xfrm>
            <a:custGeom>
              <a:avLst/>
              <a:gdLst>
                <a:gd name="connsiteX0" fmla="*/ 139145 w 139045"/>
                <a:gd name="connsiteY0" fmla="*/ 69523 h 139045"/>
                <a:gd name="connsiteX1" fmla="*/ 69623 w 139045"/>
                <a:gd name="connsiteY1" fmla="*/ 139045 h 139045"/>
                <a:gd name="connsiteX2" fmla="*/ 100 w 139045"/>
                <a:gd name="connsiteY2" fmla="*/ 69523 h 139045"/>
                <a:gd name="connsiteX3" fmla="*/ 69623 w 139045"/>
                <a:gd name="connsiteY3" fmla="*/ 0 h 139045"/>
                <a:gd name="connsiteX4" fmla="*/ 139145 w 139045"/>
                <a:gd name="connsiteY4" fmla="*/ 69523 h 1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045" h="139045">
                  <a:moveTo>
                    <a:pt x="139145" y="69523"/>
                  </a:moveTo>
                  <a:cubicBezTo>
                    <a:pt x="139145" y="107919"/>
                    <a:pt x="108019" y="139045"/>
                    <a:pt x="69623" y="139045"/>
                  </a:cubicBezTo>
                  <a:cubicBezTo>
                    <a:pt x="31226" y="139045"/>
                    <a:pt x="100" y="107919"/>
                    <a:pt x="100" y="69523"/>
                  </a:cubicBezTo>
                  <a:cubicBezTo>
                    <a:pt x="100" y="31126"/>
                    <a:pt x="31226" y="0"/>
                    <a:pt x="69623" y="0"/>
                  </a:cubicBezTo>
                  <a:cubicBezTo>
                    <a:pt x="108019" y="0"/>
                    <a:pt x="139145" y="31126"/>
                    <a:pt x="139145" y="69523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885C883-3F4D-3C28-E2C8-EE69A12DD6F1}"/>
                </a:ext>
              </a:extLst>
            </p:cNvPr>
            <p:cNvSpPr/>
            <p:nvPr/>
          </p:nvSpPr>
          <p:spPr>
            <a:xfrm>
              <a:off x="3047803" y="4651948"/>
              <a:ext cx="135351" cy="135351"/>
            </a:xfrm>
            <a:custGeom>
              <a:avLst/>
              <a:gdLst>
                <a:gd name="connsiteX0" fmla="*/ 179116 w 179015"/>
                <a:gd name="connsiteY0" fmla="*/ 89508 h 179015"/>
                <a:gd name="connsiteX1" fmla="*/ 89608 w 179015"/>
                <a:gd name="connsiteY1" fmla="*/ 179016 h 179015"/>
                <a:gd name="connsiteX2" fmla="*/ 100 w 179015"/>
                <a:gd name="connsiteY2" fmla="*/ 89508 h 179015"/>
                <a:gd name="connsiteX3" fmla="*/ 89608 w 179015"/>
                <a:gd name="connsiteY3" fmla="*/ 0 h 179015"/>
                <a:gd name="connsiteX4" fmla="*/ 179116 w 179015"/>
                <a:gd name="connsiteY4" fmla="*/ 89508 h 17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015" h="179015">
                  <a:moveTo>
                    <a:pt x="179116" y="89508"/>
                  </a:moveTo>
                  <a:cubicBezTo>
                    <a:pt x="179116" y="138942"/>
                    <a:pt x="139042" y="179016"/>
                    <a:pt x="89608" y="179016"/>
                  </a:cubicBezTo>
                  <a:cubicBezTo>
                    <a:pt x="40174" y="179016"/>
                    <a:pt x="100" y="138942"/>
                    <a:pt x="100" y="89508"/>
                  </a:cubicBezTo>
                  <a:cubicBezTo>
                    <a:pt x="100" y="40074"/>
                    <a:pt x="40174" y="0"/>
                    <a:pt x="89608" y="0"/>
                  </a:cubicBezTo>
                  <a:cubicBezTo>
                    <a:pt x="139042" y="0"/>
                    <a:pt x="179116" y="40074"/>
                    <a:pt x="179116" y="89508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2256BCBC-A030-645B-6E69-DCD9525E0A90}"/>
                </a:ext>
              </a:extLst>
            </p:cNvPr>
            <p:cNvSpPr/>
            <p:nvPr/>
          </p:nvSpPr>
          <p:spPr>
            <a:xfrm>
              <a:off x="3047803" y="4651948"/>
              <a:ext cx="135351" cy="135351"/>
            </a:xfrm>
            <a:custGeom>
              <a:avLst/>
              <a:gdLst>
                <a:gd name="connsiteX0" fmla="*/ 179116 w 179015"/>
                <a:gd name="connsiteY0" fmla="*/ 89508 h 179015"/>
                <a:gd name="connsiteX1" fmla="*/ 89608 w 179015"/>
                <a:gd name="connsiteY1" fmla="*/ 179016 h 179015"/>
                <a:gd name="connsiteX2" fmla="*/ 100 w 179015"/>
                <a:gd name="connsiteY2" fmla="*/ 89508 h 179015"/>
                <a:gd name="connsiteX3" fmla="*/ 89608 w 179015"/>
                <a:gd name="connsiteY3" fmla="*/ 0 h 179015"/>
                <a:gd name="connsiteX4" fmla="*/ 179116 w 179015"/>
                <a:gd name="connsiteY4" fmla="*/ 89508 h 17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015" h="179015">
                  <a:moveTo>
                    <a:pt x="179116" y="89508"/>
                  </a:moveTo>
                  <a:cubicBezTo>
                    <a:pt x="179116" y="138942"/>
                    <a:pt x="139042" y="179016"/>
                    <a:pt x="89608" y="179016"/>
                  </a:cubicBezTo>
                  <a:cubicBezTo>
                    <a:pt x="40174" y="179016"/>
                    <a:pt x="100" y="138942"/>
                    <a:pt x="100" y="89508"/>
                  </a:cubicBezTo>
                  <a:cubicBezTo>
                    <a:pt x="100" y="40074"/>
                    <a:pt x="40174" y="0"/>
                    <a:pt x="89608" y="0"/>
                  </a:cubicBezTo>
                  <a:cubicBezTo>
                    <a:pt x="139042" y="0"/>
                    <a:pt x="179116" y="40074"/>
                    <a:pt x="179116" y="89508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C24EFBB2-5E1F-0DE7-4DF6-5F1B77FFEF88}"/>
                </a:ext>
              </a:extLst>
            </p:cNvPr>
            <p:cNvSpPr/>
            <p:nvPr/>
          </p:nvSpPr>
          <p:spPr>
            <a:xfrm>
              <a:off x="1968518" y="4534479"/>
              <a:ext cx="81302" cy="81302"/>
            </a:xfrm>
            <a:custGeom>
              <a:avLst/>
              <a:gdLst>
                <a:gd name="connsiteX0" fmla="*/ 107630 w 107530"/>
                <a:gd name="connsiteY0" fmla="*/ 53765 h 107530"/>
                <a:gd name="connsiteX1" fmla="*/ 53865 w 107530"/>
                <a:gd name="connsiteY1" fmla="*/ 107530 h 107530"/>
                <a:gd name="connsiteX2" fmla="*/ 100 w 107530"/>
                <a:gd name="connsiteY2" fmla="*/ 53765 h 107530"/>
                <a:gd name="connsiteX3" fmla="*/ 53865 w 107530"/>
                <a:gd name="connsiteY3" fmla="*/ 0 h 107530"/>
                <a:gd name="connsiteX4" fmla="*/ 107630 w 107530"/>
                <a:gd name="connsiteY4" fmla="*/ 53765 h 107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530" h="107530">
                  <a:moveTo>
                    <a:pt x="107630" y="53765"/>
                  </a:moveTo>
                  <a:cubicBezTo>
                    <a:pt x="107630" y="83459"/>
                    <a:pt x="83559" y="107530"/>
                    <a:pt x="53865" y="107530"/>
                  </a:cubicBezTo>
                  <a:cubicBezTo>
                    <a:pt x="24171" y="107530"/>
                    <a:pt x="100" y="83459"/>
                    <a:pt x="100" y="53765"/>
                  </a:cubicBezTo>
                  <a:cubicBezTo>
                    <a:pt x="100" y="24072"/>
                    <a:pt x="24172" y="0"/>
                    <a:pt x="53865" y="0"/>
                  </a:cubicBezTo>
                  <a:cubicBezTo>
                    <a:pt x="83559" y="0"/>
                    <a:pt x="107630" y="24071"/>
                    <a:pt x="107630" y="53765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A9A6D5D8-AC79-4CF3-F527-BBBEA84D8F3D}"/>
                </a:ext>
              </a:extLst>
            </p:cNvPr>
            <p:cNvSpPr/>
            <p:nvPr/>
          </p:nvSpPr>
          <p:spPr>
            <a:xfrm>
              <a:off x="1968518" y="4534479"/>
              <a:ext cx="81302" cy="81302"/>
            </a:xfrm>
            <a:custGeom>
              <a:avLst/>
              <a:gdLst>
                <a:gd name="connsiteX0" fmla="*/ 107630 w 107530"/>
                <a:gd name="connsiteY0" fmla="*/ 53765 h 107530"/>
                <a:gd name="connsiteX1" fmla="*/ 53865 w 107530"/>
                <a:gd name="connsiteY1" fmla="*/ 107530 h 107530"/>
                <a:gd name="connsiteX2" fmla="*/ 100 w 107530"/>
                <a:gd name="connsiteY2" fmla="*/ 53765 h 107530"/>
                <a:gd name="connsiteX3" fmla="*/ 53865 w 107530"/>
                <a:gd name="connsiteY3" fmla="*/ 0 h 107530"/>
                <a:gd name="connsiteX4" fmla="*/ 107630 w 107530"/>
                <a:gd name="connsiteY4" fmla="*/ 53765 h 107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530" h="107530">
                  <a:moveTo>
                    <a:pt x="107630" y="53765"/>
                  </a:moveTo>
                  <a:cubicBezTo>
                    <a:pt x="107630" y="83459"/>
                    <a:pt x="83559" y="107530"/>
                    <a:pt x="53865" y="107530"/>
                  </a:cubicBezTo>
                  <a:cubicBezTo>
                    <a:pt x="24171" y="107530"/>
                    <a:pt x="100" y="83459"/>
                    <a:pt x="100" y="53765"/>
                  </a:cubicBezTo>
                  <a:cubicBezTo>
                    <a:pt x="100" y="24072"/>
                    <a:pt x="24172" y="0"/>
                    <a:pt x="53865" y="0"/>
                  </a:cubicBezTo>
                  <a:cubicBezTo>
                    <a:pt x="83559" y="0"/>
                    <a:pt x="107630" y="24071"/>
                    <a:pt x="107630" y="53765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9EAD52CE-AE7D-6206-B531-EA8EC9947130}"/>
                </a:ext>
              </a:extLst>
            </p:cNvPr>
            <p:cNvSpPr/>
            <p:nvPr/>
          </p:nvSpPr>
          <p:spPr>
            <a:xfrm>
              <a:off x="2216638" y="4736408"/>
              <a:ext cx="62759" cy="62759"/>
            </a:xfrm>
            <a:custGeom>
              <a:avLst/>
              <a:gdLst>
                <a:gd name="connsiteX0" fmla="*/ 83106 w 83005"/>
                <a:gd name="connsiteY0" fmla="*/ 41503 h 83005"/>
                <a:gd name="connsiteX1" fmla="*/ 41603 w 83005"/>
                <a:gd name="connsiteY1" fmla="*/ 83005 h 83005"/>
                <a:gd name="connsiteX2" fmla="*/ 100 w 83005"/>
                <a:gd name="connsiteY2" fmla="*/ 41503 h 83005"/>
                <a:gd name="connsiteX3" fmla="*/ 41603 w 83005"/>
                <a:gd name="connsiteY3" fmla="*/ 0 h 83005"/>
                <a:gd name="connsiteX4" fmla="*/ 83106 w 83005"/>
                <a:gd name="connsiteY4" fmla="*/ 41503 h 83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05" h="83005">
                  <a:moveTo>
                    <a:pt x="83106" y="41503"/>
                  </a:moveTo>
                  <a:cubicBezTo>
                    <a:pt x="83106" y="64424"/>
                    <a:pt x="64524" y="83005"/>
                    <a:pt x="41603" y="83005"/>
                  </a:cubicBezTo>
                  <a:cubicBezTo>
                    <a:pt x="18681" y="83005"/>
                    <a:pt x="100" y="64424"/>
                    <a:pt x="100" y="41503"/>
                  </a:cubicBezTo>
                  <a:cubicBezTo>
                    <a:pt x="100" y="18581"/>
                    <a:pt x="18681" y="0"/>
                    <a:pt x="41603" y="0"/>
                  </a:cubicBezTo>
                  <a:cubicBezTo>
                    <a:pt x="64524" y="0"/>
                    <a:pt x="83106" y="18582"/>
                    <a:pt x="83106" y="41503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D6AD303-3BD6-CD2C-D02C-D4B5CEE9D3FA}"/>
                </a:ext>
              </a:extLst>
            </p:cNvPr>
            <p:cNvSpPr/>
            <p:nvPr/>
          </p:nvSpPr>
          <p:spPr>
            <a:xfrm>
              <a:off x="2216638" y="4736408"/>
              <a:ext cx="62759" cy="62759"/>
            </a:xfrm>
            <a:custGeom>
              <a:avLst/>
              <a:gdLst>
                <a:gd name="connsiteX0" fmla="*/ 83106 w 83005"/>
                <a:gd name="connsiteY0" fmla="*/ 41503 h 83005"/>
                <a:gd name="connsiteX1" fmla="*/ 41603 w 83005"/>
                <a:gd name="connsiteY1" fmla="*/ 83005 h 83005"/>
                <a:gd name="connsiteX2" fmla="*/ 100 w 83005"/>
                <a:gd name="connsiteY2" fmla="*/ 41503 h 83005"/>
                <a:gd name="connsiteX3" fmla="*/ 41603 w 83005"/>
                <a:gd name="connsiteY3" fmla="*/ 0 h 83005"/>
                <a:gd name="connsiteX4" fmla="*/ 83106 w 83005"/>
                <a:gd name="connsiteY4" fmla="*/ 41503 h 83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05" h="83005">
                  <a:moveTo>
                    <a:pt x="83106" y="41503"/>
                  </a:moveTo>
                  <a:cubicBezTo>
                    <a:pt x="83106" y="64424"/>
                    <a:pt x="64524" y="83005"/>
                    <a:pt x="41603" y="83005"/>
                  </a:cubicBezTo>
                  <a:cubicBezTo>
                    <a:pt x="18681" y="83005"/>
                    <a:pt x="100" y="64424"/>
                    <a:pt x="100" y="41503"/>
                  </a:cubicBezTo>
                  <a:cubicBezTo>
                    <a:pt x="100" y="18581"/>
                    <a:pt x="18681" y="0"/>
                    <a:pt x="41603" y="0"/>
                  </a:cubicBezTo>
                  <a:cubicBezTo>
                    <a:pt x="64524" y="0"/>
                    <a:pt x="83106" y="18582"/>
                    <a:pt x="83106" y="41503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9472FB13-4456-29D4-8AAB-699EDE961C65}"/>
                </a:ext>
              </a:extLst>
            </p:cNvPr>
            <p:cNvSpPr/>
            <p:nvPr/>
          </p:nvSpPr>
          <p:spPr>
            <a:xfrm>
              <a:off x="3787668" y="3306019"/>
              <a:ext cx="124332" cy="124332"/>
            </a:xfrm>
            <a:custGeom>
              <a:avLst/>
              <a:gdLst>
                <a:gd name="connsiteX0" fmla="*/ 164542 w 164441"/>
                <a:gd name="connsiteY0" fmla="*/ 82221 h 164441"/>
                <a:gd name="connsiteX1" fmla="*/ 82321 w 164441"/>
                <a:gd name="connsiteY1" fmla="*/ 164442 h 164441"/>
                <a:gd name="connsiteX2" fmla="*/ 100 w 164441"/>
                <a:gd name="connsiteY2" fmla="*/ 82221 h 164441"/>
                <a:gd name="connsiteX3" fmla="*/ 82321 w 164441"/>
                <a:gd name="connsiteY3" fmla="*/ 0 h 164441"/>
                <a:gd name="connsiteX4" fmla="*/ 164542 w 164441"/>
                <a:gd name="connsiteY4" fmla="*/ 82221 h 16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41" h="164441">
                  <a:moveTo>
                    <a:pt x="164542" y="82221"/>
                  </a:moveTo>
                  <a:cubicBezTo>
                    <a:pt x="164542" y="127630"/>
                    <a:pt x="127730" y="164442"/>
                    <a:pt x="82321" y="164442"/>
                  </a:cubicBezTo>
                  <a:cubicBezTo>
                    <a:pt x="36911" y="164442"/>
                    <a:pt x="100" y="127630"/>
                    <a:pt x="100" y="82221"/>
                  </a:cubicBezTo>
                  <a:cubicBezTo>
                    <a:pt x="100" y="36811"/>
                    <a:pt x="36911" y="0"/>
                    <a:pt x="82321" y="0"/>
                  </a:cubicBezTo>
                  <a:cubicBezTo>
                    <a:pt x="127730" y="0"/>
                    <a:pt x="164542" y="36811"/>
                    <a:pt x="164542" y="82221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42126031-86C1-0BC1-CB2F-96447DF89F29}"/>
                </a:ext>
              </a:extLst>
            </p:cNvPr>
            <p:cNvSpPr/>
            <p:nvPr/>
          </p:nvSpPr>
          <p:spPr>
            <a:xfrm>
              <a:off x="3787668" y="3306019"/>
              <a:ext cx="124332" cy="124332"/>
            </a:xfrm>
            <a:custGeom>
              <a:avLst/>
              <a:gdLst>
                <a:gd name="connsiteX0" fmla="*/ 164542 w 164441"/>
                <a:gd name="connsiteY0" fmla="*/ 82221 h 164441"/>
                <a:gd name="connsiteX1" fmla="*/ 82321 w 164441"/>
                <a:gd name="connsiteY1" fmla="*/ 164442 h 164441"/>
                <a:gd name="connsiteX2" fmla="*/ 100 w 164441"/>
                <a:gd name="connsiteY2" fmla="*/ 82221 h 164441"/>
                <a:gd name="connsiteX3" fmla="*/ 82321 w 164441"/>
                <a:gd name="connsiteY3" fmla="*/ 0 h 164441"/>
                <a:gd name="connsiteX4" fmla="*/ 164542 w 164441"/>
                <a:gd name="connsiteY4" fmla="*/ 82221 h 16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441" h="164441">
                  <a:moveTo>
                    <a:pt x="164542" y="82221"/>
                  </a:moveTo>
                  <a:cubicBezTo>
                    <a:pt x="164542" y="127630"/>
                    <a:pt x="127730" y="164442"/>
                    <a:pt x="82321" y="164442"/>
                  </a:cubicBezTo>
                  <a:cubicBezTo>
                    <a:pt x="36911" y="164442"/>
                    <a:pt x="100" y="127630"/>
                    <a:pt x="100" y="82221"/>
                  </a:cubicBezTo>
                  <a:cubicBezTo>
                    <a:pt x="100" y="36811"/>
                    <a:pt x="36911" y="0"/>
                    <a:pt x="82321" y="0"/>
                  </a:cubicBezTo>
                  <a:cubicBezTo>
                    <a:pt x="127730" y="0"/>
                    <a:pt x="164542" y="36811"/>
                    <a:pt x="164542" y="82221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AF4FB4A1-CB0F-0574-BCEE-566F36335B89}"/>
                </a:ext>
              </a:extLst>
            </p:cNvPr>
            <p:cNvSpPr/>
            <p:nvPr/>
          </p:nvSpPr>
          <p:spPr>
            <a:xfrm>
              <a:off x="2562422" y="3567780"/>
              <a:ext cx="86625" cy="86625"/>
            </a:xfrm>
            <a:custGeom>
              <a:avLst/>
              <a:gdLst>
                <a:gd name="connsiteX0" fmla="*/ 114670 w 114570"/>
                <a:gd name="connsiteY0" fmla="*/ 57285 h 114570"/>
                <a:gd name="connsiteX1" fmla="*/ 57385 w 114570"/>
                <a:gd name="connsiteY1" fmla="*/ 114570 h 114570"/>
                <a:gd name="connsiteX2" fmla="*/ 100 w 114570"/>
                <a:gd name="connsiteY2" fmla="*/ 57285 h 114570"/>
                <a:gd name="connsiteX3" fmla="*/ 57385 w 114570"/>
                <a:gd name="connsiteY3" fmla="*/ 0 h 114570"/>
                <a:gd name="connsiteX4" fmla="*/ 114670 w 114570"/>
                <a:gd name="connsiteY4" fmla="*/ 57285 h 114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570" h="114570">
                  <a:moveTo>
                    <a:pt x="114670" y="57285"/>
                  </a:moveTo>
                  <a:cubicBezTo>
                    <a:pt x="114670" y="88923"/>
                    <a:pt x="89023" y="114570"/>
                    <a:pt x="57385" y="114570"/>
                  </a:cubicBezTo>
                  <a:cubicBezTo>
                    <a:pt x="25747" y="114570"/>
                    <a:pt x="100" y="88923"/>
                    <a:pt x="100" y="57285"/>
                  </a:cubicBezTo>
                  <a:cubicBezTo>
                    <a:pt x="100" y="25647"/>
                    <a:pt x="25747" y="0"/>
                    <a:pt x="57385" y="0"/>
                  </a:cubicBezTo>
                  <a:cubicBezTo>
                    <a:pt x="89023" y="0"/>
                    <a:pt x="114670" y="25647"/>
                    <a:pt x="114670" y="57285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31BF3C97-06F3-C7E1-3677-BEC89925B005}"/>
                </a:ext>
              </a:extLst>
            </p:cNvPr>
            <p:cNvSpPr/>
            <p:nvPr/>
          </p:nvSpPr>
          <p:spPr>
            <a:xfrm>
              <a:off x="2562422" y="3567780"/>
              <a:ext cx="86625" cy="86625"/>
            </a:xfrm>
            <a:custGeom>
              <a:avLst/>
              <a:gdLst>
                <a:gd name="connsiteX0" fmla="*/ 114670 w 114570"/>
                <a:gd name="connsiteY0" fmla="*/ 57285 h 114570"/>
                <a:gd name="connsiteX1" fmla="*/ 57385 w 114570"/>
                <a:gd name="connsiteY1" fmla="*/ 114570 h 114570"/>
                <a:gd name="connsiteX2" fmla="*/ 100 w 114570"/>
                <a:gd name="connsiteY2" fmla="*/ 57285 h 114570"/>
                <a:gd name="connsiteX3" fmla="*/ 57385 w 114570"/>
                <a:gd name="connsiteY3" fmla="*/ 0 h 114570"/>
                <a:gd name="connsiteX4" fmla="*/ 114670 w 114570"/>
                <a:gd name="connsiteY4" fmla="*/ 57285 h 114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570" h="114570">
                  <a:moveTo>
                    <a:pt x="114670" y="57285"/>
                  </a:moveTo>
                  <a:cubicBezTo>
                    <a:pt x="114670" y="88923"/>
                    <a:pt x="89023" y="114570"/>
                    <a:pt x="57385" y="114570"/>
                  </a:cubicBezTo>
                  <a:cubicBezTo>
                    <a:pt x="25747" y="114570"/>
                    <a:pt x="100" y="88923"/>
                    <a:pt x="100" y="57285"/>
                  </a:cubicBezTo>
                  <a:cubicBezTo>
                    <a:pt x="100" y="25647"/>
                    <a:pt x="25747" y="0"/>
                    <a:pt x="57385" y="0"/>
                  </a:cubicBezTo>
                  <a:cubicBezTo>
                    <a:pt x="89023" y="0"/>
                    <a:pt x="114670" y="25647"/>
                    <a:pt x="114670" y="57285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13FFB443-775B-5613-C3AF-F119C9CAC5D0}"/>
                </a:ext>
              </a:extLst>
            </p:cNvPr>
            <p:cNvSpPr/>
            <p:nvPr/>
          </p:nvSpPr>
          <p:spPr>
            <a:xfrm>
              <a:off x="3768800" y="4330823"/>
              <a:ext cx="132231" cy="132231"/>
            </a:xfrm>
            <a:custGeom>
              <a:avLst/>
              <a:gdLst>
                <a:gd name="connsiteX0" fmla="*/ 174989 w 174888"/>
                <a:gd name="connsiteY0" fmla="*/ 87444 h 174888"/>
                <a:gd name="connsiteX1" fmla="*/ 87544 w 174888"/>
                <a:gd name="connsiteY1" fmla="*/ 174889 h 174888"/>
                <a:gd name="connsiteX2" fmla="*/ 100 w 174888"/>
                <a:gd name="connsiteY2" fmla="*/ 87444 h 174888"/>
                <a:gd name="connsiteX3" fmla="*/ 87544 w 174888"/>
                <a:gd name="connsiteY3" fmla="*/ 0 h 174888"/>
                <a:gd name="connsiteX4" fmla="*/ 174989 w 174888"/>
                <a:gd name="connsiteY4" fmla="*/ 87444 h 174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888" h="174888">
                  <a:moveTo>
                    <a:pt x="174989" y="87444"/>
                  </a:moveTo>
                  <a:cubicBezTo>
                    <a:pt x="174989" y="135739"/>
                    <a:pt x="135839" y="174889"/>
                    <a:pt x="87544" y="174889"/>
                  </a:cubicBezTo>
                  <a:cubicBezTo>
                    <a:pt x="39250" y="174889"/>
                    <a:pt x="100" y="135739"/>
                    <a:pt x="100" y="87444"/>
                  </a:cubicBezTo>
                  <a:cubicBezTo>
                    <a:pt x="100" y="39150"/>
                    <a:pt x="39250" y="0"/>
                    <a:pt x="87544" y="0"/>
                  </a:cubicBezTo>
                  <a:cubicBezTo>
                    <a:pt x="135839" y="0"/>
                    <a:pt x="174989" y="39150"/>
                    <a:pt x="174989" y="87444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89C98096-C504-0FBC-15D3-0B942822848F}"/>
                </a:ext>
              </a:extLst>
            </p:cNvPr>
            <p:cNvSpPr/>
            <p:nvPr/>
          </p:nvSpPr>
          <p:spPr>
            <a:xfrm>
              <a:off x="3768800" y="4330823"/>
              <a:ext cx="132231" cy="132231"/>
            </a:xfrm>
            <a:custGeom>
              <a:avLst/>
              <a:gdLst>
                <a:gd name="connsiteX0" fmla="*/ 174989 w 174888"/>
                <a:gd name="connsiteY0" fmla="*/ 87444 h 174888"/>
                <a:gd name="connsiteX1" fmla="*/ 87544 w 174888"/>
                <a:gd name="connsiteY1" fmla="*/ 174889 h 174888"/>
                <a:gd name="connsiteX2" fmla="*/ 100 w 174888"/>
                <a:gd name="connsiteY2" fmla="*/ 87444 h 174888"/>
                <a:gd name="connsiteX3" fmla="*/ 87544 w 174888"/>
                <a:gd name="connsiteY3" fmla="*/ 0 h 174888"/>
                <a:gd name="connsiteX4" fmla="*/ 174989 w 174888"/>
                <a:gd name="connsiteY4" fmla="*/ 87444 h 174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888" h="174888">
                  <a:moveTo>
                    <a:pt x="174989" y="87444"/>
                  </a:moveTo>
                  <a:cubicBezTo>
                    <a:pt x="174989" y="135739"/>
                    <a:pt x="135839" y="174889"/>
                    <a:pt x="87544" y="174889"/>
                  </a:cubicBezTo>
                  <a:cubicBezTo>
                    <a:pt x="39250" y="174889"/>
                    <a:pt x="100" y="135739"/>
                    <a:pt x="100" y="87444"/>
                  </a:cubicBezTo>
                  <a:cubicBezTo>
                    <a:pt x="100" y="39150"/>
                    <a:pt x="39250" y="0"/>
                    <a:pt x="87544" y="0"/>
                  </a:cubicBezTo>
                  <a:cubicBezTo>
                    <a:pt x="135839" y="0"/>
                    <a:pt x="174989" y="39150"/>
                    <a:pt x="174989" y="87444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A8E65B8F-D7EA-1A2B-A03A-015C3287E5FF}"/>
                </a:ext>
              </a:extLst>
            </p:cNvPr>
            <p:cNvSpPr/>
            <p:nvPr/>
          </p:nvSpPr>
          <p:spPr>
            <a:xfrm>
              <a:off x="2776522" y="3217101"/>
              <a:ext cx="118148" cy="118148"/>
            </a:xfrm>
            <a:custGeom>
              <a:avLst/>
              <a:gdLst>
                <a:gd name="connsiteX0" fmla="*/ 156363 w 156262"/>
                <a:gd name="connsiteY0" fmla="*/ 78131 h 156262"/>
                <a:gd name="connsiteX1" fmla="*/ 78231 w 156262"/>
                <a:gd name="connsiteY1" fmla="*/ 156263 h 156262"/>
                <a:gd name="connsiteX2" fmla="*/ 100 w 156262"/>
                <a:gd name="connsiteY2" fmla="*/ 78131 h 156262"/>
                <a:gd name="connsiteX3" fmla="*/ 78231 w 156262"/>
                <a:gd name="connsiteY3" fmla="*/ 0 h 156262"/>
                <a:gd name="connsiteX4" fmla="*/ 156363 w 156262"/>
                <a:gd name="connsiteY4" fmla="*/ 78131 h 15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62" h="156262">
                  <a:moveTo>
                    <a:pt x="156363" y="78131"/>
                  </a:moveTo>
                  <a:cubicBezTo>
                    <a:pt x="156363" y="121282"/>
                    <a:pt x="121382" y="156263"/>
                    <a:pt x="78231" y="156263"/>
                  </a:cubicBezTo>
                  <a:cubicBezTo>
                    <a:pt x="35081" y="156263"/>
                    <a:pt x="100" y="121282"/>
                    <a:pt x="100" y="78131"/>
                  </a:cubicBezTo>
                  <a:cubicBezTo>
                    <a:pt x="100" y="34981"/>
                    <a:pt x="35081" y="0"/>
                    <a:pt x="78231" y="0"/>
                  </a:cubicBezTo>
                  <a:cubicBezTo>
                    <a:pt x="121382" y="0"/>
                    <a:pt x="156363" y="34981"/>
                    <a:pt x="156363" y="78131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70FE2BDC-EEEE-3ED2-D48F-9D3E5C6A0E3F}"/>
                </a:ext>
              </a:extLst>
            </p:cNvPr>
            <p:cNvSpPr/>
            <p:nvPr/>
          </p:nvSpPr>
          <p:spPr>
            <a:xfrm>
              <a:off x="2776522" y="3217101"/>
              <a:ext cx="118148" cy="118148"/>
            </a:xfrm>
            <a:custGeom>
              <a:avLst/>
              <a:gdLst>
                <a:gd name="connsiteX0" fmla="*/ 156363 w 156262"/>
                <a:gd name="connsiteY0" fmla="*/ 78131 h 156262"/>
                <a:gd name="connsiteX1" fmla="*/ 78231 w 156262"/>
                <a:gd name="connsiteY1" fmla="*/ 156263 h 156262"/>
                <a:gd name="connsiteX2" fmla="*/ 100 w 156262"/>
                <a:gd name="connsiteY2" fmla="*/ 78131 h 156262"/>
                <a:gd name="connsiteX3" fmla="*/ 78231 w 156262"/>
                <a:gd name="connsiteY3" fmla="*/ 0 h 156262"/>
                <a:gd name="connsiteX4" fmla="*/ 156363 w 156262"/>
                <a:gd name="connsiteY4" fmla="*/ 78131 h 15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62" h="156262">
                  <a:moveTo>
                    <a:pt x="156363" y="78131"/>
                  </a:moveTo>
                  <a:cubicBezTo>
                    <a:pt x="156363" y="121282"/>
                    <a:pt x="121382" y="156263"/>
                    <a:pt x="78231" y="156263"/>
                  </a:cubicBezTo>
                  <a:cubicBezTo>
                    <a:pt x="35081" y="156263"/>
                    <a:pt x="100" y="121282"/>
                    <a:pt x="100" y="78131"/>
                  </a:cubicBezTo>
                  <a:cubicBezTo>
                    <a:pt x="100" y="34981"/>
                    <a:pt x="35081" y="0"/>
                    <a:pt x="78231" y="0"/>
                  </a:cubicBezTo>
                  <a:cubicBezTo>
                    <a:pt x="121382" y="0"/>
                    <a:pt x="156363" y="34981"/>
                    <a:pt x="156363" y="78131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C5D2300E-E99C-CB55-6D08-438881ACE073}"/>
                </a:ext>
              </a:extLst>
            </p:cNvPr>
            <p:cNvSpPr/>
            <p:nvPr/>
          </p:nvSpPr>
          <p:spPr>
            <a:xfrm>
              <a:off x="3221535" y="5170141"/>
              <a:ext cx="128172" cy="128172"/>
            </a:xfrm>
            <a:custGeom>
              <a:avLst/>
              <a:gdLst>
                <a:gd name="connsiteX0" fmla="*/ 169621 w 169520"/>
                <a:gd name="connsiteY0" fmla="*/ 84761 h 169520"/>
                <a:gd name="connsiteX1" fmla="*/ 84860 w 169520"/>
                <a:gd name="connsiteY1" fmla="*/ 169521 h 169520"/>
                <a:gd name="connsiteX2" fmla="*/ 100 w 169520"/>
                <a:gd name="connsiteY2" fmla="*/ 84761 h 169520"/>
                <a:gd name="connsiteX3" fmla="*/ 84860 w 169520"/>
                <a:gd name="connsiteY3" fmla="*/ 0 h 169520"/>
                <a:gd name="connsiteX4" fmla="*/ 169621 w 169520"/>
                <a:gd name="connsiteY4" fmla="*/ 84761 h 169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20" h="169520">
                  <a:moveTo>
                    <a:pt x="169621" y="84761"/>
                  </a:moveTo>
                  <a:cubicBezTo>
                    <a:pt x="169621" y="131573"/>
                    <a:pt x="131672" y="169521"/>
                    <a:pt x="84860" y="169521"/>
                  </a:cubicBezTo>
                  <a:cubicBezTo>
                    <a:pt x="38049" y="169521"/>
                    <a:pt x="100" y="131573"/>
                    <a:pt x="100" y="84761"/>
                  </a:cubicBezTo>
                  <a:cubicBezTo>
                    <a:pt x="100" y="37949"/>
                    <a:pt x="38049" y="0"/>
                    <a:pt x="84860" y="0"/>
                  </a:cubicBezTo>
                  <a:cubicBezTo>
                    <a:pt x="131672" y="0"/>
                    <a:pt x="169621" y="37949"/>
                    <a:pt x="169621" y="84761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C54D4A1E-E65D-C051-CA98-0E671C558692}"/>
                </a:ext>
              </a:extLst>
            </p:cNvPr>
            <p:cNvSpPr/>
            <p:nvPr/>
          </p:nvSpPr>
          <p:spPr>
            <a:xfrm>
              <a:off x="3221535" y="5170141"/>
              <a:ext cx="128172" cy="128172"/>
            </a:xfrm>
            <a:custGeom>
              <a:avLst/>
              <a:gdLst>
                <a:gd name="connsiteX0" fmla="*/ 169621 w 169520"/>
                <a:gd name="connsiteY0" fmla="*/ 84761 h 169520"/>
                <a:gd name="connsiteX1" fmla="*/ 84860 w 169520"/>
                <a:gd name="connsiteY1" fmla="*/ 169521 h 169520"/>
                <a:gd name="connsiteX2" fmla="*/ 100 w 169520"/>
                <a:gd name="connsiteY2" fmla="*/ 84761 h 169520"/>
                <a:gd name="connsiteX3" fmla="*/ 84860 w 169520"/>
                <a:gd name="connsiteY3" fmla="*/ 0 h 169520"/>
                <a:gd name="connsiteX4" fmla="*/ 169621 w 169520"/>
                <a:gd name="connsiteY4" fmla="*/ 84761 h 169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520" h="169520">
                  <a:moveTo>
                    <a:pt x="169621" y="84761"/>
                  </a:moveTo>
                  <a:cubicBezTo>
                    <a:pt x="169621" y="131573"/>
                    <a:pt x="131672" y="169521"/>
                    <a:pt x="84860" y="169521"/>
                  </a:cubicBezTo>
                  <a:cubicBezTo>
                    <a:pt x="38049" y="169521"/>
                    <a:pt x="100" y="131573"/>
                    <a:pt x="100" y="84761"/>
                  </a:cubicBezTo>
                  <a:cubicBezTo>
                    <a:pt x="100" y="37949"/>
                    <a:pt x="38049" y="0"/>
                    <a:pt x="84860" y="0"/>
                  </a:cubicBezTo>
                  <a:cubicBezTo>
                    <a:pt x="131672" y="0"/>
                    <a:pt x="169621" y="37949"/>
                    <a:pt x="169621" y="84761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9361CDEC-E7E1-7830-4C52-B5C95A4494A1}"/>
                </a:ext>
              </a:extLst>
            </p:cNvPr>
            <p:cNvSpPr/>
            <p:nvPr/>
          </p:nvSpPr>
          <p:spPr>
            <a:xfrm>
              <a:off x="5065475" y="3507950"/>
              <a:ext cx="142461" cy="142461"/>
            </a:xfrm>
            <a:custGeom>
              <a:avLst/>
              <a:gdLst>
                <a:gd name="connsiteX0" fmla="*/ 188519 w 188418"/>
                <a:gd name="connsiteY0" fmla="*/ 94209 h 188418"/>
                <a:gd name="connsiteX1" fmla="*/ 94309 w 188418"/>
                <a:gd name="connsiteY1" fmla="*/ 188419 h 188418"/>
                <a:gd name="connsiteX2" fmla="*/ 100 w 188418"/>
                <a:gd name="connsiteY2" fmla="*/ 94209 h 188418"/>
                <a:gd name="connsiteX3" fmla="*/ 94309 w 188418"/>
                <a:gd name="connsiteY3" fmla="*/ 0 h 188418"/>
                <a:gd name="connsiteX4" fmla="*/ 188519 w 188418"/>
                <a:gd name="connsiteY4" fmla="*/ 94209 h 18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18" h="188418">
                  <a:moveTo>
                    <a:pt x="188519" y="94209"/>
                  </a:moveTo>
                  <a:cubicBezTo>
                    <a:pt x="188519" y="146240"/>
                    <a:pt x="146340" y="188419"/>
                    <a:pt x="94309" y="188419"/>
                  </a:cubicBezTo>
                  <a:cubicBezTo>
                    <a:pt x="42279" y="188419"/>
                    <a:pt x="100" y="146240"/>
                    <a:pt x="100" y="94209"/>
                  </a:cubicBezTo>
                  <a:cubicBezTo>
                    <a:pt x="100" y="42179"/>
                    <a:pt x="42279" y="0"/>
                    <a:pt x="94309" y="0"/>
                  </a:cubicBezTo>
                  <a:cubicBezTo>
                    <a:pt x="146340" y="0"/>
                    <a:pt x="188519" y="42179"/>
                    <a:pt x="188519" y="94209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8B9832D0-18FC-D6F7-98A1-04DE9C1162B9}"/>
                </a:ext>
              </a:extLst>
            </p:cNvPr>
            <p:cNvSpPr/>
            <p:nvPr/>
          </p:nvSpPr>
          <p:spPr>
            <a:xfrm>
              <a:off x="5065475" y="3507950"/>
              <a:ext cx="142461" cy="142461"/>
            </a:xfrm>
            <a:custGeom>
              <a:avLst/>
              <a:gdLst>
                <a:gd name="connsiteX0" fmla="*/ 188519 w 188418"/>
                <a:gd name="connsiteY0" fmla="*/ 94209 h 188418"/>
                <a:gd name="connsiteX1" fmla="*/ 94309 w 188418"/>
                <a:gd name="connsiteY1" fmla="*/ 188419 h 188418"/>
                <a:gd name="connsiteX2" fmla="*/ 100 w 188418"/>
                <a:gd name="connsiteY2" fmla="*/ 94209 h 188418"/>
                <a:gd name="connsiteX3" fmla="*/ 94309 w 188418"/>
                <a:gd name="connsiteY3" fmla="*/ 0 h 188418"/>
                <a:gd name="connsiteX4" fmla="*/ 188519 w 188418"/>
                <a:gd name="connsiteY4" fmla="*/ 94209 h 18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18" h="188418">
                  <a:moveTo>
                    <a:pt x="188519" y="94209"/>
                  </a:moveTo>
                  <a:cubicBezTo>
                    <a:pt x="188519" y="146240"/>
                    <a:pt x="146340" y="188419"/>
                    <a:pt x="94309" y="188419"/>
                  </a:cubicBezTo>
                  <a:cubicBezTo>
                    <a:pt x="42279" y="188419"/>
                    <a:pt x="100" y="146240"/>
                    <a:pt x="100" y="94209"/>
                  </a:cubicBezTo>
                  <a:cubicBezTo>
                    <a:pt x="100" y="42179"/>
                    <a:pt x="42279" y="0"/>
                    <a:pt x="94309" y="0"/>
                  </a:cubicBezTo>
                  <a:cubicBezTo>
                    <a:pt x="146340" y="0"/>
                    <a:pt x="188519" y="42179"/>
                    <a:pt x="188519" y="94209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3E966210-A09A-6EE0-F0CD-BD0E8C305607}"/>
                </a:ext>
              </a:extLst>
            </p:cNvPr>
            <p:cNvSpPr/>
            <p:nvPr/>
          </p:nvSpPr>
          <p:spPr>
            <a:xfrm>
              <a:off x="2500665" y="4396669"/>
              <a:ext cx="141303" cy="141303"/>
            </a:xfrm>
            <a:custGeom>
              <a:avLst/>
              <a:gdLst>
                <a:gd name="connsiteX0" fmla="*/ 186987 w 186887"/>
                <a:gd name="connsiteY0" fmla="*/ 93444 h 186887"/>
                <a:gd name="connsiteX1" fmla="*/ 93543 w 186887"/>
                <a:gd name="connsiteY1" fmla="*/ 186887 h 186887"/>
                <a:gd name="connsiteX2" fmla="*/ 100 w 186887"/>
                <a:gd name="connsiteY2" fmla="*/ 93444 h 186887"/>
                <a:gd name="connsiteX3" fmla="*/ 93543 w 186887"/>
                <a:gd name="connsiteY3" fmla="*/ 0 h 186887"/>
                <a:gd name="connsiteX4" fmla="*/ 186987 w 186887"/>
                <a:gd name="connsiteY4" fmla="*/ 93444 h 18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887" h="186887">
                  <a:moveTo>
                    <a:pt x="186987" y="93444"/>
                  </a:moveTo>
                  <a:cubicBezTo>
                    <a:pt x="186987" y="145051"/>
                    <a:pt x="145151" y="186887"/>
                    <a:pt x="93543" y="186887"/>
                  </a:cubicBezTo>
                  <a:cubicBezTo>
                    <a:pt x="41936" y="186887"/>
                    <a:pt x="100" y="145051"/>
                    <a:pt x="100" y="93444"/>
                  </a:cubicBezTo>
                  <a:cubicBezTo>
                    <a:pt x="100" y="41836"/>
                    <a:pt x="41936" y="0"/>
                    <a:pt x="93543" y="0"/>
                  </a:cubicBezTo>
                  <a:cubicBezTo>
                    <a:pt x="145151" y="0"/>
                    <a:pt x="186987" y="41836"/>
                    <a:pt x="186987" y="93444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2D393A42-A5A1-4DB3-99E1-833E8E449113}"/>
                </a:ext>
              </a:extLst>
            </p:cNvPr>
            <p:cNvSpPr/>
            <p:nvPr/>
          </p:nvSpPr>
          <p:spPr>
            <a:xfrm>
              <a:off x="2500665" y="4396669"/>
              <a:ext cx="141303" cy="141303"/>
            </a:xfrm>
            <a:custGeom>
              <a:avLst/>
              <a:gdLst>
                <a:gd name="connsiteX0" fmla="*/ 186987 w 186887"/>
                <a:gd name="connsiteY0" fmla="*/ 93444 h 186887"/>
                <a:gd name="connsiteX1" fmla="*/ 93543 w 186887"/>
                <a:gd name="connsiteY1" fmla="*/ 186887 h 186887"/>
                <a:gd name="connsiteX2" fmla="*/ 100 w 186887"/>
                <a:gd name="connsiteY2" fmla="*/ 93444 h 186887"/>
                <a:gd name="connsiteX3" fmla="*/ 93543 w 186887"/>
                <a:gd name="connsiteY3" fmla="*/ 0 h 186887"/>
                <a:gd name="connsiteX4" fmla="*/ 186987 w 186887"/>
                <a:gd name="connsiteY4" fmla="*/ 93444 h 18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887" h="186887">
                  <a:moveTo>
                    <a:pt x="186987" y="93444"/>
                  </a:moveTo>
                  <a:cubicBezTo>
                    <a:pt x="186987" y="145051"/>
                    <a:pt x="145151" y="186887"/>
                    <a:pt x="93543" y="186887"/>
                  </a:cubicBezTo>
                  <a:cubicBezTo>
                    <a:pt x="41936" y="186887"/>
                    <a:pt x="100" y="145051"/>
                    <a:pt x="100" y="93444"/>
                  </a:cubicBezTo>
                  <a:cubicBezTo>
                    <a:pt x="100" y="41836"/>
                    <a:pt x="41936" y="0"/>
                    <a:pt x="93543" y="0"/>
                  </a:cubicBezTo>
                  <a:cubicBezTo>
                    <a:pt x="145151" y="0"/>
                    <a:pt x="186987" y="41836"/>
                    <a:pt x="186987" y="93444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A4E88D41-7469-4606-ED09-CEEA8492E1A4}"/>
                </a:ext>
              </a:extLst>
            </p:cNvPr>
            <p:cNvSpPr/>
            <p:nvPr/>
          </p:nvSpPr>
          <p:spPr>
            <a:xfrm>
              <a:off x="5319843" y="3776462"/>
              <a:ext cx="162249" cy="162249"/>
            </a:xfrm>
            <a:custGeom>
              <a:avLst/>
              <a:gdLst>
                <a:gd name="connsiteX0" fmla="*/ 214691 w 214590"/>
                <a:gd name="connsiteY0" fmla="*/ 107295 h 214590"/>
                <a:gd name="connsiteX1" fmla="*/ 107396 w 214590"/>
                <a:gd name="connsiteY1" fmla="*/ 214591 h 214590"/>
                <a:gd name="connsiteX2" fmla="*/ 100 w 214590"/>
                <a:gd name="connsiteY2" fmla="*/ 107295 h 214590"/>
                <a:gd name="connsiteX3" fmla="*/ 107396 w 214590"/>
                <a:gd name="connsiteY3" fmla="*/ 0 h 214590"/>
                <a:gd name="connsiteX4" fmla="*/ 214691 w 214590"/>
                <a:gd name="connsiteY4" fmla="*/ 107295 h 214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90" h="214590">
                  <a:moveTo>
                    <a:pt x="214691" y="107295"/>
                  </a:moveTo>
                  <a:cubicBezTo>
                    <a:pt x="214691" y="166553"/>
                    <a:pt x="166653" y="214591"/>
                    <a:pt x="107396" y="214591"/>
                  </a:cubicBezTo>
                  <a:cubicBezTo>
                    <a:pt x="48138" y="214591"/>
                    <a:pt x="100" y="166553"/>
                    <a:pt x="100" y="107295"/>
                  </a:cubicBezTo>
                  <a:cubicBezTo>
                    <a:pt x="100" y="48038"/>
                    <a:pt x="48138" y="0"/>
                    <a:pt x="107396" y="0"/>
                  </a:cubicBezTo>
                  <a:cubicBezTo>
                    <a:pt x="166653" y="0"/>
                    <a:pt x="214691" y="48038"/>
                    <a:pt x="214691" y="107295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8476F7E2-351F-F699-396B-E61E31C337E9}"/>
                </a:ext>
              </a:extLst>
            </p:cNvPr>
            <p:cNvSpPr/>
            <p:nvPr/>
          </p:nvSpPr>
          <p:spPr>
            <a:xfrm>
              <a:off x="5319843" y="3776462"/>
              <a:ext cx="162249" cy="162249"/>
            </a:xfrm>
            <a:custGeom>
              <a:avLst/>
              <a:gdLst>
                <a:gd name="connsiteX0" fmla="*/ 214691 w 214590"/>
                <a:gd name="connsiteY0" fmla="*/ 107295 h 214590"/>
                <a:gd name="connsiteX1" fmla="*/ 107396 w 214590"/>
                <a:gd name="connsiteY1" fmla="*/ 214591 h 214590"/>
                <a:gd name="connsiteX2" fmla="*/ 100 w 214590"/>
                <a:gd name="connsiteY2" fmla="*/ 107295 h 214590"/>
                <a:gd name="connsiteX3" fmla="*/ 107396 w 214590"/>
                <a:gd name="connsiteY3" fmla="*/ 0 h 214590"/>
                <a:gd name="connsiteX4" fmla="*/ 214691 w 214590"/>
                <a:gd name="connsiteY4" fmla="*/ 107295 h 214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90" h="214590">
                  <a:moveTo>
                    <a:pt x="214691" y="107295"/>
                  </a:moveTo>
                  <a:cubicBezTo>
                    <a:pt x="214691" y="166553"/>
                    <a:pt x="166653" y="214591"/>
                    <a:pt x="107396" y="214591"/>
                  </a:cubicBezTo>
                  <a:cubicBezTo>
                    <a:pt x="48138" y="214591"/>
                    <a:pt x="100" y="166553"/>
                    <a:pt x="100" y="107295"/>
                  </a:cubicBezTo>
                  <a:cubicBezTo>
                    <a:pt x="100" y="48038"/>
                    <a:pt x="48138" y="0"/>
                    <a:pt x="107396" y="0"/>
                  </a:cubicBezTo>
                  <a:cubicBezTo>
                    <a:pt x="166653" y="0"/>
                    <a:pt x="214691" y="48038"/>
                    <a:pt x="214691" y="107295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4684B849-CFFC-536B-6B09-C997B7E8F20B}"/>
                </a:ext>
              </a:extLst>
            </p:cNvPr>
            <p:cNvSpPr/>
            <p:nvPr/>
          </p:nvSpPr>
          <p:spPr>
            <a:xfrm>
              <a:off x="2524690" y="4713522"/>
              <a:ext cx="122855" cy="122855"/>
            </a:xfrm>
            <a:custGeom>
              <a:avLst/>
              <a:gdLst>
                <a:gd name="connsiteX0" fmla="*/ 162588 w 162487"/>
                <a:gd name="connsiteY0" fmla="*/ 81244 h 162487"/>
                <a:gd name="connsiteX1" fmla="*/ 81344 w 162487"/>
                <a:gd name="connsiteY1" fmla="*/ 162488 h 162487"/>
                <a:gd name="connsiteX2" fmla="*/ 100 w 162487"/>
                <a:gd name="connsiteY2" fmla="*/ 81244 h 162487"/>
                <a:gd name="connsiteX3" fmla="*/ 81344 w 162487"/>
                <a:gd name="connsiteY3" fmla="*/ 0 h 162487"/>
                <a:gd name="connsiteX4" fmla="*/ 162588 w 162487"/>
                <a:gd name="connsiteY4" fmla="*/ 81244 h 16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487" h="162487">
                  <a:moveTo>
                    <a:pt x="162588" y="81244"/>
                  </a:moveTo>
                  <a:cubicBezTo>
                    <a:pt x="162588" y="126113"/>
                    <a:pt x="126213" y="162488"/>
                    <a:pt x="81344" y="162488"/>
                  </a:cubicBezTo>
                  <a:cubicBezTo>
                    <a:pt x="36474" y="162488"/>
                    <a:pt x="100" y="126113"/>
                    <a:pt x="100" y="81244"/>
                  </a:cubicBezTo>
                  <a:cubicBezTo>
                    <a:pt x="100" y="36374"/>
                    <a:pt x="36474" y="0"/>
                    <a:pt x="81344" y="0"/>
                  </a:cubicBezTo>
                  <a:cubicBezTo>
                    <a:pt x="126214" y="0"/>
                    <a:pt x="162588" y="36374"/>
                    <a:pt x="162588" y="81244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E7E171D4-B77C-EA02-026B-3232610DB4E8}"/>
                </a:ext>
              </a:extLst>
            </p:cNvPr>
            <p:cNvSpPr/>
            <p:nvPr/>
          </p:nvSpPr>
          <p:spPr>
            <a:xfrm>
              <a:off x="2524690" y="4713522"/>
              <a:ext cx="122855" cy="122855"/>
            </a:xfrm>
            <a:custGeom>
              <a:avLst/>
              <a:gdLst>
                <a:gd name="connsiteX0" fmla="*/ 162588 w 162487"/>
                <a:gd name="connsiteY0" fmla="*/ 81244 h 162487"/>
                <a:gd name="connsiteX1" fmla="*/ 81344 w 162487"/>
                <a:gd name="connsiteY1" fmla="*/ 162488 h 162487"/>
                <a:gd name="connsiteX2" fmla="*/ 100 w 162487"/>
                <a:gd name="connsiteY2" fmla="*/ 81244 h 162487"/>
                <a:gd name="connsiteX3" fmla="*/ 81344 w 162487"/>
                <a:gd name="connsiteY3" fmla="*/ 0 h 162487"/>
                <a:gd name="connsiteX4" fmla="*/ 162588 w 162487"/>
                <a:gd name="connsiteY4" fmla="*/ 81244 h 16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487" h="162487">
                  <a:moveTo>
                    <a:pt x="162588" y="81244"/>
                  </a:moveTo>
                  <a:cubicBezTo>
                    <a:pt x="162588" y="126113"/>
                    <a:pt x="126213" y="162488"/>
                    <a:pt x="81344" y="162488"/>
                  </a:cubicBezTo>
                  <a:cubicBezTo>
                    <a:pt x="36474" y="162488"/>
                    <a:pt x="100" y="126113"/>
                    <a:pt x="100" y="81244"/>
                  </a:cubicBezTo>
                  <a:cubicBezTo>
                    <a:pt x="100" y="36374"/>
                    <a:pt x="36474" y="0"/>
                    <a:pt x="81344" y="0"/>
                  </a:cubicBezTo>
                  <a:cubicBezTo>
                    <a:pt x="126214" y="0"/>
                    <a:pt x="162588" y="36374"/>
                    <a:pt x="162588" y="81244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6882B08B-7B18-C772-2743-A217607D5B22}"/>
                </a:ext>
              </a:extLst>
            </p:cNvPr>
            <p:cNvSpPr/>
            <p:nvPr/>
          </p:nvSpPr>
          <p:spPr>
            <a:xfrm>
              <a:off x="4908241" y="2956906"/>
              <a:ext cx="181360" cy="181360"/>
            </a:xfrm>
            <a:custGeom>
              <a:avLst/>
              <a:gdLst>
                <a:gd name="connsiteX0" fmla="*/ 239966 w 239866"/>
                <a:gd name="connsiteY0" fmla="*/ 119933 h 239866"/>
                <a:gd name="connsiteX1" fmla="*/ 120033 w 239866"/>
                <a:gd name="connsiteY1" fmla="*/ 239866 h 239866"/>
                <a:gd name="connsiteX2" fmla="*/ 100 w 239866"/>
                <a:gd name="connsiteY2" fmla="*/ 119933 h 239866"/>
                <a:gd name="connsiteX3" fmla="*/ 120033 w 239866"/>
                <a:gd name="connsiteY3" fmla="*/ 0 h 239866"/>
                <a:gd name="connsiteX4" fmla="*/ 239966 w 239866"/>
                <a:gd name="connsiteY4" fmla="*/ 119933 h 23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6" h="239866">
                  <a:moveTo>
                    <a:pt x="239966" y="119933"/>
                  </a:moveTo>
                  <a:cubicBezTo>
                    <a:pt x="239966" y="186170"/>
                    <a:pt x="186270" y="239866"/>
                    <a:pt x="120033" y="239866"/>
                  </a:cubicBezTo>
                  <a:cubicBezTo>
                    <a:pt x="53796" y="239866"/>
                    <a:pt x="100" y="186170"/>
                    <a:pt x="100" y="119933"/>
                  </a:cubicBezTo>
                  <a:cubicBezTo>
                    <a:pt x="100" y="53696"/>
                    <a:pt x="53796" y="0"/>
                    <a:pt x="120033" y="0"/>
                  </a:cubicBezTo>
                  <a:cubicBezTo>
                    <a:pt x="186270" y="0"/>
                    <a:pt x="239966" y="53696"/>
                    <a:pt x="239966" y="119933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8C753CA3-B7EA-BE0B-BBDC-C4288DCDD4DF}"/>
                </a:ext>
              </a:extLst>
            </p:cNvPr>
            <p:cNvSpPr/>
            <p:nvPr/>
          </p:nvSpPr>
          <p:spPr>
            <a:xfrm>
              <a:off x="4908241" y="2956906"/>
              <a:ext cx="181360" cy="181360"/>
            </a:xfrm>
            <a:custGeom>
              <a:avLst/>
              <a:gdLst>
                <a:gd name="connsiteX0" fmla="*/ 239966 w 239866"/>
                <a:gd name="connsiteY0" fmla="*/ 119933 h 239866"/>
                <a:gd name="connsiteX1" fmla="*/ 120033 w 239866"/>
                <a:gd name="connsiteY1" fmla="*/ 239866 h 239866"/>
                <a:gd name="connsiteX2" fmla="*/ 100 w 239866"/>
                <a:gd name="connsiteY2" fmla="*/ 119933 h 239866"/>
                <a:gd name="connsiteX3" fmla="*/ 120033 w 239866"/>
                <a:gd name="connsiteY3" fmla="*/ 0 h 239866"/>
                <a:gd name="connsiteX4" fmla="*/ 239966 w 239866"/>
                <a:gd name="connsiteY4" fmla="*/ 119933 h 23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66" h="239866">
                  <a:moveTo>
                    <a:pt x="239966" y="119933"/>
                  </a:moveTo>
                  <a:cubicBezTo>
                    <a:pt x="239966" y="186170"/>
                    <a:pt x="186270" y="239866"/>
                    <a:pt x="120033" y="239866"/>
                  </a:cubicBezTo>
                  <a:cubicBezTo>
                    <a:pt x="53796" y="239866"/>
                    <a:pt x="100" y="186170"/>
                    <a:pt x="100" y="119933"/>
                  </a:cubicBezTo>
                  <a:cubicBezTo>
                    <a:pt x="100" y="53696"/>
                    <a:pt x="53796" y="0"/>
                    <a:pt x="120033" y="0"/>
                  </a:cubicBezTo>
                  <a:cubicBezTo>
                    <a:pt x="186270" y="0"/>
                    <a:pt x="239966" y="53696"/>
                    <a:pt x="239966" y="119933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E81AB3A7-5EE9-4C05-5988-4676F576F0AD}"/>
                </a:ext>
              </a:extLst>
            </p:cNvPr>
            <p:cNvSpPr/>
            <p:nvPr/>
          </p:nvSpPr>
          <p:spPr>
            <a:xfrm>
              <a:off x="2878259" y="3272517"/>
              <a:ext cx="162999" cy="162999"/>
            </a:xfrm>
            <a:custGeom>
              <a:avLst/>
              <a:gdLst>
                <a:gd name="connsiteX0" fmla="*/ 215682 w 215582"/>
                <a:gd name="connsiteY0" fmla="*/ 107791 h 215582"/>
                <a:gd name="connsiteX1" fmla="*/ 107891 w 215582"/>
                <a:gd name="connsiteY1" fmla="*/ 215582 h 215582"/>
                <a:gd name="connsiteX2" fmla="*/ 100 w 215582"/>
                <a:gd name="connsiteY2" fmla="*/ 107791 h 215582"/>
                <a:gd name="connsiteX3" fmla="*/ 107891 w 215582"/>
                <a:gd name="connsiteY3" fmla="*/ 0 h 215582"/>
                <a:gd name="connsiteX4" fmla="*/ 215682 w 215582"/>
                <a:gd name="connsiteY4" fmla="*/ 107791 h 215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582" h="215582">
                  <a:moveTo>
                    <a:pt x="215682" y="107791"/>
                  </a:moveTo>
                  <a:cubicBezTo>
                    <a:pt x="215682" y="167322"/>
                    <a:pt x="167423" y="215582"/>
                    <a:pt x="107891" y="215582"/>
                  </a:cubicBezTo>
                  <a:cubicBezTo>
                    <a:pt x="48360" y="215582"/>
                    <a:pt x="100" y="167323"/>
                    <a:pt x="100" y="107791"/>
                  </a:cubicBezTo>
                  <a:cubicBezTo>
                    <a:pt x="100" y="48260"/>
                    <a:pt x="48360" y="0"/>
                    <a:pt x="107891" y="0"/>
                  </a:cubicBezTo>
                  <a:cubicBezTo>
                    <a:pt x="167422" y="0"/>
                    <a:pt x="215682" y="48260"/>
                    <a:pt x="215682" y="107791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58DA52BF-271E-BA80-F8F3-3B10B64EB868}"/>
                </a:ext>
              </a:extLst>
            </p:cNvPr>
            <p:cNvSpPr/>
            <p:nvPr/>
          </p:nvSpPr>
          <p:spPr>
            <a:xfrm>
              <a:off x="2878259" y="3272517"/>
              <a:ext cx="162999" cy="162999"/>
            </a:xfrm>
            <a:custGeom>
              <a:avLst/>
              <a:gdLst>
                <a:gd name="connsiteX0" fmla="*/ 215682 w 215582"/>
                <a:gd name="connsiteY0" fmla="*/ 107791 h 215582"/>
                <a:gd name="connsiteX1" fmla="*/ 107891 w 215582"/>
                <a:gd name="connsiteY1" fmla="*/ 215582 h 215582"/>
                <a:gd name="connsiteX2" fmla="*/ 100 w 215582"/>
                <a:gd name="connsiteY2" fmla="*/ 107791 h 215582"/>
                <a:gd name="connsiteX3" fmla="*/ 107891 w 215582"/>
                <a:gd name="connsiteY3" fmla="*/ 0 h 215582"/>
                <a:gd name="connsiteX4" fmla="*/ 215682 w 215582"/>
                <a:gd name="connsiteY4" fmla="*/ 107791 h 215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582" h="215582">
                  <a:moveTo>
                    <a:pt x="215682" y="107791"/>
                  </a:moveTo>
                  <a:cubicBezTo>
                    <a:pt x="215682" y="167322"/>
                    <a:pt x="167423" y="215582"/>
                    <a:pt x="107891" y="215582"/>
                  </a:cubicBezTo>
                  <a:cubicBezTo>
                    <a:pt x="48360" y="215582"/>
                    <a:pt x="100" y="167323"/>
                    <a:pt x="100" y="107791"/>
                  </a:cubicBezTo>
                  <a:cubicBezTo>
                    <a:pt x="100" y="48260"/>
                    <a:pt x="48360" y="0"/>
                    <a:pt x="107891" y="0"/>
                  </a:cubicBezTo>
                  <a:cubicBezTo>
                    <a:pt x="167422" y="0"/>
                    <a:pt x="215682" y="48260"/>
                    <a:pt x="215682" y="107791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90DFCAC7-D9F7-42F3-1222-2C60D2229DC5}"/>
                </a:ext>
              </a:extLst>
            </p:cNvPr>
            <p:cNvSpPr/>
            <p:nvPr/>
          </p:nvSpPr>
          <p:spPr>
            <a:xfrm>
              <a:off x="6175046" y="2997006"/>
              <a:ext cx="125313" cy="125313"/>
            </a:xfrm>
            <a:custGeom>
              <a:avLst/>
              <a:gdLst>
                <a:gd name="connsiteX0" fmla="*/ 165839 w 165738"/>
                <a:gd name="connsiteY0" fmla="*/ 82869 h 165738"/>
                <a:gd name="connsiteX1" fmla="*/ 82970 w 165738"/>
                <a:gd name="connsiteY1" fmla="*/ 165739 h 165738"/>
                <a:gd name="connsiteX2" fmla="*/ 100 w 165738"/>
                <a:gd name="connsiteY2" fmla="*/ 82869 h 165738"/>
                <a:gd name="connsiteX3" fmla="*/ 82970 w 165738"/>
                <a:gd name="connsiteY3" fmla="*/ 0 h 165738"/>
                <a:gd name="connsiteX4" fmla="*/ 165839 w 165738"/>
                <a:gd name="connsiteY4" fmla="*/ 82869 h 16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738" h="165738">
                  <a:moveTo>
                    <a:pt x="165839" y="82869"/>
                  </a:moveTo>
                  <a:cubicBezTo>
                    <a:pt x="165839" y="128637"/>
                    <a:pt x="128737" y="165739"/>
                    <a:pt x="82970" y="165739"/>
                  </a:cubicBezTo>
                  <a:cubicBezTo>
                    <a:pt x="37202" y="165739"/>
                    <a:pt x="100" y="128637"/>
                    <a:pt x="100" y="82869"/>
                  </a:cubicBezTo>
                  <a:cubicBezTo>
                    <a:pt x="100" y="37102"/>
                    <a:pt x="37202" y="0"/>
                    <a:pt x="82970" y="0"/>
                  </a:cubicBezTo>
                  <a:cubicBezTo>
                    <a:pt x="128737" y="0"/>
                    <a:pt x="165839" y="37102"/>
                    <a:pt x="165839" y="82869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9A42A49D-1A15-4F13-7FA0-4E7389F361BD}"/>
                </a:ext>
              </a:extLst>
            </p:cNvPr>
            <p:cNvSpPr/>
            <p:nvPr/>
          </p:nvSpPr>
          <p:spPr>
            <a:xfrm>
              <a:off x="6175046" y="2997006"/>
              <a:ext cx="125313" cy="125313"/>
            </a:xfrm>
            <a:custGeom>
              <a:avLst/>
              <a:gdLst>
                <a:gd name="connsiteX0" fmla="*/ 165839 w 165738"/>
                <a:gd name="connsiteY0" fmla="*/ 82869 h 165738"/>
                <a:gd name="connsiteX1" fmla="*/ 82970 w 165738"/>
                <a:gd name="connsiteY1" fmla="*/ 165739 h 165738"/>
                <a:gd name="connsiteX2" fmla="*/ 100 w 165738"/>
                <a:gd name="connsiteY2" fmla="*/ 82869 h 165738"/>
                <a:gd name="connsiteX3" fmla="*/ 82970 w 165738"/>
                <a:gd name="connsiteY3" fmla="*/ 0 h 165738"/>
                <a:gd name="connsiteX4" fmla="*/ 165839 w 165738"/>
                <a:gd name="connsiteY4" fmla="*/ 82869 h 16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738" h="165738">
                  <a:moveTo>
                    <a:pt x="165839" y="82869"/>
                  </a:moveTo>
                  <a:cubicBezTo>
                    <a:pt x="165839" y="128637"/>
                    <a:pt x="128737" y="165739"/>
                    <a:pt x="82970" y="165739"/>
                  </a:cubicBezTo>
                  <a:cubicBezTo>
                    <a:pt x="37202" y="165739"/>
                    <a:pt x="100" y="128637"/>
                    <a:pt x="100" y="82869"/>
                  </a:cubicBezTo>
                  <a:cubicBezTo>
                    <a:pt x="100" y="37102"/>
                    <a:pt x="37202" y="0"/>
                    <a:pt x="82970" y="0"/>
                  </a:cubicBezTo>
                  <a:cubicBezTo>
                    <a:pt x="128737" y="0"/>
                    <a:pt x="165839" y="37102"/>
                    <a:pt x="165839" y="82869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F77A1D69-FB2B-D245-CF2E-54996E965D98}"/>
                </a:ext>
              </a:extLst>
            </p:cNvPr>
            <p:cNvSpPr/>
            <p:nvPr/>
          </p:nvSpPr>
          <p:spPr>
            <a:xfrm>
              <a:off x="3958012" y="2749702"/>
              <a:ext cx="157951" cy="157951"/>
            </a:xfrm>
            <a:custGeom>
              <a:avLst/>
              <a:gdLst>
                <a:gd name="connsiteX0" fmla="*/ 209006 w 208905"/>
                <a:gd name="connsiteY0" fmla="*/ 104453 h 208905"/>
                <a:gd name="connsiteX1" fmla="*/ 104553 w 208905"/>
                <a:gd name="connsiteY1" fmla="*/ 208906 h 208905"/>
                <a:gd name="connsiteX2" fmla="*/ 100 w 208905"/>
                <a:gd name="connsiteY2" fmla="*/ 104453 h 208905"/>
                <a:gd name="connsiteX3" fmla="*/ 104553 w 208905"/>
                <a:gd name="connsiteY3" fmla="*/ 0 h 208905"/>
                <a:gd name="connsiteX4" fmla="*/ 209006 w 208905"/>
                <a:gd name="connsiteY4" fmla="*/ 104453 h 20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05" h="208905">
                  <a:moveTo>
                    <a:pt x="209006" y="104453"/>
                  </a:moveTo>
                  <a:cubicBezTo>
                    <a:pt x="209006" y="162141"/>
                    <a:pt x="162241" y="208906"/>
                    <a:pt x="104553" y="208906"/>
                  </a:cubicBezTo>
                  <a:cubicBezTo>
                    <a:pt x="46865" y="208906"/>
                    <a:pt x="100" y="162141"/>
                    <a:pt x="100" y="104453"/>
                  </a:cubicBezTo>
                  <a:cubicBezTo>
                    <a:pt x="100" y="46765"/>
                    <a:pt x="46865" y="0"/>
                    <a:pt x="104553" y="0"/>
                  </a:cubicBezTo>
                  <a:cubicBezTo>
                    <a:pt x="162241" y="0"/>
                    <a:pt x="209006" y="46765"/>
                    <a:pt x="209006" y="104453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92C8A01D-5C76-7C02-88FC-111F10B22103}"/>
                </a:ext>
              </a:extLst>
            </p:cNvPr>
            <p:cNvSpPr/>
            <p:nvPr/>
          </p:nvSpPr>
          <p:spPr>
            <a:xfrm>
              <a:off x="3958012" y="2749702"/>
              <a:ext cx="157951" cy="157951"/>
            </a:xfrm>
            <a:custGeom>
              <a:avLst/>
              <a:gdLst>
                <a:gd name="connsiteX0" fmla="*/ 209006 w 208905"/>
                <a:gd name="connsiteY0" fmla="*/ 104453 h 208905"/>
                <a:gd name="connsiteX1" fmla="*/ 104553 w 208905"/>
                <a:gd name="connsiteY1" fmla="*/ 208906 h 208905"/>
                <a:gd name="connsiteX2" fmla="*/ 100 w 208905"/>
                <a:gd name="connsiteY2" fmla="*/ 104453 h 208905"/>
                <a:gd name="connsiteX3" fmla="*/ 104553 w 208905"/>
                <a:gd name="connsiteY3" fmla="*/ 0 h 208905"/>
                <a:gd name="connsiteX4" fmla="*/ 209006 w 208905"/>
                <a:gd name="connsiteY4" fmla="*/ 104453 h 20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05" h="208905">
                  <a:moveTo>
                    <a:pt x="209006" y="104453"/>
                  </a:moveTo>
                  <a:cubicBezTo>
                    <a:pt x="209006" y="162141"/>
                    <a:pt x="162241" y="208906"/>
                    <a:pt x="104553" y="208906"/>
                  </a:cubicBezTo>
                  <a:cubicBezTo>
                    <a:pt x="46865" y="208906"/>
                    <a:pt x="100" y="162141"/>
                    <a:pt x="100" y="104453"/>
                  </a:cubicBezTo>
                  <a:cubicBezTo>
                    <a:pt x="100" y="46765"/>
                    <a:pt x="46865" y="0"/>
                    <a:pt x="104553" y="0"/>
                  </a:cubicBezTo>
                  <a:cubicBezTo>
                    <a:pt x="162241" y="0"/>
                    <a:pt x="209006" y="46765"/>
                    <a:pt x="209006" y="104453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FAC655F8-C021-2A6C-E7AF-89C37CC481C0}"/>
                </a:ext>
              </a:extLst>
            </p:cNvPr>
            <p:cNvSpPr/>
            <p:nvPr/>
          </p:nvSpPr>
          <p:spPr>
            <a:xfrm>
              <a:off x="4248505" y="2832097"/>
              <a:ext cx="156897" cy="156897"/>
            </a:xfrm>
            <a:custGeom>
              <a:avLst/>
              <a:gdLst>
                <a:gd name="connsiteX0" fmla="*/ 207612 w 207512"/>
                <a:gd name="connsiteY0" fmla="*/ 103756 h 207512"/>
                <a:gd name="connsiteX1" fmla="*/ 103856 w 207512"/>
                <a:gd name="connsiteY1" fmla="*/ 207512 h 207512"/>
                <a:gd name="connsiteX2" fmla="*/ 100 w 207512"/>
                <a:gd name="connsiteY2" fmla="*/ 103756 h 207512"/>
                <a:gd name="connsiteX3" fmla="*/ 103856 w 207512"/>
                <a:gd name="connsiteY3" fmla="*/ 0 h 207512"/>
                <a:gd name="connsiteX4" fmla="*/ 207612 w 207512"/>
                <a:gd name="connsiteY4" fmla="*/ 103756 h 20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512" h="207512">
                  <a:moveTo>
                    <a:pt x="207612" y="103756"/>
                  </a:moveTo>
                  <a:cubicBezTo>
                    <a:pt x="207612" y="161059"/>
                    <a:pt x="161159" y="207512"/>
                    <a:pt x="103856" y="207512"/>
                  </a:cubicBezTo>
                  <a:cubicBezTo>
                    <a:pt x="46553" y="207512"/>
                    <a:pt x="100" y="161059"/>
                    <a:pt x="100" y="103756"/>
                  </a:cubicBezTo>
                  <a:cubicBezTo>
                    <a:pt x="100" y="46453"/>
                    <a:pt x="46553" y="0"/>
                    <a:pt x="103856" y="0"/>
                  </a:cubicBezTo>
                  <a:cubicBezTo>
                    <a:pt x="161159" y="0"/>
                    <a:pt x="207612" y="46453"/>
                    <a:pt x="207612" y="103756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A56743D4-217A-DEC1-DABA-8830B372A004}"/>
                </a:ext>
              </a:extLst>
            </p:cNvPr>
            <p:cNvSpPr/>
            <p:nvPr/>
          </p:nvSpPr>
          <p:spPr>
            <a:xfrm>
              <a:off x="4248505" y="2832097"/>
              <a:ext cx="156897" cy="156897"/>
            </a:xfrm>
            <a:custGeom>
              <a:avLst/>
              <a:gdLst>
                <a:gd name="connsiteX0" fmla="*/ 207612 w 207512"/>
                <a:gd name="connsiteY0" fmla="*/ 103756 h 207512"/>
                <a:gd name="connsiteX1" fmla="*/ 103856 w 207512"/>
                <a:gd name="connsiteY1" fmla="*/ 207512 h 207512"/>
                <a:gd name="connsiteX2" fmla="*/ 100 w 207512"/>
                <a:gd name="connsiteY2" fmla="*/ 103756 h 207512"/>
                <a:gd name="connsiteX3" fmla="*/ 103856 w 207512"/>
                <a:gd name="connsiteY3" fmla="*/ 0 h 207512"/>
                <a:gd name="connsiteX4" fmla="*/ 207612 w 207512"/>
                <a:gd name="connsiteY4" fmla="*/ 103756 h 20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512" h="207512">
                  <a:moveTo>
                    <a:pt x="207612" y="103756"/>
                  </a:moveTo>
                  <a:cubicBezTo>
                    <a:pt x="207612" y="161059"/>
                    <a:pt x="161159" y="207512"/>
                    <a:pt x="103856" y="207512"/>
                  </a:cubicBezTo>
                  <a:cubicBezTo>
                    <a:pt x="46553" y="207512"/>
                    <a:pt x="100" y="161059"/>
                    <a:pt x="100" y="103756"/>
                  </a:cubicBezTo>
                  <a:cubicBezTo>
                    <a:pt x="100" y="46453"/>
                    <a:pt x="46553" y="0"/>
                    <a:pt x="103856" y="0"/>
                  </a:cubicBezTo>
                  <a:cubicBezTo>
                    <a:pt x="161159" y="0"/>
                    <a:pt x="207612" y="46453"/>
                    <a:pt x="207612" y="103756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3BF1DB54-B4EF-AD62-CE7F-BFFA90E26A0C}"/>
                </a:ext>
              </a:extLst>
            </p:cNvPr>
            <p:cNvSpPr/>
            <p:nvPr/>
          </p:nvSpPr>
          <p:spPr>
            <a:xfrm>
              <a:off x="7280178" y="2859875"/>
              <a:ext cx="212874" cy="212874"/>
            </a:xfrm>
            <a:custGeom>
              <a:avLst/>
              <a:gdLst>
                <a:gd name="connsiteX0" fmla="*/ 281648 w 281547"/>
                <a:gd name="connsiteY0" fmla="*/ 140774 h 281547"/>
                <a:gd name="connsiteX1" fmla="*/ 140874 w 281547"/>
                <a:gd name="connsiteY1" fmla="*/ 281548 h 281547"/>
                <a:gd name="connsiteX2" fmla="*/ 100 w 281547"/>
                <a:gd name="connsiteY2" fmla="*/ 140774 h 281547"/>
                <a:gd name="connsiteX3" fmla="*/ 140874 w 281547"/>
                <a:gd name="connsiteY3" fmla="*/ 0 h 281547"/>
                <a:gd name="connsiteX4" fmla="*/ 281648 w 281547"/>
                <a:gd name="connsiteY4" fmla="*/ 140774 h 28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547" h="281547">
                  <a:moveTo>
                    <a:pt x="281648" y="140774"/>
                  </a:moveTo>
                  <a:cubicBezTo>
                    <a:pt x="281648" y="218521"/>
                    <a:pt x="218621" y="281548"/>
                    <a:pt x="140874" y="281548"/>
                  </a:cubicBezTo>
                  <a:cubicBezTo>
                    <a:pt x="63127" y="281548"/>
                    <a:pt x="100" y="218521"/>
                    <a:pt x="100" y="140774"/>
                  </a:cubicBezTo>
                  <a:cubicBezTo>
                    <a:pt x="100" y="63027"/>
                    <a:pt x="63127" y="0"/>
                    <a:pt x="140874" y="0"/>
                  </a:cubicBezTo>
                  <a:cubicBezTo>
                    <a:pt x="218621" y="0"/>
                    <a:pt x="281648" y="63027"/>
                    <a:pt x="281648" y="140774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5A6868B8-CF6D-8531-F7AF-74FAF730DACB}"/>
                </a:ext>
              </a:extLst>
            </p:cNvPr>
            <p:cNvSpPr/>
            <p:nvPr/>
          </p:nvSpPr>
          <p:spPr>
            <a:xfrm>
              <a:off x="7280178" y="2859875"/>
              <a:ext cx="212874" cy="212874"/>
            </a:xfrm>
            <a:custGeom>
              <a:avLst/>
              <a:gdLst>
                <a:gd name="connsiteX0" fmla="*/ 281648 w 281547"/>
                <a:gd name="connsiteY0" fmla="*/ 140774 h 281547"/>
                <a:gd name="connsiteX1" fmla="*/ 140874 w 281547"/>
                <a:gd name="connsiteY1" fmla="*/ 281548 h 281547"/>
                <a:gd name="connsiteX2" fmla="*/ 100 w 281547"/>
                <a:gd name="connsiteY2" fmla="*/ 140774 h 281547"/>
                <a:gd name="connsiteX3" fmla="*/ 140874 w 281547"/>
                <a:gd name="connsiteY3" fmla="*/ 0 h 281547"/>
                <a:gd name="connsiteX4" fmla="*/ 281648 w 281547"/>
                <a:gd name="connsiteY4" fmla="*/ 140774 h 28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547" h="281547">
                  <a:moveTo>
                    <a:pt x="281648" y="140774"/>
                  </a:moveTo>
                  <a:cubicBezTo>
                    <a:pt x="281648" y="218521"/>
                    <a:pt x="218621" y="281548"/>
                    <a:pt x="140874" y="281548"/>
                  </a:cubicBezTo>
                  <a:cubicBezTo>
                    <a:pt x="63127" y="281548"/>
                    <a:pt x="100" y="218521"/>
                    <a:pt x="100" y="140774"/>
                  </a:cubicBezTo>
                  <a:cubicBezTo>
                    <a:pt x="100" y="63027"/>
                    <a:pt x="63127" y="0"/>
                    <a:pt x="140874" y="0"/>
                  </a:cubicBezTo>
                  <a:cubicBezTo>
                    <a:pt x="218621" y="0"/>
                    <a:pt x="281648" y="63027"/>
                    <a:pt x="281648" y="140774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BFB261DF-88C6-52B1-4EC3-4952B871251E}"/>
                </a:ext>
              </a:extLst>
            </p:cNvPr>
            <p:cNvSpPr/>
            <p:nvPr/>
          </p:nvSpPr>
          <p:spPr>
            <a:xfrm>
              <a:off x="4575422" y="3466799"/>
              <a:ext cx="189576" cy="189576"/>
            </a:xfrm>
            <a:custGeom>
              <a:avLst/>
              <a:gdLst>
                <a:gd name="connsiteX0" fmla="*/ 250834 w 250733"/>
                <a:gd name="connsiteY0" fmla="*/ 125367 h 250733"/>
                <a:gd name="connsiteX1" fmla="*/ 125467 w 250733"/>
                <a:gd name="connsiteY1" fmla="*/ 250734 h 250733"/>
                <a:gd name="connsiteX2" fmla="*/ 100 w 250733"/>
                <a:gd name="connsiteY2" fmla="*/ 125367 h 250733"/>
                <a:gd name="connsiteX3" fmla="*/ 125467 w 250733"/>
                <a:gd name="connsiteY3" fmla="*/ 0 h 250733"/>
                <a:gd name="connsiteX4" fmla="*/ 250834 w 250733"/>
                <a:gd name="connsiteY4" fmla="*/ 125367 h 25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733" h="250733">
                  <a:moveTo>
                    <a:pt x="250834" y="125367"/>
                  </a:moveTo>
                  <a:cubicBezTo>
                    <a:pt x="250834" y="194605"/>
                    <a:pt x="194705" y="250734"/>
                    <a:pt x="125467" y="250734"/>
                  </a:cubicBezTo>
                  <a:cubicBezTo>
                    <a:pt x="56229" y="250734"/>
                    <a:pt x="100" y="194605"/>
                    <a:pt x="100" y="125367"/>
                  </a:cubicBezTo>
                  <a:cubicBezTo>
                    <a:pt x="100" y="56129"/>
                    <a:pt x="56229" y="0"/>
                    <a:pt x="125467" y="0"/>
                  </a:cubicBezTo>
                  <a:cubicBezTo>
                    <a:pt x="194705" y="0"/>
                    <a:pt x="250834" y="56129"/>
                    <a:pt x="250834" y="125367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0EEF42E9-F039-9EC3-860D-C8242B863D9D}"/>
                </a:ext>
              </a:extLst>
            </p:cNvPr>
            <p:cNvSpPr/>
            <p:nvPr/>
          </p:nvSpPr>
          <p:spPr>
            <a:xfrm>
              <a:off x="4575422" y="3466799"/>
              <a:ext cx="189576" cy="189576"/>
            </a:xfrm>
            <a:custGeom>
              <a:avLst/>
              <a:gdLst>
                <a:gd name="connsiteX0" fmla="*/ 250834 w 250733"/>
                <a:gd name="connsiteY0" fmla="*/ 125367 h 250733"/>
                <a:gd name="connsiteX1" fmla="*/ 125467 w 250733"/>
                <a:gd name="connsiteY1" fmla="*/ 250734 h 250733"/>
                <a:gd name="connsiteX2" fmla="*/ 100 w 250733"/>
                <a:gd name="connsiteY2" fmla="*/ 125367 h 250733"/>
                <a:gd name="connsiteX3" fmla="*/ 125467 w 250733"/>
                <a:gd name="connsiteY3" fmla="*/ 0 h 250733"/>
                <a:gd name="connsiteX4" fmla="*/ 250834 w 250733"/>
                <a:gd name="connsiteY4" fmla="*/ 125367 h 25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733" h="250733">
                  <a:moveTo>
                    <a:pt x="250834" y="125367"/>
                  </a:moveTo>
                  <a:cubicBezTo>
                    <a:pt x="250834" y="194605"/>
                    <a:pt x="194705" y="250734"/>
                    <a:pt x="125467" y="250734"/>
                  </a:cubicBezTo>
                  <a:cubicBezTo>
                    <a:pt x="56229" y="250734"/>
                    <a:pt x="100" y="194605"/>
                    <a:pt x="100" y="125367"/>
                  </a:cubicBezTo>
                  <a:cubicBezTo>
                    <a:pt x="100" y="56129"/>
                    <a:pt x="56229" y="0"/>
                    <a:pt x="125467" y="0"/>
                  </a:cubicBezTo>
                  <a:cubicBezTo>
                    <a:pt x="194705" y="0"/>
                    <a:pt x="250834" y="56129"/>
                    <a:pt x="250834" y="125367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42B5E1E2-E552-DC32-AC00-D16037A0C3D5}"/>
                </a:ext>
              </a:extLst>
            </p:cNvPr>
            <p:cNvSpPr/>
            <p:nvPr/>
          </p:nvSpPr>
          <p:spPr>
            <a:xfrm>
              <a:off x="4972730" y="3139786"/>
              <a:ext cx="158863" cy="158863"/>
            </a:xfrm>
            <a:custGeom>
              <a:avLst/>
              <a:gdLst>
                <a:gd name="connsiteX0" fmla="*/ 210213 w 210112"/>
                <a:gd name="connsiteY0" fmla="*/ 105056 h 210112"/>
                <a:gd name="connsiteX1" fmla="*/ 105156 w 210112"/>
                <a:gd name="connsiteY1" fmla="*/ 210112 h 210112"/>
                <a:gd name="connsiteX2" fmla="*/ 100 w 210112"/>
                <a:gd name="connsiteY2" fmla="*/ 105056 h 210112"/>
                <a:gd name="connsiteX3" fmla="*/ 105156 w 210112"/>
                <a:gd name="connsiteY3" fmla="*/ 0 h 210112"/>
                <a:gd name="connsiteX4" fmla="*/ 210213 w 210112"/>
                <a:gd name="connsiteY4" fmla="*/ 105056 h 21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112" h="210112">
                  <a:moveTo>
                    <a:pt x="210213" y="105056"/>
                  </a:moveTo>
                  <a:cubicBezTo>
                    <a:pt x="210213" y="163077"/>
                    <a:pt x="163177" y="210112"/>
                    <a:pt x="105156" y="210112"/>
                  </a:cubicBezTo>
                  <a:cubicBezTo>
                    <a:pt x="47135" y="210112"/>
                    <a:pt x="100" y="163077"/>
                    <a:pt x="100" y="105056"/>
                  </a:cubicBezTo>
                  <a:cubicBezTo>
                    <a:pt x="100" y="47035"/>
                    <a:pt x="47135" y="0"/>
                    <a:pt x="105156" y="0"/>
                  </a:cubicBezTo>
                  <a:cubicBezTo>
                    <a:pt x="163177" y="0"/>
                    <a:pt x="210213" y="47035"/>
                    <a:pt x="210213" y="105056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F198C6BB-BA41-9057-3F28-5ACC838B63C8}"/>
                </a:ext>
              </a:extLst>
            </p:cNvPr>
            <p:cNvSpPr/>
            <p:nvPr/>
          </p:nvSpPr>
          <p:spPr>
            <a:xfrm>
              <a:off x="4972730" y="3139786"/>
              <a:ext cx="158863" cy="158863"/>
            </a:xfrm>
            <a:custGeom>
              <a:avLst/>
              <a:gdLst>
                <a:gd name="connsiteX0" fmla="*/ 210213 w 210112"/>
                <a:gd name="connsiteY0" fmla="*/ 105056 h 210112"/>
                <a:gd name="connsiteX1" fmla="*/ 105156 w 210112"/>
                <a:gd name="connsiteY1" fmla="*/ 210112 h 210112"/>
                <a:gd name="connsiteX2" fmla="*/ 100 w 210112"/>
                <a:gd name="connsiteY2" fmla="*/ 105056 h 210112"/>
                <a:gd name="connsiteX3" fmla="*/ 105156 w 210112"/>
                <a:gd name="connsiteY3" fmla="*/ 0 h 210112"/>
                <a:gd name="connsiteX4" fmla="*/ 210213 w 210112"/>
                <a:gd name="connsiteY4" fmla="*/ 105056 h 21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112" h="210112">
                  <a:moveTo>
                    <a:pt x="210213" y="105056"/>
                  </a:moveTo>
                  <a:cubicBezTo>
                    <a:pt x="210213" y="163077"/>
                    <a:pt x="163177" y="210112"/>
                    <a:pt x="105156" y="210112"/>
                  </a:cubicBezTo>
                  <a:cubicBezTo>
                    <a:pt x="47135" y="210112"/>
                    <a:pt x="100" y="163077"/>
                    <a:pt x="100" y="105056"/>
                  </a:cubicBezTo>
                  <a:cubicBezTo>
                    <a:pt x="100" y="47035"/>
                    <a:pt x="47135" y="0"/>
                    <a:pt x="105156" y="0"/>
                  </a:cubicBezTo>
                  <a:cubicBezTo>
                    <a:pt x="163177" y="0"/>
                    <a:pt x="210213" y="47035"/>
                    <a:pt x="210213" y="105056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0451A601-EA85-07CC-5305-95F4706DFF39}"/>
                </a:ext>
              </a:extLst>
            </p:cNvPr>
            <p:cNvSpPr/>
            <p:nvPr/>
          </p:nvSpPr>
          <p:spPr>
            <a:xfrm>
              <a:off x="3128658" y="3612846"/>
              <a:ext cx="163505" cy="163505"/>
            </a:xfrm>
            <a:custGeom>
              <a:avLst/>
              <a:gdLst>
                <a:gd name="connsiteX0" fmla="*/ 216352 w 216251"/>
                <a:gd name="connsiteY0" fmla="*/ 108126 h 216251"/>
                <a:gd name="connsiteX1" fmla="*/ 108226 w 216251"/>
                <a:gd name="connsiteY1" fmla="*/ 216252 h 216251"/>
                <a:gd name="connsiteX2" fmla="*/ 100 w 216251"/>
                <a:gd name="connsiteY2" fmla="*/ 108126 h 216251"/>
                <a:gd name="connsiteX3" fmla="*/ 108226 w 216251"/>
                <a:gd name="connsiteY3" fmla="*/ 0 h 216251"/>
                <a:gd name="connsiteX4" fmla="*/ 216352 w 216251"/>
                <a:gd name="connsiteY4" fmla="*/ 108126 h 21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251" h="216251">
                  <a:moveTo>
                    <a:pt x="216352" y="108126"/>
                  </a:moveTo>
                  <a:cubicBezTo>
                    <a:pt x="216352" y="167842"/>
                    <a:pt x="167942" y="216252"/>
                    <a:pt x="108226" y="216252"/>
                  </a:cubicBezTo>
                  <a:cubicBezTo>
                    <a:pt x="48509" y="216252"/>
                    <a:pt x="100" y="167842"/>
                    <a:pt x="100" y="108126"/>
                  </a:cubicBezTo>
                  <a:cubicBezTo>
                    <a:pt x="100" y="48410"/>
                    <a:pt x="48509" y="0"/>
                    <a:pt x="108226" y="0"/>
                  </a:cubicBezTo>
                  <a:cubicBezTo>
                    <a:pt x="167942" y="0"/>
                    <a:pt x="216352" y="48410"/>
                    <a:pt x="216352" y="108126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C4044AA4-E3D8-4DC0-96B8-24FC0612876C}"/>
                </a:ext>
              </a:extLst>
            </p:cNvPr>
            <p:cNvSpPr/>
            <p:nvPr/>
          </p:nvSpPr>
          <p:spPr>
            <a:xfrm>
              <a:off x="3128658" y="3612846"/>
              <a:ext cx="163505" cy="163505"/>
            </a:xfrm>
            <a:custGeom>
              <a:avLst/>
              <a:gdLst>
                <a:gd name="connsiteX0" fmla="*/ 216352 w 216251"/>
                <a:gd name="connsiteY0" fmla="*/ 108126 h 216251"/>
                <a:gd name="connsiteX1" fmla="*/ 108226 w 216251"/>
                <a:gd name="connsiteY1" fmla="*/ 216252 h 216251"/>
                <a:gd name="connsiteX2" fmla="*/ 100 w 216251"/>
                <a:gd name="connsiteY2" fmla="*/ 108126 h 216251"/>
                <a:gd name="connsiteX3" fmla="*/ 108226 w 216251"/>
                <a:gd name="connsiteY3" fmla="*/ 0 h 216251"/>
                <a:gd name="connsiteX4" fmla="*/ 216352 w 216251"/>
                <a:gd name="connsiteY4" fmla="*/ 108126 h 21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251" h="216251">
                  <a:moveTo>
                    <a:pt x="216352" y="108126"/>
                  </a:moveTo>
                  <a:cubicBezTo>
                    <a:pt x="216352" y="167842"/>
                    <a:pt x="167942" y="216252"/>
                    <a:pt x="108226" y="216252"/>
                  </a:cubicBezTo>
                  <a:cubicBezTo>
                    <a:pt x="48509" y="216252"/>
                    <a:pt x="100" y="167842"/>
                    <a:pt x="100" y="108126"/>
                  </a:cubicBezTo>
                  <a:cubicBezTo>
                    <a:pt x="100" y="48410"/>
                    <a:pt x="48509" y="0"/>
                    <a:pt x="108226" y="0"/>
                  </a:cubicBezTo>
                  <a:cubicBezTo>
                    <a:pt x="167942" y="0"/>
                    <a:pt x="216352" y="48410"/>
                    <a:pt x="216352" y="108126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37EC4861-71E7-FEF7-A1C6-D5207317D383}"/>
                </a:ext>
              </a:extLst>
            </p:cNvPr>
            <p:cNvSpPr/>
            <p:nvPr/>
          </p:nvSpPr>
          <p:spPr>
            <a:xfrm>
              <a:off x="3229001" y="3055552"/>
              <a:ext cx="182982" cy="182982"/>
            </a:xfrm>
            <a:custGeom>
              <a:avLst/>
              <a:gdLst>
                <a:gd name="connsiteX0" fmla="*/ 242112 w 242011"/>
                <a:gd name="connsiteY0" fmla="*/ 121006 h 242011"/>
                <a:gd name="connsiteX1" fmla="*/ 121106 w 242011"/>
                <a:gd name="connsiteY1" fmla="*/ 242012 h 242011"/>
                <a:gd name="connsiteX2" fmla="*/ 100 w 242011"/>
                <a:gd name="connsiteY2" fmla="*/ 121006 h 242011"/>
                <a:gd name="connsiteX3" fmla="*/ 121106 w 242011"/>
                <a:gd name="connsiteY3" fmla="*/ 0 h 242011"/>
                <a:gd name="connsiteX4" fmla="*/ 242112 w 242011"/>
                <a:gd name="connsiteY4" fmla="*/ 121006 h 24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011" h="242011">
                  <a:moveTo>
                    <a:pt x="242112" y="121006"/>
                  </a:moveTo>
                  <a:cubicBezTo>
                    <a:pt x="242112" y="187836"/>
                    <a:pt x="187936" y="242012"/>
                    <a:pt x="121106" y="242012"/>
                  </a:cubicBezTo>
                  <a:cubicBezTo>
                    <a:pt x="54276" y="242012"/>
                    <a:pt x="100" y="187836"/>
                    <a:pt x="100" y="121006"/>
                  </a:cubicBezTo>
                  <a:cubicBezTo>
                    <a:pt x="100" y="54176"/>
                    <a:pt x="54276" y="0"/>
                    <a:pt x="121106" y="0"/>
                  </a:cubicBezTo>
                  <a:cubicBezTo>
                    <a:pt x="187936" y="0"/>
                    <a:pt x="242112" y="54176"/>
                    <a:pt x="242112" y="121006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C2DAE276-DBAA-EB13-CD89-3CDFD358AE04}"/>
                </a:ext>
              </a:extLst>
            </p:cNvPr>
            <p:cNvSpPr/>
            <p:nvPr/>
          </p:nvSpPr>
          <p:spPr>
            <a:xfrm>
              <a:off x="3229001" y="3055552"/>
              <a:ext cx="182982" cy="182982"/>
            </a:xfrm>
            <a:custGeom>
              <a:avLst/>
              <a:gdLst>
                <a:gd name="connsiteX0" fmla="*/ 242112 w 242011"/>
                <a:gd name="connsiteY0" fmla="*/ 121006 h 242011"/>
                <a:gd name="connsiteX1" fmla="*/ 121106 w 242011"/>
                <a:gd name="connsiteY1" fmla="*/ 242012 h 242011"/>
                <a:gd name="connsiteX2" fmla="*/ 100 w 242011"/>
                <a:gd name="connsiteY2" fmla="*/ 121006 h 242011"/>
                <a:gd name="connsiteX3" fmla="*/ 121106 w 242011"/>
                <a:gd name="connsiteY3" fmla="*/ 0 h 242011"/>
                <a:gd name="connsiteX4" fmla="*/ 242112 w 242011"/>
                <a:gd name="connsiteY4" fmla="*/ 121006 h 24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011" h="242011">
                  <a:moveTo>
                    <a:pt x="242112" y="121006"/>
                  </a:moveTo>
                  <a:cubicBezTo>
                    <a:pt x="242112" y="187836"/>
                    <a:pt x="187936" y="242012"/>
                    <a:pt x="121106" y="242012"/>
                  </a:cubicBezTo>
                  <a:cubicBezTo>
                    <a:pt x="54276" y="242012"/>
                    <a:pt x="100" y="187836"/>
                    <a:pt x="100" y="121006"/>
                  </a:cubicBezTo>
                  <a:cubicBezTo>
                    <a:pt x="100" y="54176"/>
                    <a:pt x="54276" y="0"/>
                    <a:pt x="121106" y="0"/>
                  </a:cubicBezTo>
                  <a:cubicBezTo>
                    <a:pt x="187936" y="0"/>
                    <a:pt x="242112" y="54176"/>
                    <a:pt x="242112" y="121006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5CC014C7-D600-3C1A-1B40-A5FF88534D71}"/>
                </a:ext>
              </a:extLst>
            </p:cNvPr>
            <p:cNvSpPr/>
            <p:nvPr/>
          </p:nvSpPr>
          <p:spPr>
            <a:xfrm>
              <a:off x="6522214" y="2520447"/>
              <a:ext cx="164048" cy="164048"/>
            </a:xfrm>
            <a:custGeom>
              <a:avLst/>
              <a:gdLst>
                <a:gd name="connsiteX0" fmla="*/ 217070 w 216969"/>
                <a:gd name="connsiteY0" fmla="*/ 108485 h 216969"/>
                <a:gd name="connsiteX1" fmla="*/ 108585 w 216969"/>
                <a:gd name="connsiteY1" fmla="*/ 216969 h 216969"/>
                <a:gd name="connsiteX2" fmla="*/ 101 w 216969"/>
                <a:gd name="connsiteY2" fmla="*/ 108485 h 216969"/>
                <a:gd name="connsiteX3" fmla="*/ 108585 w 216969"/>
                <a:gd name="connsiteY3" fmla="*/ 0 h 216969"/>
                <a:gd name="connsiteX4" fmla="*/ 217070 w 216969"/>
                <a:gd name="connsiteY4" fmla="*/ 108485 h 2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969" h="216969">
                  <a:moveTo>
                    <a:pt x="217070" y="108485"/>
                  </a:moveTo>
                  <a:cubicBezTo>
                    <a:pt x="217070" y="168399"/>
                    <a:pt x="168499" y="216969"/>
                    <a:pt x="108585" y="216969"/>
                  </a:cubicBezTo>
                  <a:cubicBezTo>
                    <a:pt x="48670" y="216969"/>
                    <a:pt x="101" y="168399"/>
                    <a:pt x="101" y="108485"/>
                  </a:cubicBezTo>
                  <a:cubicBezTo>
                    <a:pt x="101" y="48570"/>
                    <a:pt x="48671" y="0"/>
                    <a:pt x="108585" y="0"/>
                  </a:cubicBezTo>
                  <a:cubicBezTo>
                    <a:pt x="168500" y="0"/>
                    <a:pt x="217070" y="48570"/>
                    <a:pt x="217070" y="108485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31393A22-D9E4-3C5E-285A-0C0CA00B464C}"/>
                </a:ext>
              </a:extLst>
            </p:cNvPr>
            <p:cNvSpPr/>
            <p:nvPr/>
          </p:nvSpPr>
          <p:spPr>
            <a:xfrm>
              <a:off x="6522214" y="2520447"/>
              <a:ext cx="164048" cy="164048"/>
            </a:xfrm>
            <a:custGeom>
              <a:avLst/>
              <a:gdLst>
                <a:gd name="connsiteX0" fmla="*/ 217070 w 216969"/>
                <a:gd name="connsiteY0" fmla="*/ 108485 h 216969"/>
                <a:gd name="connsiteX1" fmla="*/ 108585 w 216969"/>
                <a:gd name="connsiteY1" fmla="*/ 216969 h 216969"/>
                <a:gd name="connsiteX2" fmla="*/ 101 w 216969"/>
                <a:gd name="connsiteY2" fmla="*/ 108485 h 216969"/>
                <a:gd name="connsiteX3" fmla="*/ 108585 w 216969"/>
                <a:gd name="connsiteY3" fmla="*/ 0 h 216969"/>
                <a:gd name="connsiteX4" fmla="*/ 217070 w 216969"/>
                <a:gd name="connsiteY4" fmla="*/ 108485 h 2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969" h="216969">
                  <a:moveTo>
                    <a:pt x="217070" y="108485"/>
                  </a:moveTo>
                  <a:cubicBezTo>
                    <a:pt x="217070" y="168399"/>
                    <a:pt x="168499" y="216969"/>
                    <a:pt x="108585" y="216969"/>
                  </a:cubicBezTo>
                  <a:cubicBezTo>
                    <a:pt x="48670" y="216969"/>
                    <a:pt x="101" y="168399"/>
                    <a:pt x="101" y="108485"/>
                  </a:cubicBezTo>
                  <a:cubicBezTo>
                    <a:pt x="101" y="48570"/>
                    <a:pt x="48671" y="0"/>
                    <a:pt x="108585" y="0"/>
                  </a:cubicBezTo>
                  <a:cubicBezTo>
                    <a:pt x="168500" y="0"/>
                    <a:pt x="217070" y="48570"/>
                    <a:pt x="217070" y="108485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EA808757-9E90-29C5-8650-993BF5ECA147}"/>
                </a:ext>
              </a:extLst>
            </p:cNvPr>
            <p:cNvSpPr/>
            <p:nvPr/>
          </p:nvSpPr>
          <p:spPr>
            <a:xfrm>
              <a:off x="3122262" y="3223947"/>
              <a:ext cx="170376" cy="170376"/>
            </a:xfrm>
            <a:custGeom>
              <a:avLst/>
              <a:gdLst>
                <a:gd name="connsiteX0" fmla="*/ 225440 w 225339"/>
                <a:gd name="connsiteY0" fmla="*/ 112670 h 225339"/>
                <a:gd name="connsiteX1" fmla="*/ 112770 w 225339"/>
                <a:gd name="connsiteY1" fmla="*/ 225340 h 225339"/>
                <a:gd name="connsiteX2" fmla="*/ 100 w 225339"/>
                <a:gd name="connsiteY2" fmla="*/ 112670 h 225339"/>
                <a:gd name="connsiteX3" fmla="*/ 112770 w 225339"/>
                <a:gd name="connsiteY3" fmla="*/ 0 h 225339"/>
                <a:gd name="connsiteX4" fmla="*/ 225440 w 225339"/>
                <a:gd name="connsiteY4" fmla="*/ 112670 h 225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339" h="225339">
                  <a:moveTo>
                    <a:pt x="225440" y="112670"/>
                  </a:moveTo>
                  <a:cubicBezTo>
                    <a:pt x="225440" y="174896"/>
                    <a:pt x="174996" y="225340"/>
                    <a:pt x="112770" y="225340"/>
                  </a:cubicBezTo>
                  <a:cubicBezTo>
                    <a:pt x="50544" y="225340"/>
                    <a:pt x="100" y="174896"/>
                    <a:pt x="100" y="112670"/>
                  </a:cubicBezTo>
                  <a:cubicBezTo>
                    <a:pt x="100" y="50444"/>
                    <a:pt x="50544" y="0"/>
                    <a:pt x="112770" y="0"/>
                  </a:cubicBezTo>
                  <a:cubicBezTo>
                    <a:pt x="174996" y="0"/>
                    <a:pt x="225440" y="50444"/>
                    <a:pt x="225440" y="112670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679646CB-FE70-86F1-8650-B0B026267EA7}"/>
                </a:ext>
              </a:extLst>
            </p:cNvPr>
            <p:cNvSpPr/>
            <p:nvPr/>
          </p:nvSpPr>
          <p:spPr>
            <a:xfrm>
              <a:off x="3122262" y="3223947"/>
              <a:ext cx="170376" cy="170376"/>
            </a:xfrm>
            <a:custGeom>
              <a:avLst/>
              <a:gdLst>
                <a:gd name="connsiteX0" fmla="*/ 225440 w 225339"/>
                <a:gd name="connsiteY0" fmla="*/ 112670 h 225339"/>
                <a:gd name="connsiteX1" fmla="*/ 112770 w 225339"/>
                <a:gd name="connsiteY1" fmla="*/ 225340 h 225339"/>
                <a:gd name="connsiteX2" fmla="*/ 100 w 225339"/>
                <a:gd name="connsiteY2" fmla="*/ 112670 h 225339"/>
                <a:gd name="connsiteX3" fmla="*/ 112770 w 225339"/>
                <a:gd name="connsiteY3" fmla="*/ 0 h 225339"/>
                <a:gd name="connsiteX4" fmla="*/ 225440 w 225339"/>
                <a:gd name="connsiteY4" fmla="*/ 112670 h 225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339" h="225339">
                  <a:moveTo>
                    <a:pt x="225440" y="112670"/>
                  </a:moveTo>
                  <a:cubicBezTo>
                    <a:pt x="225440" y="174896"/>
                    <a:pt x="174996" y="225340"/>
                    <a:pt x="112770" y="225340"/>
                  </a:cubicBezTo>
                  <a:cubicBezTo>
                    <a:pt x="50544" y="225340"/>
                    <a:pt x="100" y="174896"/>
                    <a:pt x="100" y="112670"/>
                  </a:cubicBezTo>
                  <a:cubicBezTo>
                    <a:pt x="100" y="50444"/>
                    <a:pt x="50544" y="0"/>
                    <a:pt x="112770" y="0"/>
                  </a:cubicBezTo>
                  <a:cubicBezTo>
                    <a:pt x="174996" y="0"/>
                    <a:pt x="225440" y="50444"/>
                    <a:pt x="225440" y="112670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D2E1347E-A116-289F-73D2-DEB125FA3411}"/>
                </a:ext>
              </a:extLst>
            </p:cNvPr>
            <p:cNvSpPr/>
            <p:nvPr/>
          </p:nvSpPr>
          <p:spPr>
            <a:xfrm>
              <a:off x="4138136" y="3249705"/>
              <a:ext cx="101558" cy="101558"/>
            </a:xfrm>
            <a:custGeom>
              <a:avLst/>
              <a:gdLst>
                <a:gd name="connsiteX0" fmla="*/ 134421 w 134320"/>
                <a:gd name="connsiteY0" fmla="*/ 67160 h 134320"/>
                <a:gd name="connsiteX1" fmla="*/ 67260 w 134320"/>
                <a:gd name="connsiteY1" fmla="*/ 134321 h 134320"/>
                <a:gd name="connsiteX2" fmla="*/ 100 w 134320"/>
                <a:gd name="connsiteY2" fmla="*/ 67160 h 134320"/>
                <a:gd name="connsiteX3" fmla="*/ 67260 w 134320"/>
                <a:gd name="connsiteY3" fmla="*/ 0 h 134320"/>
                <a:gd name="connsiteX4" fmla="*/ 134421 w 134320"/>
                <a:gd name="connsiteY4" fmla="*/ 67160 h 13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20" h="134320">
                  <a:moveTo>
                    <a:pt x="134421" y="67160"/>
                  </a:moveTo>
                  <a:cubicBezTo>
                    <a:pt x="134421" y="104252"/>
                    <a:pt x="104352" y="134321"/>
                    <a:pt x="67260" y="134321"/>
                  </a:cubicBezTo>
                  <a:cubicBezTo>
                    <a:pt x="30169" y="134321"/>
                    <a:pt x="100" y="104252"/>
                    <a:pt x="100" y="67160"/>
                  </a:cubicBezTo>
                  <a:cubicBezTo>
                    <a:pt x="100" y="30069"/>
                    <a:pt x="30169" y="0"/>
                    <a:pt x="67260" y="0"/>
                  </a:cubicBezTo>
                  <a:cubicBezTo>
                    <a:pt x="104352" y="0"/>
                    <a:pt x="134421" y="30069"/>
                    <a:pt x="134421" y="67160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59A71DF6-D8A1-70D4-3286-93B004A948F0}"/>
                </a:ext>
              </a:extLst>
            </p:cNvPr>
            <p:cNvSpPr/>
            <p:nvPr/>
          </p:nvSpPr>
          <p:spPr>
            <a:xfrm>
              <a:off x="4138136" y="3249705"/>
              <a:ext cx="101558" cy="101558"/>
            </a:xfrm>
            <a:custGeom>
              <a:avLst/>
              <a:gdLst>
                <a:gd name="connsiteX0" fmla="*/ 134421 w 134320"/>
                <a:gd name="connsiteY0" fmla="*/ 67160 h 134320"/>
                <a:gd name="connsiteX1" fmla="*/ 67260 w 134320"/>
                <a:gd name="connsiteY1" fmla="*/ 134321 h 134320"/>
                <a:gd name="connsiteX2" fmla="*/ 100 w 134320"/>
                <a:gd name="connsiteY2" fmla="*/ 67160 h 134320"/>
                <a:gd name="connsiteX3" fmla="*/ 67260 w 134320"/>
                <a:gd name="connsiteY3" fmla="*/ 0 h 134320"/>
                <a:gd name="connsiteX4" fmla="*/ 134421 w 134320"/>
                <a:gd name="connsiteY4" fmla="*/ 67160 h 13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20" h="134320">
                  <a:moveTo>
                    <a:pt x="134421" y="67160"/>
                  </a:moveTo>
                  <a:cubicBezTo>
                    <a:pt x="134421" y="104252"/>
                    <a:pt x="104352" y="134321"/>
                    <a:pt x="67260" y="134321"/>
                  </a:cubicBezTo>
                  <a:cubicBezTo>
                    <a:pt x="30169" y="134321"/>
                    <a:pt x="100" y="104252"/>
                    <a:pt x="100" y="67160"/>
                  </a:cubicBezTo>
                  <a:cubicBezTo>
                    <a:pt x="100" y="30069"/>
                    <a:pt x="30169" y="0"/>
                    <a:pt x="67260" y="0"/>
                  </a:cubicBezTo>
                  <a:cubicBezTo>
                    <a:pt x="104352" y="0"/>
                    <a:pt x="134421" y="30069"/>
                    <a:pt x="134421" y="67160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A08AC337-38B5-93EC-3FF4-4EFE99817DA2}"/>
                </a:ext>
              </a:extLst>
            </p:cNvPr>
            <p:cNvSpPr/>
            <p:nvPr/>
          </p:nvSpPr>
          <p:spPr>
            <a:xfrm>
              <a:off x="3103112" y="3724949"/>
              <a:ext cx="213083" cy="213083"/>
            </a:xfrm>
            <a:custGeom>
              <a:avLst/>
              <a:gdLst>
                <a:gd name="connsiteX0" fmla="*/ 281924 w 281823"/>
                <a:gd name="connsiteY0" fmla="*/ 140912 h 281823"/>
                <a:gd name="connsiteX1" fmla="*/ 141012 w 281823"/>
                <a:gd name="connsiteY1" fmla="*/ 281824 h 281823"/>
                <a:gd name="connsiteX2" fmla="*/ 100 w 281823"/>
                <a:gd name="connsiteY2" fmla="*/ 140912 h 281823"/>
                <a:gd name="connsiteX3" fmla="*/ 141012 w 281823"/>
                <a:gd name="connsiteY3" fmla="*/ 0 h 281823"/>
                <a:gd name="connsiteX4" fmla="*/ 281924 w 281823"/>
                <a:gd name="connsiteY4" fmla="*/ 140912 h 28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23" h="281823">
                  <a:moveTo>
                    <a:pt x="281924" y="140912"/>
                  </a:moveTo>
                  <a:cubicBezTo>
                    <a:pt x="281924" y="218735"/>
                    <a:pt x="218835" y="281824"/>
                    <a:pt x="141012" y="281824"/>
                  </a:cubicBezTo>
                  <a:cubicBezTo>
                    <a:pt x="63189" y="281824"/>
                    <a:pt x="100" y="218735"/>
                    <a:pt x="100" y="140912"/>
                  </a:cubicBezTo>
                  <a:cubicBezTo>
                    <a:pt x="100" y="63088"/>
                    <a:pt x="63189" y="0"/>
                    <a:pt x="141012" y="0"/>
                  </a:cubicBezTo>
                  <a:cubicBezTo>
                    <a:pt x="218835" y="0"/>
                    <a:pt x="281924" y="63088"/>
                    <a:pt x="281924" y="140912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276F82F9-0DA9-0B6F-783E-B220E13F941A}"/>
                </a:ext>
              </a:extLst>
            </p:cNvPr>
            <p:cNvSpPr/>
            <p:nvPr/>
          </p:nvSpPr>
          <p:spPr>
            <a:xfrm>
              <a:off x="3103112" y="3724949"/>
              <a:ext cx="213083" cy="213083"/>
            </a:xfrm>
            <a:custGeom>
              <a:avLst/>
              <a:gdLst>
                <a:gd name="connsiteX0" fmla="*/ 281924 w 281823"/>
                <a:gd name="connsiteY0" fmla="*/ 140912 h 281823"/>
                <a:gd name="connsiteX1" fmla="*/ 141012 w 281823"/>
                <a:gd name="connsiteY1" fmla="*/ 281824 h 281823"/>
                <a:gd name="connsiteX2" fmla="*/ 100 w 281823"/>
                <a:gd name="connsiteY2" fmla="*/ 140912 h 281823"/>
                <a:gd name="connsiteX3" fmla="*/ 141012 w 281823"/>
                <a:gd name="connsiteY3" fmla="*/ 0 h 281823"/>
                <a:gd name="connsiteX4" fmla="*/ 281924 w 281823"/>
                <a:gd name="connsiteY4" fmla="*/ 140912 h 28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23" h="281823">
                  <a:moveTo>
                    <a:pt x="281924" y="140912"/>
                  </a:moveTo>
                  <a:cubicBezTo>
                    <a:pt x="281924" y="218735"/>
                    <a:pt x="218835" y="281824"/>
                    <a:pt x="141012" y="281824"/>
                  </a:cubicBezTo>
                  <a:cubicBezTo>
                    <a:pt x="63189" y="281824"/>
                    <a:pt x="100" y="218735"/>
                    <a:pt x="100" y="140912"/>
                  </a:cubicBezTo>
                  <a:cubicBezTo>
                    <a:pt x="100" y="63088"/>
                    <a:pt x="63189" y="0"/>
                    <a:pt x="141012" y="0"/>
                  </a:cubicBezTo>
                  <a:cubicBezTo>
                    <a:pt x="218835" y="0"/>
                    <a:pt x="281924" y="63088"/>
                    <a:pt x="281924" y="140912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2B461E7A-03FF-5713-7736-95333F948DAD}"/>
                </a:ext>
              </a:extLst>
            </p:cNvPr>
            <p:cNvSpPr/>
            <p:nvPr/>
          </p:nvSpPr>
          <p:spPr>
            <a:xfrm>
              <a:off x="6021118" y="2952093"/>
              <a:ext cx="112841" cy="112841"/>
            </a:xfrm>
            <a:custGeom>
              <a:avLst/>
              <a:gdLst>
                <a:gd name="connsiteX0" fmla="*/ 149344 w 149243"/>
                <a:gd name="connsiteY0" fmla="*/ 74622 h 149243"/>
                <a:gd name="connsiteX1" fmla="*/ 74722 w 149243"/>
                <a:gd name="connsiteY1" fmla="*/ 149244 h 149243"/>
                <a:gd name="connsiteX2" fmla="*/ 101 w 149243"/>
                <a:gd name="connsiteY2" fmla="*/ 74622 h 149243"/>
                <a:gd name="connsiteX3" fmla="*/ 74722 w 149243"/>
                <a:gd name="connsiteY3" fmla="*/ 0 h 149243"/>
                <a:gd name="connsiteX4" fmla="*/ 149344 w 149243"/>
                <a:gd name="connsiteY4" fmla="*/ 74622 h 14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43" h="149243">
                  <a:moveTo>
                    <a:pt x="149344" y="74622"/>
                  </a:moveTo>
                  <a:cubicBezTo>
                    <a:pt x="149344" y="115834"/>
                    <a:pt x="115934" y="149244"/>
                    <a:pt x="74722" y="149244"/>
                  </a:cubicBezTo>
                  <a:cubicBezTo>
                    <a:pt x="33510" y="149244"/>
                    <a:pt x="101" y="115834"/>
                    <a:pt x="101" y="74622"/>
                  </a:cubicBezTo>
                  <a:cubicBezTo>
                    <a:pt x="101" y="33409"/>
                    <a:pt x="33510" y="0"/>
                    <a:pt x="74722" y="0"/>
                  </a:cubicBezTo>
                  <a:cubicBezTo>
                    <a:pt x="115935" y="0"/>
                    <a:pt x="149344" y="33409"/>
                    <a:pt x="149344" y="74622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20B00426-8156-13D8-6022-2B16D67D6A54}"/>
                </a:ext>
              </a:extLst>
            </p:cNvPr>
            <p:cNvSpPr/>
            <p:nvPr/>
          </p:nvSpPr>
          <p:spPr>
            <a:xfrm>
              <a:off x="6021118" y="2952093"/>
              <a:ext cx="112841" cy="112841"/>
            </a:xfrm>
            <a:custGeom>
              <a:avLst/>
              <a:gdLst>
                <a:gd name="connsiteX0" fmla="*/ 149344 w 149243"/>
                <a:gd name="connsiteY0" fmla="*/ 74622 h 149243"/>
                <a:gd name="connsiteX1" fmla="*/ 74722 w 149243"/>
                <a:gd name="connsiteY1" fmla="*/ 149244 h 149243"/>
                <a:gd name="connsiteX2" fmla="*/ 101 w 149243"/>
                <a:gd name="connsiteY2" fmla="*/ 74622 h 149243"/>
                <a:gd name="connsiteX3" fmla="*/ 74722 w 149243"/>
                <a:gd name="connsiteY3" fmla="*/ 0 h 149243"/>
                <a:gd name="connsiteX4" fmla="*/ 149344 w 149243"/>
                <a:gd name="connsiteY4" fmla="*/ 74622 h 14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43" h="149243">
                  <a:moveTo>
                    <a:pt x="149344" y="74622"/>
                  </a:moveTo>
                  <a:cubicBezTo>
                    <a:pt x="149344" y="115834"/>
                    <a:pt x="115934" y="149244"/>
                    <a:pt x="74722" y="149244"/>
                  </a:cubicBezTo>
                  <a:cubicBezTo>
                    <a:pt x="33510" y="149244"/>
                    <a:pt x="101" y="115834"/>
                    <a:pt x="101" y="74622"/>
                  </a:cubicBezTo>
                  <a:cubicBezTo>
                    <a:pt x="101" y="33409"/>
                    <a:pt x="33510" y="0"/>
                    <a:pt x="74722" y="0"/>
                  </a:cubicBezTo>
                  <a:cubicBezTo>
                    <a:pt x="115935" y="0"/>
                    <a:pt x="149344" y="33409"/>
                    <a:pt x="149344" y="74622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B52D4C91-05DE-4BC1-2FB2-8866903943DB}"/>
                </a:ext>
              </a:extLst>
            </p:cNvPr>
            <p:cNvSpPr/>
            <p:nvPr/>
          </p:nvSpPr>
          <p:spPr>
            <a:xfrm>
              <a:off x="5170536" y="3507046"/>
              <a:ext cx="200943" cy="200943"/>
            </a:xfrm>
            <a:custGeom>
              <a:avLst/>
              <a:gdLst>
                <a:gd name="connsiteX0" fmla="*/ 265868 w 265767"/>
                <a:gd name="connsiteY0" fmla="*/ 132884 h 265767"/>
                <a:gd name="connsiteX1" fmla="*/ 132984 w 265767"/>
                <a:gd name="connsiteY1" fmla="*/ 265767 h 265767"/>
                <a:gd name="connsiteX2" fmla="*/ 101 w 265767"/>
                <a:gd name="connsiteY2" fmla="*/ 132884 h 265767"/>
                <a:gd name="connsiteX3" fmla="*/ 132984 w 265767"/>
                <a:gd name="connsiteY3" fmla="*/ 0 h 265767"/>
                <a:gd name="connsiteX4" fmla="*/ 265868 w 265767"/>
                <a:gd name="connsiteY4" fmla="*/ 132884 h 265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767" h="265767">
                  <a:moveTo>
                    <a:pt x="265868" y="132884"/>
                  </a:moveTo>
                  <a:cubicBezTo>
                    <a:pt x="265868" y="206273"/>
                    <a:pt x="206373" y="265767"/>
                    <a:pt x="132984" y="265767"/>
                  </a:cubicBezTo>
                  <a:cubicBezTo>
                    <a:pt x="59594" y="265767"/>
                    <a:pt x="101" y="206273"/>
                    <a:pt x="101" y="132884"/>
                  </a:cubicBezTo>
                  <a:cubicBezTo>
                    <a:pt x="101" y="59494"/>
                    <a:pt x="59595" y="0"/>
                    <a:pt x="132984" y="0"/>
                  </a:cubicBezTo>
                  <a:cubicBezTo>
                    <a:pt x="206374" y="0"/>
                    <a:pt x="265868" y="59494"/>
                    <a:pt x="265868" y="132884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A1874A18-3A30-73FA-8F43-4A0BB398C9F4}"/>
                </a:ext>
              </a:extLst>
            </p:cNvPr>
            <p:cNvSpPr/>
            <p:nvPr/>
          </p:nvSpPr>
          <p:spPr>
            <a:xfrm>
              <a:off x="5170536" y="3507046"/>
              <a:ext cx="200943" cy="200943"/>
            </a:xfrm>
            <a:custGeom>
              <a:avLst/>
              <a:gdLst>
                <a:gd name="connsiteX0" fmla="*/ 265868 w 265767"/>
                <a:gd name="connsiteY0" fmla="*/ 132884 h 265767"/>
                <a:gd name="connsiteX1" fmla="*/ 132984 w 265767"/>
                <a:gd name="connsiteY1" fmla="*/ 265767 h 265767"/>
                <a:gd name="connsiteX2" fmla="*/ 101 w 265767"/>
                <a:gd name="connsiteY2" fmla="*/ 132884 h 265767"/>
                <a:gd name="connsiteX3" fmla="*/ 132984 w 265767"/>
                <a:gd name="connsiteY3" fmla="*/ 0 h 265767"/>
                <a:gd name="connsiteX4" fmla="*/ 265868 w 265767"/>
                <a:gd name="connsiteY4" fmla="*/ 132884 h 265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767" h="265767">
                  <a:moveTo>
                    <a:pt x="265868" y="132884"/>
                  </a:moveTo>
                  <a:cubicBezTo>
                    <a:pt x="265868" y="206273"/>
                    <a:pt x="206373" y="265767"/>
                    <a:pt x="132984" y="265767"/>
                  </a:cubicBezTo>
                  <a:cubicBezTo>
                    <a:pt x="59594" y="265767"/>
                    <a:pt x="101" y="206273"/>
                    <a:pt x="101" y="132884"/>
                  </a:cubicBezTo>
                  <a:cubicBezTo>
                    <a:pt x="101" y="59494"/>
                    <a:pt x="59595" y="0"/>
                    <a:pt x="132984" y="0"/>
                  </a:cubicBezTo>
                  <a:cubicBezTo>
                    <a:pt x="206374" y="0"/>
                    <a:pt x="265868" y="59494"/>
                    <a:pt x="265868" y="132884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A7A05E12-6EBE-CF4E-ADA0-ED69F40D4575}"/>
                </a:ext>
              </a:extLst>
            </p:cNvPr>
            <p:cNvSpPr/>
            <p:nvPr/>
          </p:nvSpPr>
          <p:spPr>
            <a:xfrm>
              <a:off x="3355349" y="4094235"/>
              <a:ext cx="189075" cy="189075"/>
            </a:xfrm>
            <a:custGeom>
              <a:avLst/>
              <a:gdLst>
                <a:gd name="connsiteX0" fmla="*/ 250170 w 250070"/>
                <a:gd name="connsiteY0" fmla="*/ 125035 h 250070"/>
                <a:gd name="connsiteX1" fmla="*/ 125135 w 250070"/>
                <a:gd name="connsiteY1" fmla="*/ 250070 h 250070"/>
                <a:gd name="connsiteX2" fmla="*/ 100 w 250070"/>
                <a:gd name="connsiteY2" fmla="*/ 125035 h 250070"/>
                <a:gd name="connsiteX3" fmla="*/ 125135 w 250070"/>
                <a:gd name="connsiteY3" fmla="*/ 0 h 250070"/>
                <a:gd name="connsiteX4" fmla="*/ 250170 w 250070"/>
                <a:gd name="connsiteY4" fmla="*/ 125035 h 25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070" h="250070">
                  <a:moveTo>
                    <a:pt x="250170" y="125035"/>
                  </a:moveTo>
                  <a:cubicBezTo>
                    <a:pt x="250170" y="194090"/>
                    <a:pt x="194190" y="250070"/>
                    <a:pt x="125135" y="250070"/>
                  </a:cubicBezTo>
                  <a:cubicBezTo>
                    <a:pt x="56080" y="250070"/>
                    <a:pt x="100" y="194090"/>
                    <a:pt x="100" y="125035"/>
                  </a:cubicBezTo>
                  <a:cubicBezTo>
                    <a:pt x="100" y="55980"/>
                    <a:pt x="56080" y="0"/>
                    <a:pt x="125135" y="0"/>
                  </a:cubicBezTo>
                  <a:cubicBezTo>
                    <a:pt x="194190" y="0"/>
                    <a:pt x="250170" y="55980"/>
                    <a:pt x="250170" y="125035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5EA908DA-B949-49FA-E286-A4DA8ADE5340}"/>
                </a:ext>
              </a:extLst>
            </p:cNvPr>
            <p:cNvSpPr/>
            <p:nvPr/>
          </p:nvSpPr>
          <p:spPr>
            <a:xfrm>
              <a:off x="3355349" y="4094235"/>
              <a:ext cx="189075" cy="189075"/>
            </a:xfrm>
            <a:custGeom>
              <a:avLst/>
              <a:gdLst>
                <a:gd name="connsiteX0" fmla="*/ 250170 w 250070"/>
                <a:gd name="connsiteY0" fmla="*/ 125035 h 250070"/>
                <a:gd name="connsiteX1" fmla="*/ 125135 w 250070"/>
                <a:gd name="connsiteY1" fmla="*/ 250070 h 250070"/>
                <a:gd name="connsiteX2" fmla="*/ 100 w 250070"/>
                <a:gd name="connsiteY2" fmla="*/ 125035 h 250070"/>
                <a:gd name="connsiteX3" fmla="*/ 125135 w 250070"/>
                <a:gd name="connsiteY3" fmla="*/ 0 h 250070"/>
                <a:gd name="connsiteX4" fmla="*/ 250170 w 250070"/>
                <a:gd name="connsiteY4" fmla="*/ 125035 h 25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070" h="250070">
                  <a:moveTo>
                    <a:pt x="250170" y="125035"/>
                  </a:moveTo>
                  <a:cubicBezTo>
                    <a:pt x="250170" y="194090"/>
                    <a:pt x="194190" y="250070"/>
                    <a:pt x="125135" y="250070"/>
                  </a:cubicBezTo>
                  <a:cubicBezTo>
                    <a:pt x="56080" y="250070"/>
                    <a:pt x="100" y="194090"/>
                    <a:pt x="100" y="125035"/>
                  </a:cubicBezTo>
                  <a:cubicBezTo>
                    <a:pt x="100" y="55980"/>
                    <a:pt x="56080" y="0"/>
                    <a:pt x="125135" y="0"/>
                  </a:cubicBezTo>
                  <a:cubicBezTo>
                    <a:pt x="194190" y="0"/>
                    <a:pt x="250170" y="55980"/>
                    <a:pt x="250170" y="125035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CB5EBD1B-7D9D-D78D-13E4-3588AB98A315}"/>
                </a:ext>
              </a:extLst>
            </p:cNvPr>
            <p:cNvSpPr/>
            <p:nvPr/>
          </p:nvSpPr>
          <p:spPr>
            <a:xfrm>
              <a:off x="3698964" y="2847373"/>
              <a:ext cx="129327" cy="129327"/>
            </a:xfrm>
            <a:custGeom>
              <a:avLst/>
              <a:gdLst>
                <a:gd name="connsiteX0" fmla="*/ 171147 w 171047"/>
                <a:gd name="connsiteY0" fmla="*/ 85524 h 171047"/>
                <a:gd name="connsiteX1" fmla="*/ 85624 w 171047"/>
                <a:gd name="connsiteY1" fmla="*/ 171047 h 171047"/>
                <a:gd name="connsiteX2" fmla="*/ 100 w 171047"/>
                <a:gd name="connsiteY2" fmla="*/ 85524 h 171047"/>
                <a:gd name="connsiteX3" fmla="*/ 85624 w 171047"/>
                <a:gd name="connsiteY3" fmla="*/ 0 h 171047"/>
                <a:gd name="connsiteX4" fmla="*/ 171147 w 171047"/>
                <a:gd name="connsiteY4" fmla="*/ 85524 h 171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047" h="171047">
                  <a:moveTo>
                    <a:pt x="171147" y="85524"/>
                  </a:moveTo>
                  <a:cubicBezTo>
                    <a:pt x="171147" y="132757"/>
                    <a:pt x="132857" y="171047"/>
                    <a:pt x="85624" y="171047"/>
                  </a:cubicBezTo>
                  <a:cubicBezTo>
                    <a:pt x="38390" y="171047"/>
                    <a:pt x="100" y="132757"/>
                    <a:pt x="100" y="85524"/>
                  </a:cubicBezTo>
                  <a:cubicBezTo>
                    <a:pt x="100" y="38290"/>
                    <a:pt x="38390" y="0"/>
                    <a:pt x="85624" y="0"/>
                  </a:cubicBezTo>
                  <a:cubicBezTo>
                    <a:pt x="132857" y="0"/>
                    <a:pt x="171147" y="38290"/>
                    <a:pt x="171147" y="85524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A725F26E-F8DE-5FF6-8DC3-E1633421FCDF}"/>
                </a:ext>
              </a:extLst>
            </p:cNvPr>
            <p:cNvSpPr/>
            <p:nvPr/>
          </p:nvSpPr>
          <p:spPr>
            <a:xfrm>
              <a:off x="3698964" y="2847373"/>
              <a:ext cx="129327" cy="129327"/>
            </a:xfrm>
            <a:custGeom>
              <a:avLst/>
              <a:gdLst>
                <a:gd name="connsiteX0" fmla="*/ 171147 w 171047"/>
                <a:gd name="connsiteY0" fmla="*/ 85524 h 171047"/>
                <a:gd name="connsiteX1" fmla="*/ 85624 w 171047"/>
                <a:gd name="connsiteY1" fmla="*/ 171047 h 171047"/>
                <a:gd name="connsiteX2" fmla="*/ 100 w 171047"/>
                <a:gd name="connsiteY2" fmla="*/ 85524 h 171047"/>
                <a:gd name="connsiteX3" fmla="*/ 85624 w 171047"/>
                <a:gd name="connsiteY3" fmla="*/ 0 h 171047"/>
                <a:gd name="connsiteX4" fmla="*/ 171147 w 171047"/>
                <a:gd name="connsiteY4" fmla="*/ 85524 h 171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047" h="171047">
                  <a:moveTo>
                    <a:pt x="171147" y="85524"/>
                  </a:moveTo>
                  <a:cubicBezTo>
                    <a:pt x="171147" y="132757"/>
                    <a:pt x="132857" y="171047"/>
                    <a:pt x="85624" y="171047"/>
                  </a:cubicBezTo>
                  <a:cubicBezTo>
                    <a:pt x="38390" y="171047"/>
                    <a:pt x="100" y="132757"/>
                    <a:pt x="100" y="85524"/>
                  </a:cubicBezTo>
                  <a:cubicBezTo>
                    <a:pt x="100" y="38290"/>
                    <a:pt x="38390" y="0"/>
                    <a:pt x="85624" y="0"/>
                  </a:cubicBezTo>
                  <a:cubicBezTo>
                    <a:pt x="132857" y="0"/>
                    <a:pt x="171147" y="38290"/>
                    <a:pt x="171147" y="85524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2D4EDBBD-C848-FC49-ED6A-576B77D54156}"/>
                </a:ext>
              </a:extLst>
            </p:cNvPr>
            <p:cNvSpPr/>
            <p:nvPr/>
          </p:nvSpPr>
          <p:spPr>
            <a:xfrm>
              <a:off x="7040217" y="3613437"/>
              <a:ext cx="122359" cy="122359"/>
            </a:xfrm>
            <a:custGeom>
              <a:avLst/>
              <a:gdLst>
                <a:gd name="connsiteX0" fmla="*/ 161931 w 161831"/>
                <a:gd name="connsiteY0" fmla="*/ 80916 h 161831"/>
                <a:gd name="connsiteX1" fmla="*/ 81015 w 161831"/>
                <a:gd name="connsiteY1" fmla="*/ 161831 h 161831"/>
                <a:gd name="connsiteX2" fmla="*/ 100 w 161831"/>
                <a:gd name="connsiteY2" fmla="*/ 80916 h 161831"/>
                <a:gd name="connsiteX3" fmla="*/ 81015 w 161831"/>
                <a:gd name="connsiteY3" fmla="*/ 0 h 161831"/>
                <a:gd name="connsiteX4" fmla="*/ 161931 w 161831"/>
                <a:gd name="connsiteY4" fmla="*/ 80916 h 161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31" h="161831">
                  <a:moveTo>
                    <a:pt x="161931" y="80916"/>
                  </a:moveTo>
                  <a:cubicBezTo>
                    <a:pt x="161931" y="125604"/>
                    <a:pt x="125704" y="161831"/>
                    <a:pt x="81015" y="161831"/>
                  </a:cubicBezTo>
                  <a:cubicBezTo>
                    <a:pt x="36327" y="161831"/>
                    <a:pt x="100" y="125604"/>
                    <a:pt x="100" y="80916"/>
                  </a:cubicBezTo>
                  <a:cubicBezTo>
                    <a:pt x="100" y="36227"/>
                    <a:pt x="36327" y="0"/>
                    <a:pt x="81015" y="0"/>
                  </a:cubicBezTo>
                  <a:cubicBezTo>
                    <a:pt x="125704" y="0"/>
                    <a:pt x="161931" y="36227"/>
                    <a:pt x="161931" y="80916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9338BDB1-AF9F-9769-30A1-4037EB5A1645}"/>
                </a:ext>
              </a:extLst>
            </p:cNvPr>
            <p:cNvSpPr/>
            <p:nvPr/>
          </p:nvSpPr>
          <p:spPr>
            <a:xfrm>
              <a:off x="7040217" y="3613437"/>
              <a:ext cx="122359" cy="122359"/>
            </a:xfrm>
            <a:custGeom>
              <a:avLst/>
              <a:gdLst>
                <a:gd name="connsiteX0" fmla="*/ 161931 w 161831"/>
                <a:gd name="connsiteY0" fmla="*/ 80916 h 161831"/>
                <a:gd name="connsiteX1" fmla="*/ 81015 w 161831"/>
                <a:gd name="connsiteY1" fmla="*/ 161831 h 161831"/>
                <a:gd name="connsiteX2" fmla="*/ 100 w 161831"/>
                <a:gd name="connsiteY2" fmla="*/ 80916 h 161831"/>
                <a:gd name="connsiteX3" fmla="*/ 81015 w 161831"/>
                <a:gd name="connsiteY3" fmla="*/ 0 h 161831"/>
                <a:gd name="connsiteX4" fmla="*/ 161931 w 161831"/>
                <a:gd name="connsiteY4" fmla="*/ 80916 h 161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31" h="161831">
                  <a:moveTo>
                    <a:pt x="161931" y="80916"/>
                  </a:moveTo>
                  <a:cubicBezTo>
                    <a:pt x="161931" y="125604"/>
                    <a:pt x="125704" y="161831"/>
                    <a:pt x="81015" y="161831"/>
                  </a:cubicBezTo>
                  <a:cubicBezTo>
                    <a:pt x="36327" y="161831"/>
                    <a:pt x="100" y="125604"/>
                    <a:pt x="100" y="80916"/>
                  </a:cubicBezTo>
                  <a:cubicBezTo>
                    <a:pt x="100" y="36227"/>
                    <a:pt x="36327" y="0"/>
                    <a:pt x="81015" y="0"/>
                  </a:cubicBezTo>
                  <a:cubicBezTo>
                    <a:pt x="125704" y="0"/>
                    <a:pt x="161931" y="36227"/>
                    <a:pt x="161931" y="80916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64798A28-9C4A-F2CB-8CD6-B033D3B5E1DB}"/>
                </a:ext>
              </a:extLst>
            </p:cNvPr>
            <p:cNvSpPr/>
            <p:nvPr/>
          </p:nvSpPr>
          <p:spPr>
            <a:xfrm>
              <a:off x="6038451" y="2882920"/>
              <a:ext cx="184684" cy="184684"/>
            </a:xfrm>
            <a:custGeom>
              <a:avLst/>
              <a:gdLst>
                <a:gd name="connsiteX0" fmla="*/ 244363 w 244262"/>
                <a:gd name="connsiteY0" fmla="*/ 122131 h 244262"/>
                <a:gd name="connsiteX1" fmla="*/ 122232 w 244262"/>
                <a:gd name="connsiteY1" fmla="*/ 244262 h 244262"/>
                <a:gd name="connsiteX2" fmla="*/ 101 w 244262"/>
                <a:gd name="connsiteY2" fmla="*/ 122131 h 244262"/>
                <a:gd name="connsiteX3" fmla="*/ 122232 w 244262"/>
                <a:gd name="connsiteY3" fmla="*/ 0 h 244262"/>
                <a:gd name="connsiteX4" fmla="*/ 244363 w 244262"/>
                <a:gd name="connsiteY4" fmla="*/ 122131 h 244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262" h="244262">
                  <a:moveTo>
                    <a:pt x="244363" y="122131"/>
                  </a:moveTo>
                  <a:cubicBezTo>
                    <a:pt x="244363" y="189582"/>
                    <a:pt x="189683" y="244262"/>
                    <a:pt x="122232" y="244262"/>
                  </a:cubicBezTo>
                  <a:cubicBezTo>
                    <a:pt x="54780" y="244262"/>
                    <a:pt x="101" y="189582"/>
                    <a:pt x="101" y="122131"/>
                  </a:cubicBezTo>
                  <a:cubicBezTo>
                    <a:pt x="101" y="54680"/>
                    <a:pt x="54780" y="0"/>
                    <a:pt x="122232" y="0"/>
                  </a:cubicBezTo>
                  <a:cubicBezTo>
                    <a:pt x="189683" y="0"/>
                    <a:pt x="244363" y="54680"/>
                    <a:pt x="244363" y="122131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DC98B5A6-E0BA-DA6F-3751-7B5BFDD112DD}"/>
                </a:ext>
              </a:extLst>
            </p:cNvPr>
            <p:cNvSpPr/>
            <p:nvPr/>
          </p:nvSpPr>
          <p:spPr>
            <a:xfrm>
              <a:off x="6038451" y="2882920"/>
              <a:ext cx="184684" cy="184684"/>
            </a:xfrm>
            <a:custGeom>
              <a:avLst/>
              <a:gdLst>
                <a:gd name="connsiteX0" fmla="*/ 244363 w 244262"/>
                <a:gd name="connsiteY0" fmla="*/ 122131 h 244262"/>
                <a:gd name="connsiteX1" fmla="*/ 122232 w 244262"/>
                <a:gd name="connsiteY1" fmla="*/ 244262 h 244262"/>
                <a:gd name="connsiteX2" fmla="*/ 101 w 244262"/>
                <a:gd name="connsiteY2" fmla="*/ 122131 h 244262"/>
                <a:gd name="connsiteX3" fmla="*/ 122232 w 244262"/>
                <a:gd name="connsiteY3" fmla="*/ 0 h 244262"/>
                <a:gd name="connsiteX4" fmla="*/ 244363 w 244262"/>
                <a:gd name="connsiteY4" fmla="*/ 122131 h 244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262" h="244262">
                  <a:moveTo>
                    <a:pt x="244363" y="122131"/>
                  </a:moveTo>
                  <a:cubicBezTo>
                    <a:pt x="244363" y="189582"/>
                    <a:pt x="189683" y="244262"/>
                    <a:pt x="122232" y="244262"/>
                  </a:cubicBezTo>
                  <a:cubicBezTo>
                    <a:pt x="54780" y="244262"/>
                    <a:pt x="101" y="189582"/>
                    <a:pt x="101" y="122131"/>
                  </a:cubicBezTo>
                  <a:cubicBezTo>
                    <a:pt x="101" y="54680"/>
                    <a:pt x="54780" y="0"/>
                    <a:pt x="122232" y="0"/>
                  </a:cubicBezTo>
                  <a:cubicBezTo>
                    <a:pt x="189683" y="0"/>
                    <a:pt x="244363" y="54680"/>
                    <a:pt x="244363" y="122131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F7B939D4-4063-8EF7-2E11-8474820D7658}"/>
                </a:ext>
              </a:extLst>
            </p:cNvPr>
            <p:cNvSpPr/>
            <p:nvPr/>
          </p:nvSpPr>
          <p:spPr>
            <a:xfrm>
              <a:off x="6301429" y="2764946"/>
              <a:ext cx="196361" cy="196361"/>
            </a:xfrm>
            <a:custGeom>
              <a:avLst/>
              <a:gdLst>
                <a:gd name="connsiteX0" fmla="*/ 259806 w 259706"/>
                <a:gd name="connsiteY0" fmla="*/ 129853 h 259706"/>
                <a:gd name="connsiteX1" fmla="*/ 129953 w 259706"/>
                <a:gd name="connsiteY1" fmla="*/ 259707 h 259706"/>
                <a:gd name="connsiteX2" fmla="*/ 100 w 259706"/>
                <a:gd name="connsiteY2" fmla="*/ 129853 h 259706"/>
                <a:gd name="connsiteX3" fmla="*/ 129953 w 259706"/>
                <a:gd name="connsiteY3" fmla="*/ 0 h 259706"/>
                <a:gd name="connsiteX4" fmla="*/ 259806 w 259706"/>
                <a:gd name="connsiteY4" fmla="*/ 129853 h 25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706" h="259706">
                  <a:moveTo>
                    <a:pt x="259806" y="129853"/>
                  </a:moveTo>
                  <a:cubicBezTo>
                    <a:pt x="259806" y="201569"/>
                    <a:pt x="201669" y="259707"/>
                    <a:pt x="129953" y="259707"/>
                  </a:cubicBezTo>
                  <a:cubicBezTo>
                    <a:pt x="58237" y="259707"/>
                    <a:pt x="100" y="201569"/>
                    <a:pt x="100" y="129853"/>
                  </a:cubicBezTo>
                  <a:cubicBezTo>
                    <a:pt x="100" y="58137"/>
                    <a:pt x="58237" y="0"/>
                    <a:pt x="129953" y="0"/>
                  </a:cubicBezTo>
                  <a:cubicBezTo>
                    <a:pt x="201669" y="0"/>
                    <a:pt x="259806" y="58137"/>
                    <a:pt x="259806" y="129853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5BF9016C-38A5-8455-8259-BEF2FE13A67D}"/>
                </a:ext>
              </a:extLst>
            </p:cNvPr>
            <p:cNvSpPr/>
            <p:nvPr/>
          </p:nvSpPr>
          <p:spPr>
            <a:xfrm>
              <a:off x="6301429" y="2764946"/>
              <a:ext cx="196361" cy="196361"/>
            </a:xfrm>
            <a:custGeom>
              <a:avLst/>
              <a:gdLst>
                <a:gd name="connsiteX0" fmla="*/ 259806 w 259706"/>
                <a:gd name="connsiteY0" fmla="*/ 129853 h 259706"/>
                <a:gd name="connsiteX1" fmla="*/ 129953 w 259706"/>
                <a:gd name="connsiteY1" fmla="*/ 259707 h 259706"/>
                <a:gd name="connsiteX2" fmla="*/ 100 w 259706"/>
                <a:gd name="connsiteY2" fmla="*/ 129853 h 259706"/>
                <a:gd name="connsiteX3" fmla="*/ 129953 w 259706"/>
                <a:gd name="connsiteY3" fmla="*/ 0 h 259706"/>
                <a:gd name="connsiteX4" fmla="*/ 259806 w 259706"/>
                <a:gd name="connsiteY4" fmla="*/ 129853 h 25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706" h="259706">
                  <a:moveTo>
                    <a:pt x="259806" y="129853"/>
                  </a:moveTo>
                  <a:cubicBezTo>
                    <a:pt x="259806" y="201569"/>
                    <a:pt x="201669" y="259707"/>
                    <a:pt x="129953" y="259707"/>
                  </a:cubicBezTo>
                  <a:cubicBezTo>
                    <a:pt x="58237" y="259707"/>
                    <a:pt x="100" y="201569"/>
                    <a:pt x="100" y="129853"/>
                  </a:cubicBezTo>
                  <a:cubicBezTo>
                    <a:pt x="100" y="58137"/>
                    <a:pt x="58237" y="0"/>
                    <a:pt x="129953" y="0"/>
                  </a:cubicBezTo>
                  <a:cubicBezTo>
                    <a:pt x="201669" y="0"/>
                    <a:pt x="259806" y="58137"/>
                    <a:pt x="259806" y="129853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7DFBB6A7-9390-49A4-69DD-6E0198618E9D}"/>
                </a:ext>
              </a:extLst>
            </p:cNvPr>
            <p:cNvSpPr/>
            <p:nvPr/>
          </p:nvSpPr>
          <p:spPr>
            <a:xfrm>
              <a:off x="5649535" y="2286540"/>
              <a:ext cx="178840" cy="178840"/>
            </a:xfrm>
            <a:custGeom>
              <a:avLst/>
              <a:gdLst>
                <a:gd name="connsiteX0" fmla="*/ 236634 w 236533"/>
                <a:gd name="connsiteY0" fmla="*/ 118267 h 236533"/>
                <a:gd name="connsiteX1" fmla="*/ 118367 w 236533"/>
                <a:gd name="connsiteY1" fmla="*/ 236534 h 236533"/>
                <a:gd name="connsiteX2" fmla="*/ 100 w 236533"/>
                <a:gd name="connsiteY2" fmla="*/ 118267 h 236533"/>
                <a:gd name="connsiteX3" fmla="*/ 118367 w 236533"/>
                <a:gd name="connsiteY3" fmla="*/ 0 h 236533"/>
                <a:gd name="connsiteX4" fmla="*/ 236634 w 236533"/>
                <a:gd name="connsiteY4" fmla="*/ 118267 h 236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3" h="236533">
                  <a:moveTo>
                    <a:pt x="236634" y="118267"/>
                  </a:moveTo>
                  <a:cubicBezTo>
                    <a:pt x="236634" y="183584"/>
                    <a:pt x="183684" y="236534"/>
                    <a:pt x="118367" y="236534"/>
                  </a:cubicBezTo>
                  <a:cubicBezTo>
                    <a:pt x="53050" y="236534"/>
                    <a:pt x="100" y="183584"/>
                    <a:pt x="100" y="118267"/>
                  </a:cubicBezTo>
                  <a:cubicBezTo>
                    <a:pt x="100" y="52950"/>
                    <a:pt x="53050" y="0"/>
                    <a:pt x="118367" y="0"/>
                  </a:cubicBezTo>
                  <a:cubicBezTo>
                    <a:pt x="183684" y="0"/>
                    <a:pt x="236634" y="52950"/>
                    <a:pt x="236634" y="118267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8E124941-3CAA-5079-CA9D-BC30063067E5}"/>
                </a:ext>
              </a:extLst>
            </p:cNvPr>
            <p:cNvSpPr/>
            <p:nvPr/>
          </p:nvSpPr>
          <p:spPr>
            <a:xfrm>
              <a:off x="5649535" y="2286540"/>
              <a:ext cx="178840" cy="178840"/>
            </a:xfrm>
            <a:custGeom>
              <a:avLst/>
              <a:gdLst>
                <a:gd name="connsiteX0" fmla="*/ 236634 w 236533"/>
                <a:gd name="connsiteY0" fmla="*/ 118267 h 236533"/>
                <a:gd name="connsiteX1" fmla="*/ 118367 w 236533"/>
                <a:gd name="connsiteY1" fmla="*/ 236534 h 236533"/>
                <a:gd name="connsiteX2" fmla="*/ 100 w 236533"/>
                <a:gd name="connsiteY2" fmla="*/ 118267 h 236533"/>
                <a:gd name="connsiteX3" fmla="*/ 118367 w 236533"/>
                <a:gd name="connsiteY3" fmla="*/ 0 h 236533"/>
                <a:gd name="connsiteX4" fmla="*/ 236634 w 236533"/>
                <a:gd name="connsiteY4" fmla="*/ 118267 h 236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3" h="236533">
                  <a:moveTo>
                    <a:pt x="236634" y="118267"/>
                  </a:moveTo>
                  <a:cubicBezTo>
                    <a:pt x="236634" y="183584"/>
                    <a:pt x="183684" y="236534"/>
                    <a:pt x="118367" y="236534"/>
                  </a:cubicBezTo>
                  <a:cubicBezTo>
                    <a:pt x="53050" y="236534"/>
                    <a:pt x="100" y="183584"/>
                    <a:pt x="100" y="118267"/>
                  </a:cubicBezTo>
                  <a:cubicBezTo>
                    <a:pt x="100" y="52950"/>
                    <a:pt x="53050" y="0"/>
                    <a:pt x="118367" y="0"/>
                  </a:cubicBezTo>
                  <a:cubicBezTo>
                    <a:pt x="183684" y="0"/>
                    <a:pt x="236634" y="52950"/>
                    <a:pt x="236634" y="118267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6C059F5F-6675-B3A9-DAE3-C088F37E1E84}"/>
                </a:ext>
              </a:extLst>
            </p:cNvPr>
            <p:cNvSpPr/>
            <p:nvPr/>
          </p:nvSpPr>
          <p:spPr>
            <a:xfrm>
              <a:off x="4731227" y="3663457"/>
              <a:ext cx="136842" cy="136842"/>
            </a:xfrm>
            <a:custGeom>
              <a:avLst/>
              <a:gdLst>
                <a:gd name="connsiteX0" fmla="*/ 181087 w 180987"/>
                <a:gd name="connsiteY0" fmla="*/ 90494 h 180987"/>
                <a:gd name="connsiteX1" fmla="*/ 90594 w 180987"/>
                <a:gd name="connsiteY1" fmla="*/ 180987 h 180987"/>
                <a:gd name="connsiteX2" fmla="*/ 100 w 180987"/>
                <a:gd name="connsiteY2" fmla="*/ 90494 h 180987"/>
                <a:gd name="connsiteX3" fmla="*/ 90594 w 180987"/>
                <a:gd name="connsiteY3" fmla="*/ 0 h 180987"/>
                <a:gd name="connsiteX4" fmla="*/ 181087 w 180987"/>
                <a:gd name="connsiteY4" fmla="*/ 90494 h 18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87" h="180987">
                  <a:moveTo>
                    <a:pt x="181087" y="90494"/>
                  </a:moveTo>
                  <a:cubicBezTo>
                    <a:pt x="181087" y="140472"/>
                    <a:pt x="140572" y="180987"/>
                    <a:pt x="90594" y="180987"/>
                  </a:cubicBezTo>
                  <a:cubicBezTo>
                    <a:pt x="40615" y="180987"/>
                    <a:pt x="100" y="140472"/>
                    <a:pt x="100" y="90494"/>
                  </a:cubicBezTo>
                  <a:cubicBezTo>
                    <a:pt x="100" y="40515"/>
                    <a:pt x="40615" y="0"/>
                    <a:pt x="90594" y="0"/>
                  </a:cubicBezTo>
                  <a:cubicBezTo>
                    <a:pt x="140572" y="0"/>
                    <a:pt x="181087" y="40515"/>
                    <a:pt x="181087" y="90494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89F6B161-A60B-18D6-D46C-B09330D73213}"/>
                </a:ext>
              </a:extLst>
            </p:cNvPr>
            <p:cNvSpPr/>
            <p:nvPr/>
          </p:nvSpPr>
          <p:spPr>
            <a:xfrm>
              <a:off x="4731227" y="3663457"/>
              <a:ext cx="136842" cy="136842"/>
            </a:xfrm>
            <a:custGeom>
              <a:avLst/>
              <a:gdLst>
                <a:gd name="connsiteX0" fmla="*/ 181087 w 180987"/>
                <a:gd name="connsiteY0" fmla="*/ 90494 h 180987"/>
                <a:gd name="connsiteX1" fmla="*/ 90594 w 180987"/>
                <a:gd name="connsiteY1" fmla="*/ 180987 h 180987"/>
                <a:gd name="connsiteX2" fmla="*/ 100 w 180987"/>
                <a:gd name="connsiteY2" fmla="*/ 90494 h 180987"/>
                <a:gd name="connsiteX3" fmla="*/ 90594 w 180987"/>
                <a:gd name="connsiteY3" fmla="*/ 0 h 180987"/>
                <a:gd name="connsiteX4" fmla="*/ 181087 w 180987"/>
                <a:gd name="connsiteY4" fmla="*/ 90494 h 18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87" h="180987">
                  <a:moveTo>
                    <a:pt x="181087" y="90494"/>
                  </a:moveTo>
                  <a:cubicBezTo>
                    <a:pt x="181087" y="140472"/>
                    <a:pt x="140572" y="180987"/>
                    <a:pt x="90594" y="180987"/>
                  </a:cubicBezTo>
                  <a:cubicBezTo>
                    <a:pt x="40615" y="180987"/>
                    <a:pt x="100" y="140472"/>
                    <a:pt x="100" y="90494"/>
                  </a:cubicBezTo>
                  <a:cubicBezTo>
                    <a:pt x="100" y="40515"/>
                    <a:pt x="40615" y="0"/>
                    <a:pt x="90594" y="0"/>
                  </a:cubicBezTo>
                  <a:cubicBezTo>
                    <a:pt x="140572" y="0"/>
                    <a:pt x="181087" y="40515"/>
                    <a:pt x="181087" y="90494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0D70E0EE-B1D4-3116-6A3C-27A371AE492E}"/>
                </a:ext>
              </a:extLst>
            </p:cNvPr>
            <p:cNvSpPr/>
            <p:nvPr/>
          </p:nvSpPr>
          <p:spPr>
            <a:xfrm>
              <a:off x="6681048" y="3621567"/>
              <a:ext cx="70613" cy="70613"/>
            </a:xfrm>
            <a:custGeom>
              <a:avLst/>
              <a:gdLst>
                <a:gd name="connsiteX0" fmla="*/ 93493 w 93393"/>
                <a:gd name="connsiteY0" fmla="*/ 46697 h 93393"/>
                <a:gd name="connsiteX1" fmla="*/ 46796 w 93393"/>
                <a:gd name="connsiteY1" fmla="*/ 93393 h 93393"/>
                <a:gd name="connsiteX2" fmla="*/ 100 w 93393"/>
                <a:gd name="connsiteY2" fmla="*/ 46697 h 93393"/>
                <a:gd name="connsiteX3" fmla="*/ 46796 w 93393"/>
                <a:gd name="connsiteY3" fmla="*/ 0 h 93393"/>
                <a:gd name="connsiteX4" fmla="*/ 93493 w 93393"/>
                <a:gd name="connsiteY4" fmla="*/ 46697 h 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93" h="93393">
                  <a:moveTo>
                    <a:pt x="93493" y="46697"/>
                  </a:moveTo>
                  <a:cubicBezTo>
                    <a:pt x="93493" y="72487"/>
                    <a:pt x="72587" y="93393"/>
                    <a:pt x="46796" y="93393"/>
                  </a:cubicBezTo>
                  <a:cubicBezTo>
                    <a:pt x="21007" y="93393"/>
                    <a:pt x="100" y="72486"/>
                    <a:pt x="100" y="46697"/>
                  </a:cubicBezTo>
                  <a:cubicBezTo>
                    <a:pt x="100" y="20907"/>
                    <a:pt x="21006" y="0"/>
                    <a:pt x="46796" y="0"/>
                  </a:cubicBezTo>
                  <a:cubicBezTo>
                    <a:pt x="72586" y="0"/>
                    <a:pt x="93493" y="20907"/>
                    <a:pt x="93493" y="46697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2669A569-FFCA-CB44-55F5-957BBFBD8583}"/>
                </a:ext>
              </a:extLst>
            </p:cNvPr>
            <p:cNvSpPr/>
            <p:nvPr/>
          </p:nvSpPr>
          <p:spPr>
            <a:xfrm>
              <a:off x="6681048" y="3621567"/>
              <a:ext cx="70613" cy="70613"/>
            </a:xfrm>
            <a:custGeom>
              <a:avLst/>
              <a:gdLst>
                <a:gd name="connsiteX0" fmla="*/ 93493 w 93393"/>
                <a:gd name="connsiteY0" fmla="*/ 46697 h 93393"/>
                <a:gd name="connsiteX1" fmla="*/ 46796 w 93393"/>
                <a:gd name="connsiteY1" fmla="*/ 93393 h 93393"/>
                <a:gd name="connsiteX2" fmla="*/ 100 w 93393"/>
                <a:gd name="connsiteY2" fmla="*/ 46697 h 93393"/>
                <a:gd name="connsiteX3" fmla="*/ 46796 w 93393"/>
                <a:gd name="connsiteY3" fmla="*/ 0 h 93393"/>
                <a:gd name="connsiteX4" fmla="*/ 93493 w 93393"/>
                <a:gd name="connsiteY4" fmla="*/ 46697 h 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93" h="93393">
                  <a:moveTo>
                    <a:pt x="93493" y="46697"/>
                  </a:moveTo>
                  <a:cubicBezTo>
                    <a:pt x="93493" y="72487"/>
                    <a:pt x="72587" y="93393"/>
                    <a:pt x="46796" y="93393"/>
                  </a:cubicBezTo>
                  <a:cubicBezTo>
                    <a:pt x="21007" y="93393"/>
                    <a:pt x="100" y="72486"/>
                    <a:pt x="100" y="46697"/>
                  </a:cubicBezTo>
                  <a:cubicBezTo>
                    <a:pt x="100" y="20907"/>
                    <a:pt x="21006" y="0"/>
                    <a:pt x="46796" y="0"/>
                  </a:cubicBezTo>
                  <a:cubicBezTo>
                    <a:pt x="72586" y="0"/>
                    <a:pt x="93493" y="20907"/>
                    <a:pt x="93493" y="46697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3E91A6FD-2376-40BA-E09D-34418ED09911}"/>
                </a:ext>
              </a:extLst>
            </p:cNvPr>
            <p:cNvSpPr/>
            <p:nvPr/>
          </p:nvSpPr>
          <p:spPr>
            <a:xfrm>
              <a:off x="3598362" y="2930392"/>
              <a:ext cx="216490" cy="216490"/>
            </a:xfrm>
            <a:custGeom>
              <a:avLst/>
              <a:gdLst>
                <a:gd name="connsiteX0" fmla="*/ 286430 w 286329"/>
                <a:gd name="connsiteY0" fmla="*/ 143165 h 286329"/>
                <a:gd name="connsiteX1" fmla="*/ 143265 w 286329"/>
                <a:gd name="connsiteY1" fmla="*/ 286330 h 286329"/>
                <a:gd name="connsiteX2" fmla="*/ 100 w 286329"/>
                <a:gd name="connsiteY2" fmla="*/ 143165 h 286329"/>
                <a:gd name="connsiteX3" fmla="*/ 143265 w 286329"/>
                <a:gd name="connsiteY3" fmla="*/ 0 h 286329"/>
                <a:gd name="connsiteX4" fmla="*/ 286430 w 286329"/>
                <a:gd name="connsiteY4" fmla="*/ 143165 h 286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329" h="286329">
                  <a:moveTo>
                    <a:pt x="286430" y="143165"/>
                  </a:moveTo>
                  <a:cubicBezTo>
                    <a:pt x="286430" y="222233"/>
                    <a:pt x="222333" y="286330"/>
                    <a:pt x="143265" y="286330"/>
                  </a:cubicBezTo>
                  <a:cubicBezTo>
                    <a:pt x="64197" y="286330"/>
                    <a:pt x="100" y="222233"/>
                    <a:pt x="100" y="143165"/>
                  </a:cubicBezTo>
                  <a:cubicBezTo>
                    <a:pt x="100" y="64097"/>
                    <a:pt x="64197" y="0"/>
                    <a:pt x="143265" y="0"/>
                  </a:cubicBezTo>
                  <a:cubicBezTo>
                    <a:pt x="222333" y="0"/>
                    <a:pt x="286430" y="64097"/>
                    <a:pt x="286430" y="143165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7673FAE1-0BC8-5470-8E69-70CAB2FC4A0B}"/>
                </a:ext>
              </a:extLst>
            </p:cNvPr>
            <p:cNvSpPr/>
            <p:nvPr/>
          </p:nvSpPr>
          <p:spPr>
            <a:xfrm>
              <a:off x="3598362" y="2930392"/>
              <a:ext cx="216490" cy="216490"/>
            </a:xfrm>
            <a:custGeom>
              <a:avLst/>
              <a:gdLst>
                <a:gd name="connsiteX0" fmla="*/ 286430 w 286329"/>
                <a:gd name="connsiteY0" fmla="*/ 143165 h 286329"/>
                <a:gd name="connsiteX1" fmla="*/ 143265 w 286329"/>
                <a:gd name="connsiteY1" fmla="*/ 286330 h 286329"/>
                <a:gd name="connsiteX2" fmla="*/ 100 w 286329"/>
                <a:gd name="connsiteY2" fmla="*/ 143165 h 286329"/>
                <a:gd name="connsiteX3" fmla="*/ 143265 w 286329"/>
                <a:gd name="connsiteY3" fmla="*/ 0 h 286329"/>
                <a:gd name="connsiteX4" fmla="*/ 286430 w 286329"/>
                <a:gd name="connsiteY4" fmla="*/ 143165 h 286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329" h="286329">
                  <a:moveTo>
                    <a:pt x="286430" y="143165"/>
                  </a:moveTo>
                  <a:cubicBezTo>
                    <a:pt x="286430" y="222233"/>
                    <a:pt x="222333" y="286330"/>
                    <a:pt x="143265" y="286330"/>
                  </a:cubicBezTo>
                  <a:cubicBezTo>
                    <a:pt x="64197" y="286330"/>
                    <a:pt x="100" y="222233"/>
                    <a:pt x="100" y="143165"/>
                  </a:cubicBezTo>
                  <a:cubicBezTo>
                    <a:pt x="100" y="64097"/>
                    <a:pt x="64197" y="0"/>
                    <a:pt x="143265" y="0"/>
                  </a:cubicBezTo>
                  <a:cubicBezTo>
                    <a:pt x="222333" y="0"/>
                    <a:pt x="286430" y="64097"/>
                    <a:pt x="286430" y="143165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3C630A0E-B6EA-2B67-B33E-4B63B6DA589F}"/>
                </a:ext>
              </a:extLst>
            </p:cNvPr>
            <p:cNvSpPr/>
            <p:nvPr/>
          </p:nvSpPr>
          <p:spPr>
            <a:xfrm>
              <a:off x="6463775" y="2672371"/>
              <a:ext cx="190046" cy="190046"/>
            </a:xfrm>
            <a:custGeom>
              <a:avLst/>
              <a:gdLst>
                <a:gd name="connsiteX0" fmla="*/ 251454 w 251354"/>
                <a:gd name="connsiteY0" fmla="*/ 125677 h 251354"/>
                <a:gd name="connsiteX1" fmla="*/ 125777 w 251354"/>
                <a:gd name="connsiteY1" fmla="*/ 251354 h 251354"/>
                <a:gd name="connsiteX2" fmla="*/ 100 w 251354"/>
                <a:gd name="connsiteY2" fmla="*/ 125677 h 251354"/>
                <a:gd name="connsiteX3" fmla="*/ 125777 w 251354"/>
                <a:gd name="connsiteY3" fmla="*/ 0 h 251354"/>
                <a:gd name="connsiteX4" fmla="*/ 251454 w 251354"/>
                <a:gd name="connsiteY4" fmla="*/ 125677 h 251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354" h="251354">
                  <a:moveTo>
                    <a:pt x="251454" y="125677"/>
                  </a:moveTo>
                  <a:cubicBezTo>
                    <a:pt x="251454" y="195087"/>
                    <a:pt x="195187" y="251354"/>
                    <a:pt x="125777" y="251354"/>
                  </a:cubicBezTo>
                  <a:cubicBezTo>
                    <a:pt x="56368" y="251354"/>
                    <a:pt x="100" y="195087"/>
                    <a:pt x="100" y="125677"/>
                  </a:cubicBezTo>
                  <a:cubicBezTo>
                    <a:pt x="100" y="56268"/>
                    <a:pt x="56368" y="0"/>
                    <a:pt x="125777" y="0"/>
                  </a:cubicBezTo>
                  <a:cubicBezTo>
                    <a:pt x="195187" y="0"/>
                    <a:pt x="251454" y="56268"/>
                    <a:pt x="251454" y="125677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4A437AB7-FF9E-1F2D-7F62-0C15D6B4D8EF}"/>
                </a:ext>
              </a:extLst>
            </p:cNvPr>
            <p:cNvSpPr/>
            <p:nvPr/>
          </p:nvSpPr>
          <p:spPr>
            <a:xfrm>
              <a:off x="6463775" y="2672371"/>
              <a:ext cx="190046" cy="190046"/>
            </a:xfrm>
            <a:custGeom>
              <a:avLst/>
              <a:gdLst>
                <a:gd name="connsiteX0" fmla="*/ 251454 w 251354"/>
                <a:gd name="connsiteY0" fmla="*/ 125677 h 251354"/>
                <a:gd name="connsiteX1" fmla="*/ 125777 w 251354"/>
                <a:gd name="connsiteY1" fmla="*/ 251354 h 251354"/>
                <a:gd name="connsiteX2" fmla="*/ 100 w 251354"/>
                <a:gd name="connsiteY2" fmla="*/ 125677 h 251354"/>
                <a:gd name="connsiteX3" fmla="*/ 125777 w 251354"/>
                <a:gd name="connsiteY3" fmla="*/ 0 h 251354"/>
                <a:gd name="connsiteX4" fmla="*/ 251454 w 251354"/>
                <a:gd name="connsiteY4" fmla="*/ 125677 h 251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354" h="251354">
                  <a:moveTo>
                    <a:pt x="251454" y="125677"/>
                  </a:moveTo>
                  <a:cubicBezTo>
                    <a:pt x="251454" y="195087"/>
                    <a:pt x="195187" y="251354"/>
                    <a:pt x="125777" y="251354"/>
                  </a:cubicBezTo>
                  <a:cubicBezTo>
                    <a:pt x="56368" y="251354"/>
                    <a:pt x="100" y="195087"/>
                    <a:pt x="100" y="125677"/>
                  </a:cubicBezTo>
                  <a:cubicBezTo>
                    <a:pt x="100" y="56268"/>
                    <a:pt x="56368" y="0"/>
                    <a:pt x="125777" y="0"/>
                  </a:cubicBezTo>
                  <a:cubicBezTo>
                    <a:pt x="195187" y="0"/>
                    <a:pt x="251454" y="56268"/>
                    <a:pt x="251454" y="125677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B37E7AD7-5DDC-41C1-ED9C-2EAD1979BC37}"/>
                </a:ext>
              </a:extLst>
            </p:cNvPr>
            <p:cNvSpPr/>
            <p:nvPr/>
          </p:nvSpPr>
          <p:spPr>
            <a:xfrm>
              <a:off x="5733476" y="2538655"/>
              <a:ext cx="142240" cy="142240"/>
            </a:xfrm>
            <a:custGeom>
              <a:avLst/>
              <a:gdLst>
                <a:gd name="connsiteX0" fmla="*/ 188226 w 188126"/>
                <a:gd name="connsiteY0" fmla="*/ 94063 h 188126"/>
                <a:gd name="connsiteX1" fmla="*/ 94163 w 188126"/>
                <a:gd name="connsiteY1" fmla="*/ 188127 h 188126"/>
                <a:gd name="connsiteX2" fmla="*/ 100 w 188126"/>
                <a:gd name="connsiteY2" fmla="*/ 94063 h 188126"/>
                <a:gd name="connsiteX3" fmla="*/ 94163 w 188126"/>
                <a:gd name="connsiteY3" fmla="*/ 0 h 188126"/>
                <a:gd name="connsiteX4" fmla="*/ 188226 w 188126"/>
                <a:gd name="connsiteY4" fmla="*/ 94063 h 188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126" h="188126">
                  <a:moveTo>
                    <a:pt x="188226" y="94063"/>
                  </a:moveTo>
                  <a:cubicBezTo>
                    <a:pt x="188226" y="146013"/>
                    <a:pt x="146113" y="188127"/>
                    <a:pt x="94163" y="188127"/>
                  </a:cubicBezTo>
                  <a:cubicBezTo>
                    <a:pt x="42213" y="188127"/>
                    <a:pt x="100" y="146013"/>
                    <a:pt x="100" y="94063"/>
                  </a:cubicBezTo>
                  <a:cubicBezTo>
                    <a:pt x="100" y="42114"/>
                    <a:pt x="42213" y="0"/>
                    <a:pt x="94163" y="0"/>
                  </a:cubicBezTo>
                  <a:cubicBezTo>
                    <a:pt x="146113" y="0"/>
                    <a:pt x="188226" y="42113"/>
                    <a:pt x="188226" y="94063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89FB9887-2378-B3CC-1301-218961C1E9C8}"/>
                </a:ext>
              </a:extLst>
            </p:cNvPr>
            <p:cNvSpPr/>
            <p:nvPr/>
          </p:nvSpPr>
          <p:spPr>
            <a:xfrm>
              <a:off x="5733476" y="2538655"/>
              <a:ext cx="142240" cy="142240"/>
            </a:xfrm>
            <a:custGeom>
              <a:avLst/>
              <a:gdLst>
                <a:gd name="connsiteX0" fmla="*/ 188226 w 188126"/>
                <a:gd name="connsiteY0" fmla="*/ 94063 h 188126"/>
                <a:gd name="connsiteX1" fmla="*/ 94163 w 188126"/>
                <a:gd name="connsiteY1" fmla="*/ 188127 h 188126"/>
                <a:gd name="connsiteX2" fmla="*/ 100 w 188126"/>
                <a:gd name="connsiteY2" fmla="*/ 94063 h 188126"/>
                <a:gd name="connsiteX3" fmla="*/ 94163 w 188126"/>
                <a:gd name="connsiteY3" fmla="*/ 0 h 188126"/>
                <a:gd name="connsiteX4" fmla="*/ 188226 w 188126"/>
                <a:gd name="connsiteY4" fmla="*/ 94063 h 188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126" h="188126">
                  <a:moveTo>
                    <a:pt x="188226" y="94063"/>
                  </a:moveTo>
                  <a:cubicBezTo>
                    <a:pt x="188226" y="146013"/>
                    <a:pt x="146113" y="188127"/>
                    <a:pt x="94163" y="188127"/>
                  </a:cubicBezTo>
                  <a:cubicBezTo>
                    <a:pt x="42213" y="188127"/>
                    <a:pt x="100" y="146013"/>
                    <a:pt x="100" y="94063"/>
                  </a:cubicBezTo>
                  <a:cubicBezTo>
                    <a:pt x="100" y="42114"/>
                    <a:pt x="42213" y="0"/>
                    <a:pt x="94163" y="0"/>
                  </a:cubicBezTo>
                  <a:cubicBezTo>
                    <a:pt x="146113" y="0"/>
                    <a:pt x="188226" y="42113"/>
                    <a:pt x="188226" y="94063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6F0BD782-3F4F-BCC0-3D67-3C85117C7E53}"/>
                </a:ext>
              </a:extLst>
            </p:cNvPr>
            <p:cNvSpPr/>
            <p:nvPr/>
          </p:nvSpPr>
          <p:spPr>
            <a:xfrm>
              <a:off x="6735763" y="2791313"/>
              <a:ext cx="154362" cy="154362"/>
            </a:xfrm>
            <a:custGeom>
              <a:avLst/>
              <a:gdLst>
                <a:gd name="connsiteX0" fmla="*/ 204260 w 204159"/>
                <a:gd name="connsiteY0" fmla="*/ 102080 h 204159"/>
                <a:gd name="connsiteX1" fmla="*/ 102180 w 204159"/>
                <a:gd name="connsiteY1" fmla="*/ 204160 h 204159"/>
                <a:gd name="connsiteX2" fmla="*/ 100 w 204159"/>
                <a:gd name="connsiteY2" fmla="*/ 102080 h 204159"/>
                <a:gd name="connsiteX3" fmla="*/ 102180 w 204159"/>
                <a:gd name="connsiteY3" fmla="*/ 0 h 204159"/>
                <a:gd name="connsiteX4" fmla="*/ 204260 w 204159"/>
                <a:gd name="connsiteY4" fmla="*/ 102080 h 20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159" h="204159">
                  <a:moveTo>
                    <a:pt x="204260" y="102080"/>
                  </a:moveTo>
                  <a:cubicBezTo>
                    <a:pt x="204260" y="158457"/>
                    <a:pt x="158557" y="204160"/>
                    <a:pt x="102180" y="204160"/>
                  </a:cubicBezTo>
                  <a:cubicBezTo>
                    <a:pt x="45803" y="204160"/>
                    <a:pt x="100" y="158457"/>
                    <a:pt x="100" y="102080"/>
                  </a:cubicBezTo>
                  <a:cubicBezTo>
                    <a:pt x="100" y="45703"/>
                    <a:pt x="45803" y="0"/>
                    <a:pt x="102180" y="0"/>
                  </a:cubicBezTo>
                  <a:cubicBezTo>
                    <a:pt x="158557" y="0"/>
                    <a:pt x="204260" y="45703"/>
                    <a:pt x="204260" y="102080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6EBE882D-07DE-8A1D-EA71-7BC0525C04BA}"/>
                </a:ext>
              </a:extLst>
            </p:cNvPr>
            <p:cNvSpPr/>
            <p:nvPr/>
          </p:nvSpPr>
          <p:spPr>
            <a:xfrm>
              <a:off x="6735763" y="2791313"/>
              <a:ext cx="154362" cy="154362"/>
            </a:xfrm>
            <a:custGeom>
              <a:avLst/>
              <a:gdLst>
                <a:gd name="connsiteX0" fmla="*/ 204260 w 204159"/>
                <a:gd name="connsiteY0" fmla="*/ 102080 h 204159"/>
                <a:gd name="connsiteX1" fmla="*/ 102180 w 204159"/>
                <a:gd name="connsiteY1" fmla="*/ 204160 h 204159"/>
                <a:gd name="connsiteX2" fmla="*/ 100 w 204159"/>
                <a:gd name="connsiteY2" fmla="*/ 102080 h 204159"/>
                <a:gd name="connsiteX3" fmla="*/ 102180 w 204159"/>
                <a:gd name="connsiteY3" fmla="*/ 0 h 204159"/>
                <a:gd name="connsiteX4" fmla="*/ 204260 w 204159"/>
                <a:gd name="connsiteY4" fmla="*/ 102080 h 20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159" h="204159">
                  <a:moveTo>
                    <a:pt x="204260" y="102080"/>
                  </a:moveTo>
                  <a:cubicBezTo>
                    <a:pt x="204260" y="158457"/>
                    <a:pt x="158557" y="204160"/>
                    <a:pt x="102180" y="204160"/>
                  </a:cubicBezTo>
                  <a:cubicBezTo>
                    <a:pt x="45803" y="204160"/>
                    <a:pt x="100" y="158457"/>
                    <a:pt x="100" y="102080"/>
                  </a:cubicBezTo>
                  <a:cubicBezTo>
                    <a:pt x="100" y="45703"/>
                    <a:pt x="45803" y="0"/>
                    <a:pt x="102180" y="0"/>
                  </a:cubicBezTo>
                  <a:cubicBezTo>
                    <a:pt x="158557" y="0"/>
                    <a:pt x="204260" y="45703"/>
                    <a:pt x="204260" y="102080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C1B8B210-B833-DAC4-43BC-A98C68D7140A}"/>
                </a:ext>
              </a:extLst>
            </p:cNvPr>
            <p:cNvSpPr/>
            <p:nvPr/>
          </p:nvSpPr>
          <p:spPr>
            <a:xfrm>
              <a:off x="4050362" y="2572702"/>
              <a:ext cx="141257" cy="141257"/>
            </a:xfrm>
            <a:custGeom>
              <a:avLst/>
              <a:gdLst>
                <a:gd name="connsiteX0" fmla="*/ 186926 w 186826"/>
                <a:gd name="connsiteY0" fmla="*/ 93413 h 186826"/>
                <a:gd name="connsiteX1" fmla="*/ 93513 w 186826"/>
                <a:gd name="connsiteY1" fmla="*/ 186826 h 186826"/>
                <a:gd name="connsiteX2" fmla="*/ 100 w 186826"/>
                <a:gd name="connsiteY2" fmla="*/ 93413 h 186826"/>
                <a:gd name="connsiteX3" fmla="*/ 93513 w 186826"/>
                <a:gd name="connsiteY3" fmla="*/ 0 h 186826"/>
                <a:gd name="connsiteX4" fmla="*/ 186926 w 186826"/>
                <a:gd name="connsiteY4" fmla="*/ 93413 h 18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826" h="186826">
                  <a:moveTo>
                    <a:pt x="186926" y="93413"/>
                  </a:moveTo>
                  <a:cubicBezTo>
                    <a:pt x="186926" y="145004"/>
                    <a:pt x="145104" y="186826"/>
                    <a:pt x="93513" y="186826"/>
                  </a:cubicBezTo>
                  <a:cubicBezTo>
                    <a:pt x="41923" y="186826"/>
                    <a:pt x="100" y="145004"/>
                    <a:pt x="100" y="93413"/>
                  </a:cubicBezTo>
                  <a:cubicBezTo>
                    <a:pt x="100" y="41822"/>
                    <a:pt x="41923" y="0"/>
                    <a:pt x="93513" y="0"/>
                  </a:cubicBezTo>
                  <a:cubicBezTo>
                    <a:pt x="145104" y="0"/>
                    <a:pt x="186926" y="41822"/>
                    <a:pt x="186926" y="93413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184BC49-A92A-E67B-5B0A-FDCD692BF250}"/>
                </a:ext>
              </a:extLst>
            </p:cNvPr>
            <p:cNvSpPr/>
            <p:nvPr/>
          </p:nvSpPr>
          <p:spPr>
            <a:xfrm>
              <a:off x="4050362" y="2572702"/>
              <a:ext cx="141257" cy="141257"/>
            </a:xfrm>
            <a:custGeom>
              <a:avLst/>
              <a:gdLst>
                <a:gd name="connsiteX0" fmla="*/ 186926 w 186826"/>
                <a:gd name="connsiteY0" fmla="*/ 93413 h 186826"/>
                <a:gd name="connsiteX1" fmla="*/ 93513 w 186826"/>
                <a:gd name="connsiteY1" fmla="*/ 186826 h 186826"/>
                <a:gd name="connsiteX2" fmla="*/ 100 w 186826"/>
                <a:gd name="connsiteY2" fmla="*/ 93413 h 186826"/>
                <a:gd name="connsiteX3" fmla="*/ 93513 w 186826"/>
                <a:gd name="connsiteY3" fmla="*/ 0 h 186826"/>
                <a:gd name="connsiteX4" fmla="*/ 186926 w 186826"/>
                <a:gd name="connsiteY4" fmla="*/ 93413 h 18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826" h="186826">
                  <a:moveTo>
                    <a:pt x="186926" y="93413"/>
                  </a:moveTo>
                  <a:cubicBezTo>
                    <a:pt x="186926" y="145004"/>
                    <a:pt x="145104" y="186826"/>
                    <a:pt x="93513" y="186826"/>
                  </a:cubicBezTo>
                  <a:cubicBezTo>
                    <a:pt x="41923" y="186826"/>
                    <a:pt x="100" y="145004"/>
                    <a:pt x="100" y="93413"/>
                  </a:cubicBezTo>
                  <a:cubicBezTo>
                    <a:pt x="100" y="41822"/>
                    <a:pt x="41923" y="0"/>
                    <a:pt x="93513" y="0"/>
                  </a:cubicBezTo>
                  <a:cubicBezTo>
                    <a:pt x="145104" y="0"/>
                    <a:pt x="186926" y="41822"/>
                    <a:pt x="186926" y="93413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793A4447-B797-FBB6-53FD-1D0F732EE57C}"/>
                </a:ext>
              </a:extLst>
            </p:cNvPr>
            <p:cNvSpPr/>
            <p:nvPr/>
          </p:nvSpPr>
          <p:spPr>
            <a:xfrm>
              <a:off x="5724747" y="2834390"/>
              <a:ext cx="147533" cy="147533"/>
            </a:xfrm>
            <a:custGeom>
              <a:avLst/>
              <a:gdLst>
                <a:gd name="connsiteX0" fmla="*/ 195228 w 195127"/>
                <a:gd name="connsiteY0" fmla="*/ 97564 h 195127"/>
                <a:gd name="connsiteX1" fmla="*/ 97664 w 195127"/>
                <a:gd name="connsiteY1" fmla="*/ 195128 h 195127"/>
                <a:gd name="connsiteX2" fmla="*/ 101 w 195127"/>
                <a:gd name="connsiteY2" fmla="*/ 97564 h 195127"/>
                <a:gd name="connsiteX3" fmla="*/ 97664 w 195127"/>
                <a:gd name="connsiteY3" fmla="*/ 0 h 195127"/>
                <a:gd name="connsiteX4" fmla="*/ 195228 w 195127"/>
                <a:gd name="connsiteY4" fmla="*/ 97564 h 195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127" h="195127">
                  <a:moveTo>
                    <a:pt x="195228" y="97564"/>
                  </a:moveTo>
                  <a:cubicBezTo>
                    <a:pt x="195228" y="151447"/>
                    <a:pt x="151547" y="195128"/>
                    <a:pt x="97664" y="195128"/>
                  </a:cubicBezTo>
                  <a:cubicBezTo>
                    <a:pt x="43781" y="195128"/>
                    <a:pt x="101" y="151447"/>
                    <a:pt x="101" y="97564"/>
                  </a:cubicBezTo>
                  <a:cubicBezTo>
                    <a:pt x="101" y="43681"/>
                    <a:pt x="43782" y="0"/>
                    <a:pt x="97664" y="0"/>
                  </a:cubicBezTo>
                  <a:cubicBezTo>
                    <a:pt x="151548" y="0"/>
                    <a:pt x="195228" y="43681"/>
                    <a:pt x="195228" y="97564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4ACAEDC9-9388-6945-B719-C2341ED2F206}"/>
                </a:ext>
              </a:extLst>
            </p:cNvPr>
            <p:cNvSpPr/>
            <p:nvPr/>
          </p:nvSpPr>
          <p:spPr>
            <a:xfrm>
              <a:off x="5724747" y="2834390"/>
              <a:ext cx="147533" cy="147533"/>
            </a:xfrm>
            <a:custGeom>
              <a:avLst/>
              <a:gdLst>
                <a:gd name="connsiteX0" fmla="*/ 195228 w 195127"/>
                <a:gd name="connsiteY0" fmla="*/ 97564 h 195127"/>
                <a:gd name="connsiteX1" fmla="*/ 97664 w 195127"/>
                <a:gd name="connsiteY1" fmla="*/ 195128 h 195127"/>
                <a:gd name="connsiteX2" fmla="*/ 101 w 195127"/>
                <a:gd name="connsiteY2" fmla="*/ 97564 h 195127"/>
                <a:gd name="connsiteX3" fmla="*/ 97664 w 195127"/>
                <a:gd name="connsiteY3" fmla="*/ 0 h 195127"/>
                <a:gd name="connsiteX4" fmla="*/ 195228 w 195127"/>
                <a:gd name="connsiteY4" fmla="*/ 97564 h 195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127" h="195127">
                  <a:moveTo>
                    <a:pt x="195228" y="97564"/>
                  </a:moveTo>
                  <a:cubicBezTo>
                    <a:pt x="195228" y="151447"/>
                    <a:pt x="151547" y="195128"/>
                    <a:pt x="97664" y="195128"/>
                  </a:cubicBezTo>
                  <a:cubicBezTo>
                    <a:pt x="43781" y="195128"/>
                    <a:pt x="101" y="151447"/>
                    <a:pt x="101" y="97564"/>
                  </a:cubicBezTo>
                  <a:cubicBezTo>
                    <a:pt x="101" y="43681"/>
                    <a:pt x="43782" y="0"/>
                    <a:pt x="97664" y="0"/>
                  </a:cubicBezTo>
                  <a:cubicBezTo>
                    <a:pt x="151548" y="0"/>
                    <a:pt x="195228" y="43681"/>
                    <a:pt x="195228" y="97564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6535D0F7-6720-32DF-0C84-D5094A474E1B}"/>
                </a:ext>
              </a:extLst>
            </p:cNvPr>
            <p:cNvSpPr/>
            <p:nvPr/>
          </p:nvSpPr>
          <p:spPr>
            <a:xfrm>
              <a:off x="6829382" y="2811449"/>
              <a:ext cx="126318" cy="126318"/>
            </a:xfrm>
            <a:custGeom>
              <a:avLst/>
              <a:gdLst>
                <a:gd name="connsiteX0" fmla="*/ 167168 w 167068"/>
                <a:gd name="connsiteY0" fmla="*/ 83534 h 167068"/>
                <a:gd name="connsiteX1" fmla="*/ 83634 w 167068"/>
                <a:gd name="connsiteY1" fmla="*/ 167068 h 167068"/>
                <a:gd name="connsiteX2" fmla="*/ 100 w 167068"/>
                <a:gd name="connsiteY2" fmla="*/ 83534 h 167068"/>
                <a:gd name="connsiteX3" fmla="*/ 83634 w 167068"/>
                <a:gd name="connsiteY3" fmla="*/ 0 h 167068"/>
                <a:gd name="connsiteX4" fmla="*/ 167168 w 167068"/>
                <a:gd name="connsiteY4" fmla="*/ 83534 h 16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068" h="167068">
                  <a:moveTo>
                    <a:pt x="167168" y="83534"/>
                  </a:moveTo>
                  <a:cubicBezTo>
                    <a:pt x="167168" y="129669"/>
                    <a:pt x="129769" y="167068"/>
                    <a:pt x="83634" y="167068"/>
                  </a:cubicBezTo>
                  <a:cubicBezTo>
                    <a:pt x="37500" y="167068"/>
                    <a:pt x="100" y="129669"/>
                    <a:pt x="100" y="83534"/>
                  </a:cubicBezTo>
                  <a:cubicBezTo>
                    <a:pt x="100" y="37399"/>
                    <a:pt x="37500" y="0"/>
                    <a:pt x="83634" y="0"/>
                  </a:cubicBezTo>
                  <a:cubicBezTo>
                    <a:pt x="129769" y="0"/>
                    <a:pt x="167168" y="37399"/>
                    <a:pt x="167168" y="83534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6A9D360E-998D-0853-AC94-5D9A9A610A46}"/>
                </a:ext>
              </a:extLst>
            </p:cNvPr>
            <p:cNvSpPr/>
            <p:nvPr/>
          </p:nvSpPr>
          <p:spPr>
            <a:xfrm>
              <a:off x="6829382" y="2811449"/>
              <a:ext cx="126318" cy="126318"/>
            </a:xfrm>
            <a:custGeom>
              <a:avLst/>
              <a:gdLst>
                <a:gd name="connsiteX0" fmla="*/ 167168 w 167068"/>
                <a:gd name="connsiteY0" fmla="*/ 83534 h 167068"/>
                <a:gd name="connsiteX1" fmla="*/ 83634 w 167068"/>
                <a:gd name="connsiteY1" fmla="*/ 167068 h 167068"/>
                <a:gd name="connsiteX2" fmla="*/ 100 w 167068"/>
                <a:gd name="connsiteY2" fmla="*/ 83534 h 167068"/>
                <a:gd name="connsiteX3" fmla="*/ 83634 w 167068"/>
                <a:gd name="connsiteY3" fmla="*/ 0 h 167068"/>
                <a:gd name="connsiteX4" fmla="*/ 167168 w 167068"/>
                <a:gd name="connsiteY4" fmla="*/ 83534 h 16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068" h="167068">
                  <a:moveTo>
                    <a:pt x="167168" y="83534"/>
                  </a:moveTo>
                  <a:cubicBezTo>
                    <a:pt x="167168" y="129669"/>
                    <a:pt x="129769" y="167068"/>
                    <a:pt x="83634" y="167068"/>
                  </a:cubicBezTo>
                  <a:cubicBezTo>
                    <a:pt x="37500" y="167068"/>
                    <a:pt x="100" y="129669"/>
                    <a:pt x="100" y="83534"/>
                  </a:cubicBezTo>
                  <a:cubicBezTo>
                    <a:pt x="100" y="37399"/>
                    <a:pt x="37500" y="0"/>
                    <a:pt x="83634" y="0"/>
                  </a:cubicBezTo>
                  <a:cubicBezTo>
                    <a:pt x="129769" y="0"/>
                    <a:pt x="167168" y="37399"/>
                    <a:pt x="167168" y="83534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557BFDA4-F437-F1A6-7CCD-BC869D3EF9F5}"/>
                </a:ext>
              </a:extLst>
            </p:cNvPr>
            <p:cNvSpPr/>
            <p:nvPr/>
          </p:nvSpPr>
          <p:spPr>
            <a:xfrm>
              <a:off x="5640803" y="2872076"/>
              <a:ext cx="198911" cy="198912"/>
            </a:xfrm>
            <a:custGeom>
              <a:avLst/>
              <a:gdLst>
                <a:gd name="connsiteX0" fmla="*/ 263180 w 263079"/>
                <a:gd name="connsiteY0" fmla="*/ 131540 h 263080"/>
                <a:gd name="connsiteX1" fmla="*/ 131640 w 263079"/>
                <a:gd name="connsiteY1" fmla="*/ 263080 h 263080"/>
                <a:gd name="connsiteX2" fmla="*/ 100 w 263079"/>
                <a:gd name="connsiteY2" fmla="*/ 131540 h 263080"/>
                <a:gd name="connsiteX3" fmla="*/ 131640 w 263079"/>
                <a:gd name="connsiteY3" fmla="*/ 0 h 263080"/>
                <a:gd name="connsiteX4" fmla="*/ 263180 w 263079"/>
                <a:gd name="connsiteY4" fmla="*/ 131540 h 26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079" h="263080">
                  <a:moveTo>
                    <a:pt x="263180" y="131540"/>
                  </a:moveTo>
                  <a:cubicBezTo>
                    <a:pt x="263180" y="204188"/>
                    <a:pt x="204288" y="263080"/>
                    <a:pt x="131640" y="263080"/>
                  </a:cubicBezTo>
                  <a:cubicBezTo>
                    <a:pt x="58993" y="263080"/>
                    <a:pt x="100" y="204188"/>
                    <a:pt x="100" y="131540"/>
                  </a:cubicBezTo>
                  <a:cubicBezTo>
                    <a:pt x="100" y="58892"/>
                    <a:pt x="58993" y="0"/>
                    <a:pt x="131640" y="0"/>
                  </a:cubicBezTo>
                  <a:cubicBezTo>
                    <a:pt x="204288" y="0"/>
                    <a:pt x="263180" y="58892"/>
                    <a:pt x="263180" y="131540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BCC3379F-86CD-2491-E6E4-1F48560AFA9B}"/>
                </a:ext>
              </a:extLst>
            </p:cNvPr>
            <p:cNvSpPr/>
            <p:nvPr/>
          </p:nvSpPr>
          <p:spPr>
            <a:xfrm>
              <a:off x="5640803" y="2872076"/>
              <a:ext cx="198911" cy="198912"/>
            </a:xfrm>
            <a:custGeom>
              <a:avLst/>
              <a:gdLst>
                <a:gd name="connsiteX0" fmla="*/ 263180 w 263079"/>
                <a:gd name="connsiteY0" fmla="*/ 131540 h 263080"/>
                <a:gd name="connsiteX1" fmla="*/ 131640 w 263079"/>
                <a:gd name="connsiteY1" fmla="*/ 263080 h 263080"/>
                <a:gd name="connsiteX2" fmla="*/ 100 w 263079"/>
                <a:gd name="connsiteY2" fmla="*/ 131540 h 263080"/>
                <a:gd name="connsiteX3" fmla="*/ 131640 w 263079"/>
                <a:gd name="connsiteY3" fmla="*/ 0 h 263080"/>
                <a:gd name="connsiteX4" fmla="*/ 263180 w 263079"/>
                <a:gd name="connsiteY4" fmla="*/ 131540 h 26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079" h="263080">
                  <a:moveTo>
                    <a:pt x="263180" y="131540"/>
                  </a:moveTo>
                  <a:cubicBezTo>
                    <a:pt x="263180" y="204188"/>
                    <a:pt x="204288" y="263080"/>
                    <a:pt x="131640" y="263080"/>
                  </a:cubicBezTo>
                  <a:cubicBezTo>
                    <a:pt x="58993" y="263080"/>
                    <a:pt x="100" y="204188"/>
                    <a:pt x="100" y="131540"/>
                  </a:cubicBezTo>
                  <a:cubicBezTo>
                    <a:pt x="100" y="58892"/>
                    <a:pt x="58993" y="0"/>
                    <a:pt x="131640" y="0"/>
                  </a:cubicBezTo>
                  <a:cubicBezTo>
                    <a:pt x="204288" y="0"/>
                    <a:pt x="263180" y="58892"/>
                    <a:pt x="263180" y="131540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E49987A1-4615-0F7D-75C4-4F93C031FD33}"/>
                </a:ext>
              </a:extLst>
            </p:cNvPr>
            <p:cNvSpPr/>
            <p:nvPr/>
          </p:nvSpPr>
          <p:spPr>
            <a:xfrm>
              <a:off x="4512134" y="2762318"/>
              <a:ext cx="210566" cy="210566"/>
            </a:xfrm>
            <a:custGeom>
              <a:avLst/>
              <a:gdLst>
                <a:gd name="connsiteX0" fmla="*/ 278594 w 278494"/>
                <a:gd name="connsiteY0" fmla="*/ 139247 h 278494"/>
                <a:gd name="connsiteX1" fmla="*/ 139347 w 278494"/>
                <a:gd name="connsiteY1" fmla="*/ 278495 h 278494"/>
                <a:gd name="connsiteX2" fmla="*/ 100 w 278494"/>
                <a:gd name="connsiteY2" fmla="*/ 139247 h 278494"/>
                <a:gd name="connsiteX3" fmla="*/ 139347 w 278494"/>
                <a:gd name="connsiteY3" fmla="*/ 0 h 278494"/>
                <a:gd name="connsiteX4" fmla="*/ 278594 w 278494"/>
                <a:gd name="connsiteY4" fmla="*/ 139247 h 27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494" h="278494">
                  <a:moveTo>
                    <a:pt x="278594" y="139247"/>
                  </a:moveTo>
                  <a:cubicBezTo>
                    <a:pt x="278594" y="216151"/>
                    <a:pt x="216251" y="278495"/>
                    <a:pt x="139347" y="278495"/>
                  </a:cubicBezTo>
                  <a:cubicBezTo>
                    <a:pt x="62443" y="278495"/>
                    <a:pt x="100" y="216151"/>
                    <a:pt x="100" y="139247"/>
                  </a:cubicBezTo>
                  <a:cubicBezTo>
                    <a:pt x="100" y="62343"/>
                    <a:pt x="62443" y="0"/>
                    <a:pt x="139347" y="0"/>
                  </a:cubicBezTo>
                  <a:cubicBezTo>
                    <a:pt x="216251" y="0"/>
                    <a:pt x="278594" y="62343"/>
                    <a:pt x="278594" y="139247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0FA7684A-B07C-328B-CF72-0263C740AF46}"/>
                </a:ext>
              </a:extLst>
            </p:cNvPr>
            <p:cNvSpPr/>
            <p:nvPr/>
          </p:nvSpPr>
          <p:spPr>
            <a:xfrm>
              <a:off x="4512134" y="2762318"/>
              <a:ext cx="210566" cy="210566"/>
            </a:xfrm>
            <a:custGeom>
              <a:avLst/>
              <a:gdLst>
                <a:gd name="connsiteX0" fmla="*/ 278594 w 278494"/>
                <a:gd name="connsiteY0" fmla="*/ 139247 h 278494"/>
                <a:gd name="connsiteX1" fmla="*/ 139347 w 278494"/>
                <a:gd name="connsiteY1" fmla="*/ 278495 h 278494"/>
                <a:gd name="connsiteX2" fmla="*/ 100 w 278494"/>
                <a:gd name="connsiteY2" fmla="*/ 139247 h 278494"/>
                <a:gd name="connsiteX3" fmla="*/ 139347 w 278494"/>
                <a:gd name="connsiteY3" fmla="*/ 0 h 278494"/>
                <a:gd name="connsiteX4" fmla="*/ 278594 w 278494"/>
                <a:gd name="connsiteY4" fmla="*/ 139247 h 27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494" h="278494">
                  <a:moveTo>
                    <a:pt x="278594" y="139247"/>
                  </a:moveTo>
                  <a:cubicBezTo>
                    <a:pt x="278594" y="216151"/>
                    <a:pt x="216251" y="278495"/>
                    <a:pt x="139347" y="278495"/>
                  </a:cubicBezTo>
                  <a:cubicBezTo>
                    <a:pt x="62443" y="278495"/>
                    <a:pt x="100" y="216151"/>
                    <a:pt x="100" y="139247"/>
                  </a:cubicBezTo>
                  <a:cubicBezTo>
                    <a:pt x="100" y="62343"/>
                    <a:pt x="62443" y="0"/>
                    <a:pt x="139347" y="0"/>
                  </a:cubicBezTo>
                  <a:cubicBezTo>
                    <a:pt x="216251" y="0"/>
                    <a:pt x="278594" y="62343"/>
                    <a:pt x="278594" y="139247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F040745D-57EF-5E72-6379-7B99B3C6410B}"/>
                </a:ext>
              </a:extLst>
            </p:cNvPr>
            <p:cNvSpPr/>
            <p:nvPr/>
          </p:nvSpPr>
          <p:spPr>
            <a:xfrm>
              <a:off x="3345140" y="2590541"/>
              <a:ext cx="232926" cy="232926"/>
            </a:xfrm>
            <a:custGeom>
              <a:avLst/>
              <a:gdLst>
                <a:gd name="connsiteX0" fmla="*/ 308168 w 308067"/>
                <a:gd name="connsiteY0" fmla="*/ 154034 h 308067"/>
                <a:gd name="connsiteX1" fmla="*/ 154134 w 308067"/>
                <a:gd name="connsiteY1" fmla="*/ 308068 h 308067"/>
                <a:gd name="connsiteX2" fmla="*/ 100 w 308067"/>
                <a:gd name="connsiteY2" fmla="*/ 154034 h 308067"/>
                <a:gd name="connsiteX3" fmla="*/ 154134 w 308067"/>
                <a:gd name="connsiteY3" fmla="*/ 0 h 308067"/>
                <a:gd name="connsiteX4" fmla="*/ 308168 w 308067"/>
                <a:gd name="connsiteY4" fmla="*/ 154034 h 30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067" h="308067">
                  <a:moveTo>
                    <a:pt x="308168" y="154034"/>
                  </a:moveTo>
                  <a:cubicBezTo>
                    <a:pt x="308168" y="239104"/>
                    <a:pt x="239205" y="308068"/>
                    <a:pt x="154134" y="308068"/>
                  </a:cubicBezTo>
                  <a:cubicBezTo>
                    <a:pt x="69063" y="308068"/>
                    <a:pt x="100" y="239104"/>
                    <a:pt x="100" y="154034"/>
                  </a:cubicBezTo>
                  <a:cubicBezTo>
                    <a:pt x="100" y="68963"/>
                    <a:pt x="69064" y="0"/>
                    <a:pt x="154134" y="0"/>
                  </a:cubicBezTo>
                  <a:cubicBezTo>
                    <a:pt x="239205" y="0"/>
                    <a:pt x="308168" y="68963"/>
                    <a:pt x="308168" y="154034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5D842A3-4F4C-823C-DE8C-CC0018BBF535}"/>
                </a:ext>
              </a:extLst>
            </p:cNvPr>
            <p:cNvSpPr/>
            <p:nvPr/>
          </p:nvSpPr>
          <p:spPr>
            <a:xfrm>
              <a:off x="3345140" y="2590541"/>
              <a:ext cx="232926" cy="232926"/>
            </a:xfrm>
            <a:custGeom>
              <a:avLst/>
              <a:gdLst>
                <a:gd name="connsiteX0" fmla="*/ 308168 w 308067"/>
                <a:gd name="connsiteY0" fmla="*/ 154034 h 308067"/>
                <a:gd name="connsiteX1" fmla="*/ 154134 w 308067"/>
                <a:gd name="connsiteY1" fmla="*/ 308068 h 308067"/>
                <a:gd name="connsiteX2" fmla="*/ 100 w 308067"/>
                <a:gd name="connsiteY2" fmla="*/ 154034 h 308067"/>
                <a:gd name="connsiteX3" fmla="*/ 154134 w 308067"/>
                <a:gd name="connsiteY3" fmla="*/ 0 h 308067"/>
                <a:gd name="connsiteX4" fmla="*/ 308168 w 308067"/>
                <a:gd name="connsiteY4" fmla="*/ 154034 h 30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067" h="308067">
                  <a:moveTo>
                    <a:pt x="308168" y="154034"/>
                  </a:moveTo>
                  <a:cubicBezTo>
                    <a:pt x="308168" y="239104"/>
                    <a:pt x="239205" y="308068"/>
                    <a:pt x="154134" y="308068"/>
                  </a:cubicBezTo>
                  <a:cubicBezTo>
                    <a:pt x="69063" y="308068"/>
                    <a:pt x="100" y="239104"/>
                    <a:pt x="100" y="154034"/>
                  </a:cubicBezTo>
                  <a:cubicBezTo>
                    <a:pt x="100" y="68963"/>
                    <a:pt x="69064" y="0"/>
                    <a:pt x="154134" y="0"/>
                  </a:cubicBezTo>
                  <a:cubicBezTo>
                    <a:pt x="239205" y="0"/>
                    <a:pt x="308168" y="68963"/>
                    <a:pt x="308168" y="154034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5D165BCF-E0E7-9C34-9D13-B8C44001D3CC}"/>
                </a:ext>
              </a:extLst>
            </p:cNvPr>
            <p:cNvSpPr/>
            <p:nvPr/>
          </p:nvSpPr>
          <p:spPr>
            <a:xfrm>
              <a:off x="2721503" y="3228219"/>
              <a:ext cx="219685" cy="219685"/>
            </a:xfrm>
            <a:custGeom>
              <a:avLst/>
              <a:gdLst>
                <a:gd name="connsiteX0" fmla="*/ 290655 w 290555"/>
                <a:gd name="connsiteY0" fmla="*/ 145278 h 290555"/>
                <a:gd name="connsiteX1" fmla="*/ 145378 w 290555"/>
                <a:gd name="connsiteY1" fmla="*/ 290555 h 290555"/>
                <a:gd name="connsiteX2" fmla="*/ 100 w 290555"/>
                <a:gd name="connsiteY2" fmla="*/ 145278 h 290555"/>
                <a:gd name="connsiteX3" fmla="*/ 145378 w 290555"/>
                <a:gd name="connsiteY3" fmla="*/ 0 h 290555"/>
                <a:gd name="connsiteX4" fmla="*/ 290655 w 290555"/>
                <a:gd name="connsiteY4" fmla="*/ 145278 h 29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555" h="290555">
                  <a:moveTo>
                    <a:pt x="290655" y="145278"/>
                  </a:moveTo>
                  <a:cubicBezTo>
                    <a:pt x="290655" y="225512"/>
                    <a:pt x="225612" y="290555"/>
                    <a:pt x="145378" y="290555"/>
                  </a:cubicBezTo>
                  <a:cubicBezTo>
                    <a:pt x="65143" y="290555"/>
                    <a:pt x="100" y="225512"/>
                    <a:pt x="100" y="145278"/>
                  </a:cubicBezTo>
                  <a:cubicBezTo>
                    <a:pt x="100" y="65043"/>
                    <a:pt x="65143" y="0"/>
                    <a:pt x="145378" y="0"/>
                  </a:cubicBezTo>
                  <a:cubicBezTo>
                    <a:pt x="225612" y="0"/>
                    <a:pt x="290655" y="65043"/>
                    <a:pt x="290655" y="145278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9A983894-134B-5706-6023-F6EA0AA717CA}"/>
                </a:ext>
              </a:extLst>
            </p:cNvPr>
            <p:cNvSpPr/>
            <p:nvPr/>
          </p:nvSpPr>
          <p:spPr>
            <a:xfrm>
              <a:off x="2721503" y="3228219"/>
              <a:ext cx="219685" cy="219685"/>
            </a:xfrm>
            <a:custGeom>
              <a:avLst/>
              <a:gdLst>
                <a:gd name="connsiteX0" fmla="*/ 290655 w 290555"/>
                <a:gd name="connsiteY0" fmla="*/ 145278 h 290555"/>
                <a:gd name="connsiteX1" fmla="*/ 145378 w 290555"/>
                <a:gd name="connsiteY1" fmla="*/ 290555 h 290555"/>
                <a:gd name="connsiteX2" fmla="*/ 100 w 290555"/>
                <a:gd name="connsiteY2" fmla="*/ 145278 h 290555"/>
                <a:gd name="connsiteX3" fmla="*/ 145378 w 290555"/>
                <a:gd name="connsiteY3" fmla="*/ 0 h 290555"/>
                <a:gd name="connsiteX4" fmla="*/ 290655 w 290555"/>
                <a:gd name="connsiteY4" fmla="*/ 145278 h 29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555" h="290555">
                  <a:moveTo>
                    <a:pt x="290655" y="145278"/>
                  </a:moveTo>
                  <a:cubicBezTo>
                    <a:pt x="290655" y="225512"/>
                    <a:pt x="225612" y="290555"/>
                    <a:pt x="145378" y="290555"/>
                  </a:cubicBezTo>
                  <a:cubicBezTo>
                    <a:pt x="65143" y="290555"/>
                    <a:pt x="100" y="225512"/>
                    <a:pt x="100" y="145278"/>
                  </a:cubicBezTo>
                  <a:cubicBezTo>
                    <a:pt x="100" y="65043"/>
                    <a:pt x="65143" y="0"/>
                    <a:pt x="145378" y="0"/>
                  </a:cubicBezTo>
                  <a:cubicBezTo>
                    <a:pt x="225612" y="0"/>
                    <a:pt x="290655" y="65043"/>
                    <a:pt x="290655" y="145278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CDDA86CC-F132-2E74-EE26-F785BB2CD340}"/>
                </a:ext>
              </a:extLst>
            </p:cNvPr>
            <p:cNvSpPr/>
            <p:nvPr/>
          </p:nvSpPr>
          <p:spPr>
            <a:xfrm>
              <a:off x="5340345" y="2955500"/>
              <a:ext cx="168062" cy="168062"/>
            </a:xfrm>
            <a:custGeom>
              <a:avLst/>
              <a:gdLst>
                <a:gd name="connsiteX0" fmla="*/ 222378 w 222278"/>
                <a:gd name="connsiteY0" fmla="*/ 111139 h 222278"/>
                <a:gd name="connsiteX1" fmla="*/ 111239 w 222278"/>
                <a:gd name="connsiteY1" fmla="*/ 222278 h 222278"/>
                <a:gd name="connsiteX2" fmla="*/ 100 w 222278"/>
                <a:gd name="connsiteY2" fmla="*/ 111139 h 222278"/>
                <a:gd name="connsiteX3" fmla="*/ 111239 w 222278"/>
                <a:gd name="connsiteY3" fmla="*/ 0 h 222278"/>
                <a:gd name="connsiteX4" fmla="*/ 222378 w 222278"/>
                <a:gd name="connsiteY4" fmla="*/ 111139 h 22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278" h="222278">
                  <a:moveTo>
                    <a:pt x="222378" y="111139"/>
                  </a:moveTo>
                  <a:cubicBezTo>
                    <a:pt x="222378" y="172519"/>
                    <a:pt x="172620" y="222278"/>
                    <a:pt x="111239" y="222278"/>
                  </a:cubicBezTo>
                  <a:cubicBezTo>
                    <a:pt x="49859" y="222278"/>
                    <a:pt x="100" y="172520"/>
                    <a:pt x="100" y="111139"/>
                  </a:cubicBezTo>
                  <a:cubicBezTo>
                    <a:pt x="100" y="49759"/>
                    <a:pt x="49859" y="0"/>
                    <a:pt x="111239" y="0"/>
                  </a:cubicBezTo>
                  <a:cubicBezTo>
                    <a:pt x="172620" y="0"/>
                    <a:pt x="222378" y="49759"/>
                    <a:pt x="222378" y="111139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30E9046C-3C9D-F4FF-DD52-C360044E1A91}"/>
                </a:ext>
              </a:extLst>
            </p:cNvPr>
            <p:cNvSpPr/>
            <p:nvPr/>
          </p:nvSpPr>
          <p:spPr>
            <a:xfrm>
              <a:off x="5340345" y="2955500"/>
              <a:ext cx="168062" cy="168062"/>
            </a:xfrm>
            <a:custGeom>
              <a:avLst/>
              <a:gdLst>
                <a:gd name="connsiteX0" fmla="*/ 222378 w 222278"/>
                <a:gd name="connsiteY0" fmla="*/ 111139 h 222278"/>
                <a:gd name="connsiteX1" fmla="*/ 111239 w 222278"/>
                <a:gd name="connsiteY1" fmla="*/ 222278 h 222278"/>
                <a:gd name="connsiteX2" fmla="*/ 100 w 222278"/>
                <a:gd name="connsiteY2" fmla="*/ 111139 h 222278"/>
                <a:gd name="connsiteX3" fmla="*/ 111239 w 222278"/>
                <a:gd name="connsiteY3" fmla="*/ 0 h 222278"/>
                <a:gd name="connsiteX4" fmla="*/ 222378 w 222278"/>
                <a:gd name="connsiteY4" fmla="*/ 111139 h 22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278" h="222278">
                  <a:moveTo>
                    <a:pt x="222378" y="111139"/>
                  </a:moveTo>
                  <a:cubicBezTo>
                    <a:pt x="222378" y="172519"/>
                    <a:pt x="172620" y="222278"/>
                    <a:pt x="111239" y="222278"/>
                  </a:cubicBezTo>
                  <a:cubicBezTo>
                    <a:pt x="49859" y="222278"/>
                    <a:pt x="100" y="172520"/>
                    <a:pt x="100" y="111139"/>
                  </a:cubicBezTo>
                  <a:cubicBezTo>
                    <a:pt x="100" y="49759"/>
                    <a:pt x="49859" y="0"/>
                    <a:pt x="111239" y="0"/>
                  </a:cubicBezTo>
                  <a:cubicBezTo>
                    <a:pt x="172620" y="0"/>
                    <a:pt x="222378" y="49759"/>
                    <a:pt x="222378" y="111139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0E297D31-9CCA-E591-45E4-F405DD127E6A}"/>
                </a:ext>
              </a:extLst>
            </p:cNvPr>
            <p:cNvSpPr/>
            <p:nvPr/>
          </p:nvSpPr>
          <p:spPr>
            <a:xfrm>
              <a:off x="2606378" y="3559084"/>
              <a:ext cx="85833" cy="85833"/>
            </a:xfrm>
            <a:custGeom>
              <a:avLst/>
              <a:gdLst>
                <a:gd name="connsiteX0" fmla="*/ 113622 w 113522"/>
                <a:gd name="connsiteY0" fmla="*/ 56761 h 113522"/>
                <a:gd name="connsiteX1" fmla="*/ 56861 w 113522"/>
                <a:gd name="connsiteY1" fmla="*/ 113522 h 113522"/>
                <a:gd name="connsiteX2" fmla="*/ 100 w 113522"/>
                <a:gd name="connsiteY2" fmla="*/ 56761 h 113522"/>
                <a:gd name="connsiteX3" fmla="*/ 56861 w 113522"/>
                <a:gd name="connsiteY3" fmla="*/ 0 h 113522"/>
                <a:gd name="connsiteX4" fmla="*/ 113622 w 113522"/>
                <a:gd name="connsiteY4" fmla="*/ 56761 h 113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22" h="113522">
                  <a:moveTo>
                    <a:pt x="113622" y="56761"/>
                  </a:moveTo>
                  <a:cubicBezTo>
                    <a:pt x="113622" y="88109"/>
                    <a:pt x="88209" y="113522"/>
                    <a:pt x="56861" y="113522"/>
                  </a:cubicBezTo>
                  <a:cubicBezTo>
                    <a:pt x="25513" y="113522"/>
                    <a:pt x="100" y="88109"/>
                    <a:pt x="100" y="56761"/>
                  </a:cubicBezTo>
                  <a:cubicBezTo>
                    <a:pt x="100" y="25413"/>
                    <a:pt x="25513" y="0"/>
                    <a:pt x="56861" y="0"/>
                  </a:cubicBezTo>
                  <a:cubicBezTo>
                    <a:pt x="88209" y="0"/>
                    <a:pt x="113622" y="25413"/>
                    <a:pt x="113622" y="56761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C5837067-BBAF-554E-6B33-F688F8DE46E9}"/>
                </a:ext>
              </a:extLst>
            </p:cNvPr>
            <p:cNvSpPr/>
            <p:nvPr/>
          </p:nvSpPr>
          <p:spPr>
            <a:xfrm>
              <a:off x="2606378" y="3559084"/>
              <a:ext cx="85833" cy="85833"/>
            </a:xfrm>
            <a:custGeom>
              <a:avLst/>
              <a:gdLst>
                <a:gd name="connsiteX0" fmla="*/ 113622 w 113522"/>
                <a:gd name="connsiteY0" fmla="*/ 56761 h 113522"/>
                <a:gd name="connsiteX1" fmla="*/ 56861 w 113522"/>
                <a:gd name="connsiteY1" fmla="*/ 113522 h 113522"/>
                <a:gd name="connsiteX2" fmla="*/ 100 w 113522"/>
                <a:gd name="connsiteY2" fmla="*/ 56761 h 113522"/>
                <a:gd name="connsiteX3" fmla="*/ 56861 w 113522"/>
                <a:gd name="connsiteY3" fmla="*/ 0 h 113522"/>
                <a:gd name="connsiteX4" fmla="*/ 113622 w 113522"/>
                <a:gd name="connsiteY4" fmla="*/ 56761 h 113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22" h="113522">
                  <a:moveTo>
                    <a:pt x="113622" y="56761"/>
                  </a:moveTo>
                  <a:cubicBezTo>
                    <a:pt x="113622" y="88109"/>
                    <a:pt x="88209" y="113522"/>
                    <a:pt x="56861" y="113522"/>
                  </a:cubicBezTo>
                  <a:cubicBezTo>
                    <a:pt x="25513" y="113522"/>
                    <a:pt x="100" y="88109"/>
                    <a:pt x="100" y="56761"/>
                  </a:cubicBezTo>
                  <a:cubicBezTo>
                    <a:pt x="100" y="25413"/>
                    <a:pt x="25513" y="0"/>
                    <a:pt x="56861" y="0"/>
                  </a:cubicBezTo>
                  <a:cubicBezTo>
                    <a:pt x="88209" y="0"/>
                    <a:pt x="113622" y="25413"/>
                    <a:pt x="113622" y="56761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D98E210C-A2F1-F50B-656E-E4D4F1B377AE}"/>
                </a:ext>
              </a:extLst>
            </p:cNvPr>
            <p:cNvSpPr/>
            <p:nvPr/>
          </p:nvSpPr>
          <p:spPr>
            <a:xfrm>
              <a:off x="7666455" y="2867615"/>
              <a:ext cx="155642" cy="155642"/>
            </a:xfrm>
            <a:custGeom>
              <a:avLst/>
              <a:gdLst>
                <a:gd name="connsiteX0" fmla="*/ 205953 w 205852"/>
                <a:gd name="connsiteY0" fmla="*/ 102926 h 205852"/>
                <a:gd name="connsiteX1" fmla="*/ 103026 w 205852"/>
                <a:gd name="connsiteY1" fmla="*/ 205852 h 205852"/>
                <a:gd name="connsiteX2" fmla="*/ 100 w 205852"/>
                <a:gd name="connsiteY2" fmla="*/ 102926 h 205852"/>
                <a:gd name="connsiteX3" fmla="*/ 103026 w 205852"/>
                <a:gd name="connsiteY3" fmla="*/ 0 h 205852"/>
                <a:gd name="connsiteX4" fmla="*/ 205953 w 205852"/>
                <a:gd name="connsiteY4" fmla="*/ 102926 h 205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852" h="205852">
                  <a:moveTo>
                    <a:pt x="205953" y="102926"/>
                  </a:moveTo>
                  <a:cubicBezTo>
                    <a:pt x="205953" y="159771"/>
                    <a:pt x="159871" y="205852"/>
                    <a:pt x="103026" y="205852"/>
                  </a:cubicBezTo>
                  <a:cubicBezTo>
                    <a:pt x="46182" y="205852"/>
                    <a:pt x="100" y="159771"/>
                    <a:pt x="100" y="102926"/>
                  </a:cubicBezTo>
                  <a:cubicBezTo>
                    <a:pt x="100" y="46082"/>
                    <a:pt x="46182" y="0"/>
                    <a:pt x="103026" y="0"/>
                  </a:cubicBezTo>
                  <a:cubicBezTo>
                    <a:pt x="159871" y="0"/>
                    <a:pt x="205953" y="46082"/>
                    <a:pt x="205953" y="102926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1ED9FCAD-AFBE-6DBF-1248-9E33E81729CA}"/>
                </a:ext>
              </a:extLst>
            </p:cNvPr>
            <p:cNvSpPr/>
            <p:nvPr/>
          </p:nvSpPr>
          <p:spPr>
            <a:xfrm>
              <a:off x="7666455" y="2867615"/>
              <a:ext cx="155642" cy="155642"/>
            </a:xfrm>
            <a:custGeom>
              <a:avLst/>
              <a:gdLst>
                <a:gd name="connsiteX0" fmla="*/ 205953 w 205852"/>
                <a:gd name="connsiteY0" fmla="*/ 102926 h 205852"/>
                <a:gd name="connsiteX1" fmla="*/ 103026 w 205852"/>
                <a:gd name="connsiteY1" fmla="*/ 205852 h 205852"/>
                <a:gd name="connsiteX2" fmla="*/ 100 w 205852"/>
                <a:gd name="connsiteY2" fmla="*/ 102926 h 205852"/>
                <a:gd name="connsiteX3" fmla="*/ 103026 w 205852"/>
                <a:gd name="connsiteY3" fmla="*/ 0 h 205852"/>
                <a:gd name="connsiteX4" fmla="*/ 205953 w 205852"/>
                <a:gd name="connsiteY4" fmla="*/ 102926 h 205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852" h="205852">
                  <a:moveTo>
                    <a:pt x="205953" y="102926"/>
                  </a:moveTo>
                  <a:cubicBezTo>
                    <a:pt x="205953" y="159771"/>
                    <a:pt x="159871" y="205852"/>
                    <a:pt x="103026" y="205852"/>
                  </a:cubicBezTo>
                  <a:cubicBezTo>
                    <a:pt x="46182" y="205852"/>
                    <a:pt x="100" y="159771"/>
                    <a:pt x="100" y="102926"/>
                  </a:cubicBezTo>
                  <a:cubicBezTo>
                    <a:pt x="100" y="46082"/>
                    <a:pt x="46182" y="0"/>
                    <a:pt x="103026" y="0"/>
                  </a:cubicBezTo>
                  <a:cubicBezTo>
                    <a:pt x="159871" y="0"/>
                    <a:pt x="205953" y="46082"/>
                    <a:pt x="205953" y="102926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81FDC542-C23C-681E-5B18-FB5FB5F934D0}"/>
                </a:ext>
              </a:extLst>
            </p:cNvPr>
            <p:cNvSpPr/>
            <p:nvPr/>
          </p:nvSpPr>
          <p:spPr>
            <a:xfrm>
              <a:off x="2714232" y="3786664"/>
              <a:ext cx="111125" cy="111125"/>
            </a:xfrm>
            <a:custGeom>
              <a:avLst/>
              <a:gdLst>
                <a:gd name="connsiteX0" fmla="*/ 147075 w 146974"/>
                <a:gd name="connsiteY0" fmla="*/ 73487 h 146974"/>
                <a:gd name="connsiteX1" fmla="*/ 73587 w 146974"/>
                <a:gd name="connsiteY1" fmla="*/ 146975 h 146974"/>
                <a:gd name="connsiteX2" fmla="*/ 100 w 146974"/>
                <a:gd name="connsiteY2" fmla="*/ 73487 h 146974"/>
                <a:gd name="connsiteX3" fmla="*/ 73587 w 146974"/>
                <a:gd name="connsiteY3" fmla="*/ 0 h 146974"/>
                <a:gd name="connsiteX4" fmla="*/ 147075 w 146974"/>
                <a:gd name="connsiteY4" fmla="*/ 73487 h 14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974" h="146974">
                  <a:moveTo>
                    <a:pt x="147075" y="73487"/>
                  </a:moveTo>
                  <a:cubicBezTo>
                    <a:pt x="147075" y="114073"/>
                    <a:pt x="114173" y="146975"/>
                    <a:pt x="73587" y="146975"/>
                  </a:cubicBezTo>
                  <a:cubicBezTo>
                    <a:pt x="33001" y="146975"/>
                    <a:pt x="100" y="114073"/>
                    <a:pt x="100" y="73487"/>
                  </a:cubicBezTo>
                  <a:cubicBezTo>
                    <a:pt x="100" y="32901"/>
                    <a:pt x="33001" y="0"/>
                    <a:pt x="73587" y="0"/>
                  </a:cubicBezTo>
                  <a:cubicBezTo>
                    <a:pt x="114173" y="0"/>
                    <a:pt x="147075" y="32901"/>
                    <a:pt x="147075" y="73487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ADA650D-0D03-21BC-780F-4C37FD713AC4}"/>
                </a:ext>
              </a:extLst>
            </p:cNvPr>
            <p:cNvSpPr/>
            <p:nvPr/>
          </p:nvSpPr>
          <p:spPr>
            <a:xfrm>
              <a:off x="2714232" y="3786664"/>
              <a:ext cx="111125" cy="111125"/>
            </a:xfrm>
            <a:custGeom>
              <a:avLst/>
              <a:gdLst>
                <a:gd name="connsiteX0" fmla="*/ 147075 w 146974"/>
                <a:gd name="connsiteY0" fmla="*/ 73487 h 146974"/>
                <a:gd name="connsiteX1" fmla="*/ 73587 w 146974"/>
                <a:gd name="connsiteY1" fmla="*/ 146975 h 146974"/>
                <a:gd name="connsiteX2" fmla="*/ 100 w 146974"/>
                <a:gd name="connsiteY2" fmla="*/ 73487 h 146974"/>
                <a:gd name="connsiteX3" fmla="*/ 73587 w 146974"/>
                <a:gd name="connsiteY3" fmla="*/ 0 h 146974"/>
                <a:gd name="connsiteX4" fmla="*/ 147075 w 146974"/>
                <a:gd name="connsiteY4" fmla="*/ 73487 h 14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974" h="146974">
                  <a:moveTo>
                    <a:pt x="147075" y="73487"/>
                  </a:moveTo>
                  <a:cubicBezTo>
                    <a:pt x="147075" y="114073"/>
                    <a:pt x="114173" y="146975"/>
                    <a:pt x="73587" y="146975"/>
                  </a:cubicBezTo>
                  <a:cubicBezTo>
                    <a:pt x="33001" y="146975"/>
                    <a:pt x="100" y="114073"/>
                    <a:pt x="100" y="73487"/>
                  </a:cubicBezTo>
                  <a:cubicBezTo>
                    <a:pt x="100" y="32901"/>
                    <a:pt x="33001" y="0"/>
                    <a:pt x="73587" y="0"/>
                  </a:cubicBezTo>
                  <a:cubicBezTo>
                    <a:pt x="114173" y="0"/>
                    <a:pt x="147075" y="32901"/>
                    <a:pt x="147075" y="73487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07949116-A79C-EF15-2D20-7B061454A3C8}"/>
                </a:ext>
              </a:extLst>
            </p:cNvPr>
            <p:cNvSpPr/>
            <p:nvPr/>
          </p:nvSpPr>
          <p:spPr>
            <a:xfrm>
              <a:off x="1717044" y="5359604"/>
              <a:ext cx="26900" cy="26900"/>
            </a:xfrm>
            <a:custGeom>
              <a:avLst/>
              <a:gdLst>
                <a:gd name="connsiteX0" fmla="*/ 35679 w 35578"/>
                <a:gd name="connsiteY0" fmla="*/ 17790 h 35578"/>
                <a:gd name="connsiteX1" fmla="*/ 17889 w 35578"/>
                <a:gd name="connsiteY1" fmla="*/ 35579 h 35578"/>
                <a:gd name="connsiteX2" fmla="*/ 100 w 35578"/>
                <a:gd name="connsiteY2" fmla="*/ 17790 h 35578"/>
                <a:gd name="connsiteX3" fmla="*/ 17889 w 35578"/>
                <a:gd name="connsiteY3" fmla="*/ 0 h 35578"/>
                <a:gd name="connsiteX4" fmla="*/ 35679 w 35578"/>
                <a:gd name="connsiteY4" fmla="*/ 17790 h 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78" h="35578">
                  <a:moveTo>
                    <a:pt x="35679" y="17790"/>
                  </a:moveTo>
                  <a:cubicBezTo>
                    <a:pt x="35679" y="27614"/>
                    <a:pt x="27714" y="35579"/>
                    <a:pt x="17889" y="35579"/>
                  </a:cubicBezTo>
                  <a:cubicBezTo>
                    <a:pt x="8065" y="35579"/>
                    <a:pt x="100" y="27615"/>
                    <a:pt x="100" y="17790"/>
                  </a:cubicBezTo>
                  <a:cubicBezTo>
                    <a:pt x="100" y="7965"/>
                    <a:pt x="8065" y="0"/>
                    <a:pt x="17889" y="0"/>
                  </a:cubicBezTo>
                  <a:cubicBezTo>
                    <a:pt x="27714" y="0"/>
                    <a:pt x="35679" y="7964"/>
                    <a:pt x="35679" y="17790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978285D2-9BE6-2178-6790-22E67357A5F9}"/>
                </a:ext>
              </a:extLst>
            </p:cNvPr>
            <p:cNvSpPr/>
            <p:nvPr/>
          </p:nvSpPr>
          <p:spPr>
            <a:xfrm>
              <a:off x="1717044" y="5359604"/>
              <a:ext cx="26900" cy="26900"/>
            </a:xfrm>
            <a:custGeom>
              <a:avLst/>
              <a:gdLst>
                <a:gd name="connsiteX0" fmla="*/ 35679 w 35578"/>
                <a:gd name="connsiteY0" fmla="*/ 17790 h 35578"/>
                <a:gd name="connsiteX1" fmla="*/ 17889 w 35578"/>
                <a:gd name="connsiteY1" fmla="*/ 35579 h 35578"/>
                <a:gd name="connsiteX2" fmla="*/ 100 w 35578"/>
                <a:gd name="connsiteY2" fmla="*/ 17790 h 35578"/>
                <a:gd name="connsiteX3" fmla="*/ 17889 w 35578"/>
                <a:gd name="connsiteY3" fmla="*/ 0 h 35578"/>
                <a:gd name="connsiteX4" fmla="*/ 35679 w 35578"/>
                <a:gd name="connsiteY4" fmla="*/ 17790 h 35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78" h="35578">
                  <a:moveTo>
                    <a:pt x="35679" y="17790"/>
                  </a:moveTo>
                  <a:cubicBezTo>
                    <a:pt x="35679" y="27614"/>
                    <a:pt x="27714" y="35579"/>
                    <a:pt x="17889" y="35579"/>
                  </a:cubicBezTo>
                  <a:cubicBezTo>
                    <a:pt x="8065" y="35579"/>
                    <a:pt x="100" y="27615"/>
                    <a:pt x="100" y="17790"/>
                  </a:cubicBezTo>
                  <a:cubicBezTo>
                    <a:pt x="100" y="7965"/>
                    <a:pt x="8065" y="0"/>
                    <a:pt x="17889" y="0"/>
                  </a:cubicBezTo>
                  <a:cubicBezTo>
                    <a:pt x="27714" y="0"/>
                    <a:pt x="35679" y="7964"/>
                    <a:pt x="35679" y="17790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3DC5E59A-1C79-C365-D674-906BE4E86506}"/>
                </a:ext>
              </a:extLst>
            </p:cNvPr>
            <p:cNvSpPr/>
            <p:nvPr/>
          </p:nvSpPr>
          <p:spPr>
            <a:xfrm>
              <a:off x="2741056" y="4709354"/>
              <a:ext cx="66475" cy="66475"/>
            </a:xfrm>
            <a:custGeom>
              <a:avLst/>
              <a:gdLst>
                <a:gd name="connsiteX0" fmla="*/ 88020 w 87920"/>
                <a:gd name="connsiteY0" fmla="*/ 43960 h 87920"/>
                <a:gd name="connsiteX1" fmla="*/ 44060 w 87920"/>
                <a:gd name="connsiteY1" fmla="*/ 87920 h 87920"/>
                <a:gd name="connsiteX2" fmla="*/ 100 w 87920"/>
                <a:gd name="connsiteY2" fmla="*/ 43960 h 87920"/>
                <a:gd name="connsiteX3" fmla="*/ 44060 w 87920"/>
                <a:gd name="connsiteY3" fmla="*/ 0 h 87920"/>
                <a:gd name="connsiteX4" fmla="*/ 88020 w 87920"/>
                <a:gd name="connsiteY4" fmla="*/ 43960 h 8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20" h="87920">
                  <a:moveTo>
                    <a:pt x="88020" y="43960"/>
                  </a:moveTo>
                  <a:cubicBezTo>
                    <a:pt x="88020" y="68239"/>
                    <a:pt x="68339" y="87920"/>
                    <a:pt x="44060" y="87920"/>
                  </a:cubicBezTo>
                  <a:cubicBezTo>
                    <a:pt x="19782" y="87920"/>
                    <a:pt x="100" y="68238"/>
                    <a:pt x="100" y="43960"/>
                  </a:cubicBezTo>
                  <a:cubicBezTo>
                    <a:pt x="100" y="19681"/>
                    <a:pt x="19782" y="0"/>
                    <a:pt x="44060" y="0"/>
                  </a:cubicBezTo>
                  <a:cubicBezTo>
                    <a:pt x="68339" y="0"/>
                    <a:pt x="88020" y="19681"/>
                    <a:pt x="88020" y="43960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3B96C69C-3D06-634F-4487-BE1AE867B694}"/>
                </a:ext>
              </a:extLst>
            </p:cNvPr>
            <p:cNvSpPr/>
            <p:nvPr/>
          </p:nvSpPr>
          <p:spPr>
            <a:xfrm>
              <a:off x="2741056" y="4709354"/>
              <a:ext cx="66475" cy="66475"/>
            </a:xfrm>
            <a:custGeom>
              <a:avLst/>
              <a:gdLst>
                <a:gd name="connsiteX0" fmla="*/ 88020 w 87920"/>
                <a:gd name="connsiteY0" fmla="*/ 43960 h 87920"/>
                <a:gd name="connsiteX1" fmla="*/ 44060 w 87920"/>
                <a:gd name="connsiteY1" fmla="*/ 87920 h 87920"/>
                <a:gd name="connsiteX2" fmla="*/ 100 w 87920"/>
                <a:gd name="connsiteY2" fmla="*/ 43960 h 87920"/>
                <a:gd name="connsiteX3" fmla="*/ 44060 w 87920"/>
                <a:gd name="connsiteY3" fmla="*/ 0 h 87920"/>
                <a:gd name="connsiteX4" fmla="*/ 88020 w 87920"/>
                <a:gd name="connsiteY4" fmla="*/ 43960 h 8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20" h="87920">
                  <a:moveTo>
                    <a:pt x="88020" y="43960"/>
                  </a:moveTo>
                  <a:cubicBezTo>
                    <a:pt x="88020" y="68239"/>
                    <a:pt x="68339" y="87920"/>
                    <a:pt x="44060" y="87920"/>
                  </a:cubicBezTo>
                  <a:cubicBezTo>
                    <a:pt x="19782" y="87920"/>
                    <a:pt x="100" y="68238"/>
                    <a:pt x="100" y="43960"/>
                  </a:cubicBezTo>
                  <a:cubicBezTo>
                    <a:pt x="100" y="19681"/>
                    <a:pt x="19782" y="0"/>
                    <a:pt x="44060" y="0"/>
                  </a:cubicBezTo>
                  <a:cubicBezTo>
                    <a:pt x="68339" y="0"/>
                    <a:pt x="88020" y="19681"/>
                    <a:pt x="88020" y="43960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FFB6AF0-4645-1C6F-00EC-F91329355271}"/>
                </a:ext>
              </a:extLst>
            </p:cNvPr>
            <p:cNvSpPr/>
            <p:nvPr/>
          </p:nvSpPr>
          <p:spPr>
            <a:xfrm>
              <a:off x="1762569" y="5132869"/>
              <a:ext cx="19006" cy="19006"/>
            </a:xfrm>
            <a:custGeom>
              <a:avLst/>
              <a:gdLst>
                <a:gd name="connsiteX0" fmla="*/ 25238 w 25137"/>
                <a:gd name="connsiteY0" fmla="*/ 12569 h 25137"/>
                <a:gd name="connsiteX1" fmla="*/ 12669 w 25137"/>
                <a:gd name="connsiteY1" fmla="*/ 25138 h 25137"/>
                <a:gd name="connsiteX2" fmla="*/ 100 w 25137"/>
                <a:gd name="connsiteY2" fmla="*/ 12569 h 25137"/>
                <a:gd name="connsiteX3" fmla="*/ 12669 w 25137"/>
                <a:gd name="connsiteY3" fmla="*/ 0 h 25137"/>
                <a:gd name="connsiteX4" fmla="*/ 25238 w 25137"/>
                <a:gd name="connsiteY4" fmla="*/ 12569 h 2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37" h="25137">
                  <a:moveTo>
                    <a:pt x="25238" y="12569"/>
                  </a:moveTo>
                  <a:cubicBezTo>
                    <a:pt x="25238" y="19510"/>
                    <a:pt x="19611" y="25138"/>
                    <a:pt x="12669" y="25138"/>
                  </a:cubicBezTo>
                  <a:cubicBezTo>
                    <a:pt x="5727" y="25138"/>
                    <a:pt x="100" y="19510"/>
                    <a:pt x="100" y="12569"/>
                  </a:cubicBezTo>
                  <a:cubicBezTo>
                    <a:pt x="100" y="5627"/>
                    <a:pt x="5727" y="0"/>
                    <a:pt x="12669" y="0"/>
                  </a:cubicBezTo>
                  <a:cubicBezTo>
                    <a:pt x="19611" y="0"/>
                    <a:pt x="25238" y="5627"/>
                    <a:pt x="25238" y="12569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B41FB845-0CD8-2BAC-1A87-599A64EA98D2}"/>
                </a:ext>
              </a:extLst>
            </p:cNvPr>
            <p:cNvSpPr/>
            <p:nvPr/>
          </p:nvSpPr>
          <p:spPr>
            <a:xfrm>
              <a:off x="1762569" y="5132869"/>
              <a:ext cx="19006" cy="19006"/>
            </a:xfrm>
            <a:custGeom>
              <a:avLst/>
              <a:gdLst>
                <a:gd name="connsiteX0" fmla="*/ 25238 w 25137"/>
                <a:gd name="connsiteY0" fmla="*/ 12569 h 25137"/>
                <a:gd name="connsiteX1" fmla="*/ 12669 w 25137"/>
                <a:gd name="connsiteY1" fmla="*/ 25138 h 25137"/>
                <a:gd name="connsiteX2" fmla="*/ 100 w 25137"/>
                <a:gd name="connsiteY2" fmla="*/ 12569 h 25137"/>
                <a:gd name="connsiteX3" fmla="*/ 12669 w 25137"/>
                <a:gd name="connsiteY3" fmla="*/ 0 h 25137"/>
                <a:gd name="connsiteX4" fmla="*/ 25238 w 25137"/>
                <a:gd name="connsiteY4" fmla="*/ 12569 h 2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37" h="25137">
                  <a:moveTo>
                    <a:pt x="25238" y="12569"/>
                  </a:moveTo>
                  <a:cubicBezTo>
                    <a:pt x="25238" y="19510"/>
                    <a:pt x="19611" y="25138"/>
                    <a:pt x="12669" y="25138"/>
                  </a:cubicBezTo>
                  <a:cubicBezTo>
                    <a:pt x="5727" y="25138"/>
                    <a:pt x="100" y="19510"/>
                    <a:pt x="100" y="12569"/>
                  </a:cubicBezTo>
                  <a:cubicBezTo>
                    <a:pt x="100" y="5627"/>
                    <a:pt x="5727" y="0"/>
                    <a:pt x="12669" y="0"/>
                  </a:cubicBezTo>
                  <a:cubicBezTo>
                    <a:pt x="19611" y="0"/>
                    <a:pt x="25238" y="5627"/>
                    <a:pt x="25238" y="12569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72AD27C9-61C8-C8FE-090D-8F781C0D6ABE}"/>
                </a:ext>
              </a:extLst>
            </p:cNvPr>
            <p:cNvSpPr/>
            <p:nvPr/>
          </p:nvSpPr>
          <p:spPr>
            <a:xfrm>
              <a:off x="2701531" y="5612883"/>
              <a:ext cx="50600" cy="50600"/>
            </a:xfrm>
            <a:custGeom>
              <a:avLst/>
              <a:gdLst>
                <a:gd name="connsiteX0" fmla="*/ 67025 w 66924"/>
                <a:gd name="connsiteY0" fmla="*/ 33462 h 66924"/>
                <a:gd name="connsiteX1" fmla="*/ 33562 w 66924"/>
                <a:gd name="connsiteY1" fmla="*/ 66924 h 66924"/>
                <a:gd name="connsiteX2" fmla="*/ 100 w 66924"/>
                <a:gd name="connsiteY2" fmla="*/ 33462 h 66924"/>
                <a:gd name="connsiteX3" fmla="*/ 33562 w 66924"/>
                <a:gd name="connsiteY3" fmla="*/ 0 h 66924"/>
                <a:gd name="connsiteX4" fmla="*/ 67025 w 66924"/>
                <a:gd name="connsiteY4" fmla="*/ 33462 h 6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24" h="66924">
                  <a:moveTo>
                    <a:pt x="67025" y="33462"/>
                  </a:moveTo>
                  <a:cubicBezTo>
                    <a:pt x="67025" y="51943"/>
                    <a:pt x="52043" y="66924"/>
                    <a:pt x="33562" y="66924"/>
                  </a:cubicBezTo>
                  <a:cubicBezTo>
                    <a:pt x="15082" y="66924"/>
                    <a:pt x="100" y="51943"/>
                    <a:pt x="100" y="33462"/>
                  </a:cubicBezTo>
                  <a:cubicBezTo>
                    <a:pt x="100" y="14981"/>
                    <a:pt x="15082" y="0"/>
                    <a:pt x="33562" y="0"/>
                  </a:cubicBezTo>
                  <a:cubicBezTo>
                    <a:pt x="52043" y="0"/>
                    <a:pt x="67025" y="14982"/>
                    <a:pt x="67025" y="33462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0B2FA48D-00F2-91C6-D7B9-C850C4CE5CDA}"/>
                </a:ext>
              </a:extLst>
            </p:cNvPr>
            <p:cNvSpPr/>
            <p:nvPr/>
          </p:nvSpPr>
          <p:spPr>
            <a:xfrm>
              <a:off x="2701531" y="5612883"/>
              <a:ext cx="50600" cy="50600"/>
            </a:xfrm>
            <a:custGeom>
              <a:avLst/>
              <a:gdLst>
                <a:gd name="connsiteX0" fmla="*/ 67025 w 66924"/>
                <a:gd name="connsiteY0" fmla="*/ 33462 h 66924"/>
                <a:gd name="connsiteX1" fmla="*/ 33562 w 66924"/>
                <a:gd name="connsiteY1" fmla="*/ 66924 h 66924"/>
                <a:gd name="connsiteX2" fmla="*/ 100 w 66924"/>
                <a:gd name="connsiteY2" fmla="*/ 33462 h 66924"/>
                <a:gd name="connsiteX3" fmla="*/ 33562 w 66924"/>
                <a:gd name="connsiteY3" fmla="*/ 0 h 66924"/>
                <a:gd name="connsiteX4" fmla="*/ 67025 w 66924"/>
                <a:gd name="connsiteY4" fmla="*/ 33462 h 6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24" h="66924">
                  <a:moveTo>
                    <a:pt x="67025" y="33462"/>
                  </a:moveTo>
                  <a:cubicBezTo>
                    <a:pt x="67025" y="51943"/>
                    <a:pt x="52043" y="66924"/>
                    <a:pt x="33562" y="66924"/>
                  </a:cubicBezTo>
                  <a:cubicBezTo>
                    <a:pt x="15082" y="66924"/>
                    <a:pt x="100" y="51943"/>
                    <a:pt x="100" y="33462"/>
                  </a:cubicBezTo>
                  <a:cubicBezTo>
                    <a:pt x="100" y="14981"/>
                    <a:pt x="15082" y="0"/>
                    <a:pt x="33562" y="0"/>
                  </a:cubicBezTo>
                  <a:cubicBezTo>
                    <a:pt x="52043" y="0"/>
                    <a:pt x="67025" y="14982"/>
                    <a:pt x="67025" y="33462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08DDC5A2-500C-A016-0AE6-ECC818C31734}"/>
                </a:ext>
              </a:extLst>
            </p:cNvPr>
            <p:cNvSpPr/>
            <p:nvPr/>
          </p:nvSpPr>
          <p:spPr>
            <a:xfrm>
              <a:off x="1721154" y="5164794"/>
              <a:ext cx="12411" cy="12411"/>
            </a:xfrm>
            <a:custGeom>
              <a:avLst/>
              <a:gdLst>
                <a:gd name="connsiteX0" fmla="*/ 16516 w 16415"/>
                <a:gd name="connsiteY0" fmla="*/ 8208 h 16415"/>
                <a:gd name="connsiteX1" fmla="*/ 8308 w 16415"/>
                <a:gd name="connsiteY1" fmla="*/ 16416 h 16415"/>
                <a:gd name="connsiteX2" fmla="*/ 100 w 16415"/>
                <a:gd name="connsiteY2" fmla="*/ 8208 h 16415"/>
                <a:gd name="connsiteX3" fmla="*/ 8308 w 16415"/>
                <a:gd name="connsiteY3" fmla="*/ 0 h 16415"/>
                <a:gd name="connsiteX4" fmla="*/ 16516 w 16415"/>
                <a:gd name="connsiteY4" fmla="*/ 8208 h 16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15" h="16415">
                  <a:moveTo>
                    <a:pt x="16516" y="8208"/>
                  </a:moveTo>
                  <a:cubicBezTo>
                    <a:pt x="16516" y="12741"/>
                    <a:pt x="12841" y="16416"/>
                    <a:pt x="8308" y="16416"/>
                  </a:cubicBezTo>
                  <a:cubicBezTo>
                    <a:pt x="3775" y="16416"/>
                    <a:pt x="100" y="12741"/>
                    <a:pt x="100" y="8208"/>
                  </a:cubicBezTo>
                  <a:cubicBezTo>
                    <a:pt x="100" y="3674"/>
                    <a:pt x="3775" y="0"/>
                    <a:pt x="8308" y="0"/>
                  </a:cubicBezTo>
                  <a:cubicBezTo>
                    <a:pt x="12841" y="0"/>
                    <a:pt x="16516" y="3674"/>
                    <a:pt x="16516" y="8208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D1259229-57EC-C0A1-D843-0DB4EEE3FAE5}"/>
                </a:ext>
              </a:extLst>
            </p:cNvPr>
            <p:cNvSpPr/>
            <p:nvPr/>
          </p:nvSpPr>
          <p:spPr>
            <a:xfrm>
              <a:off x="1721154" y="5164794"/>
              <a:ext cx="12411" cy="12411"/>
            </a:xfrm>
            <a:custGeom>
              <a:avLst/>
              <a:gdLst>
                <a:gd name="connsiteX0" fmla="*/ 16516 w 16415"/>
                <a:gd name="connsiteY0" fmla="*/ 8208 h 16415"/>
                <a:gd name="connsiteX1" fmla="*/ 8308 w 16415"/>
                <a:gd name="connsiteY1" fmla="*/ 16416 h 16415"/>
                <a:gd name="connsiteX2" fmla="*/ 100 w 16415"/>
                <a:gd name="connsiteY2" fmla="*/ 8208 h 16415"/>
                <a:gd name="connsiteX3" fmla="*/ 8308 w 16415"/>
                <a:gd name="connsiteY3" fmla="*/ 0 h 16415"/>
                <a:gd name="connsiteX4" fmla="*/ 16516 w 16415"/>
                <a:gd name="connsiteY4" fmla="*/ 8208 h 16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15" h="16415">
                  <a:moveTo>
                    <a:pt x="16516" y="8208"/>
                  </a:moveTo>
                  <a:cubicBezTo>
                    <a:pt x="16516" y="12741"/>
                    <a:pt x="12841" y="16416"/>
                    <a:pt x="8308" y="16416"/>
                  </a:cubicBezTo>
                  <a:cubicBezTo>
                    <a:pt x="3775" y="16416"/>
                    <a:pt x="100" y="12741"/>
                    <a:pt x="100" y="8208"/>
                  </a:cubicBezTo>
                  <a:cubicBezTo>
                    <a:pt x="100" y="3674"/>
                    <a:pt x="3775" y="0"/>
                    <a:pt x="8308" y="0"/>
                  </a:cubicBezTo>
                  <a:cubicBezTo>
                    <a:pt x="12841" y="0"/>
                    <a:pt x="16516" y="3674"/>
                    <a:pt x="16516" y="8208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A9587AAE-FD14-4F40-833A-7ABDDF005F36}"/>
                </a:ext>
              </a:extLst>
            </p:cNvPr>
            <p:cNvSpPr/>
            <p:nvPr/>
          </p:nvSpPr>
          <p:spPr>
            <a:xfrm>
              <a:off x="3435625" y="4539205"/>
              <a:ext cx="107646" cy="107646"/>
            </a:xfrm>
            <a:custGeom>
              <a:avLst/>
              <a:gdLst>
                <a:gd name="connsiteX0" fmla="*/ 142473 w 142372"/>
                <a:gd name="connsiteY0" fmla="*/ 71186 h 142372"/>
                <a:gd name="connsiteX1" fmla="*/ 71286 w 142372"/>
                <a:gd name="connsiteY1" fmla="*/ 142373 h 142372"/>
                <a:gd name="connsiteX2" fmla="*/ 100 w 142372"/>
                <a:gd name="connsiteY2" fmla="*/ 71186 h 142372"/>
                <a:gd name="connsiteX3" fmla="*/ 71286 w 142372"/>
                <a:gd name="connsiteY3" fmla="*/ 0 h 142372"/>
                <a:gd name="connsiteX4" fmla="*/ 142473 w 142372"/>
                <a:gd name="connsiteY4" fmla="*/ 71186 h 14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72" h="142372">
                  <a:moveTo>
                    <a:pt x="142473" y="71186"/>
                  </a:moveTo>
                  <a:cubicBezTo>
                    <a:pt x="142473" y="110501"/>
                    <a:pt x="110602" y="142373"/>
                    <a:pt x="71286" y="142373"/>
                  </a:cubicBezTo>
                  <a:cubicBezTo>
                    <a:pt x="31971" y="142373"/>
                    <a:pt x="100" y="110501"/>
                    <a:pt x="100" y="71186"/>
                  </a:cubicBezTo>
                  <a:cubicBezTo>
                    <a:pt x="100" y="31871"/>
                    <a:pt x="31971" y="0"/>
                    <a:pt x="71286" y="0"/>
                  </a:cubicBezTo>
                  <a:cubicBezTo>
                    <a:pt x="110602" y="0"/>
                    <a:pt x="142473" y="31871"/>
                    <a:pt x="142473" y="71186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2DDC2EE7-3115-D2A7-0793-4FBBA5934375}"/>
                </a:ext>
              </a:extLst>
            </p:cNvPr>
            <p:cNvSpPr/>
            <p:nvPr/>
          </p:nvSpPr>
          <p:spPr>
            <a:xfrm>
              <a:off x="3435625" y="4539205"/>
              <a:ext cx="107646" cy="107646"/>
            </a:xfrm>
            <a:custGeom>
              <a:avLst/>
              <a:gdLst>
                <a:gd name="connsiteX0" fmla="*/ 142473 w 142372"/>
                <a:gd name="connsiteY0" fmla="*/ 71186 h 142372"/>
                <a:gd name="connsiteX1" fmla="*/ 71286 w 142372"/>
                <a:gd name="connsiteY1" fmla="*/ 142373 h 142372"/>
                <a:gd name="connsiteX2" fmla="*/ 100 w 142372"/>
                <a:gd name="connsiteY2" fmla="*/ 71186 h 142372"/>
                <a:gd name="connsiteX3" fmla="*/ 71286 w 142372"/>
                <a:gd name="connsiteY3" fmla="*/ 0 h 142372"/>
                <a:gd name="connsiteX4" fmla="*/ 142473 w 142372"/>
                <a:gd name="connsiteY4" fmla="*/ 71186 h 14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72" h="142372">
                  <a:moveTo>
                    <a:pt x="142473" y="71186"/>
                  </a:moveTo>
                  <a:cubicBezTo>
                    <a:pt x="142473" y="110501"/>
                    <a:pt x="110602" y="142373"/>
                    <a:pt x="71286" y="142373"/>
                  </a:cubicBezTo>
                  <a:cubicBezTo>
                    <a:pt x="31971" y="142373"/>
                    <a:pt x="100" y="110501"/>
                    <a:pt x="100" y="71186"/>
                  </a:cubicBezTo>
                  <a:cubicBezTo>
                    <a:pt x="100" y="31871"/>
                    <a:pt x="31971" y="0"/>
                    <a:pt x="71286" y="0"/>
                  </a:cubicBezTo>
                  <a:cubicBezTo>
                    <a:pt x="110602" y="0"/>
                    <a:pt x="142473" y="31871"/>
                    <a:pt x="142473" y="71186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865D14EB-CE3B-F7C4-0B79-2D9AF572CAFA}"/>
                </a:ext>
              </a:extLst>
            </p:cNvPr>
            <p:cNvSpPr/>
            <p:nvPr/>
          </p:nvSpPr>
          <p:spPr>
            <a:xfrm>
              <a:off x="2284500" y="4078070"/>
              <a:ext cx="69609" cy="69609"/>
            </a:xfrm>
            <a:custGeom>
              <a:avLst/>
              <a:gdLst>
                <a:gd name="connsiteX0" fmla="*/ 92165 w 92064"/>
                <a:gd name="connsiteY0" fmla="*/ 46032 h 92064"/>
                <a:gd name="connsiteX1" fmla="*/ 46132 w 92064"/>
                <a:gd name="connsiteY1" fmla="*/ 92065 h 92064"/>
                <a:gd name="connsiteX2" fmla="*/ 100 w 92064"/>
                <a:gd name="connsiteY2" fmla="*/ 46032 h 92064"/>
                <a:gd name="connsiteX3" fmla="*/ 46132 w 92064"/>
                <a:gd name="connsiteY3" fmla="*/ 0 h 92064"/>
                <a:gd name="connsiteX4" fmla="*/ 92165 w 92064"/>
                <a:gd name="connsiteY4" fmla="*/ 46032 h 9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064" h="92064">
                  <a:moveTo>
                    <a:pt x="92165" y="46032"/>
                  </a:moveTo>
                  <a:cubicBezTo>
                    <a:pt x="92165" y="71455"/>
                    <a:pt x="71555" y="92065"/>
                    <a:pt x="46132" y="92065"/>
                  </a:cubicBezTo>
                  <a:cubicBezTo>
                    <a:pt x="20709" y="92065"/>
                    <a:pt x="100" y="71455"/>
                    <a:pt x="100" y="46032"/>
                  </a:cubicBezTo>
                  <a:cubicBezTo>
                    <a:pt x="100" y="20609"/>
                    <a:pt x="20709" y="0"/>
                    <a:pt x="46132" y="0"/>
                  </a:cubicBezTo>
                  <a:cubicBezTo>
                    <a:pt x="71555" y="0"/>
                    <a:pt x="92165" y="20609"/>
                    <a:pt x="92165" y="46032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B58CFDFA-2259-EB13-47EA-69FBF9D75463}"/>
                </a:ext>
              </a:extLst>
            </p:cNvPr>
            <p:cNvSpPr/>
            <p:nvPr/>
          </p:nvSpPr>
          <p:spPr>
            <a:xfrm>
              <a:off x="2284500" y="4078070"/>
              <a:ext cx="69609" cy="69609"/>
            </a:xfrm>
            <a:custGeom>
              <a:avLst/>
              <a:gdLst>
                <a:gd name="connsiteX0" fmla="*/ 92165 w 92064"/>
                <a:gd name="connsiteY0" fmla="*/ 46032 h 92064"/>
                <a:gd name="connsiteX1" fmla="*/ 46132 w 92064"/>
                <a:gd name="connsiteY1" fmla="*/ 92065 h 92064"/>
                <a:gd name="connsiteX2" fmla="*/ 100 w 92064"/>
                <a:gd name="connsiteY2" fmla="*/ 46032 h 92064"/>
                <a:gd name="connsiteX3" fmla="*/ 46132 w 92064"/>
                <a:gd name="connsiteY3" fmla="*/ 0 h 92064"/>
                <a:gd name="connsiteX4" fmla="*/ 92165 w 92064"/>
                <a:gd name="connsiteY4" fmla="*/ 46032 h 9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064" h="92064">
                  <a:moveTo>
                    <a:pt x="92165" y="46032"/>
                  </a:moveTo>
                  <a:cubicBezTo>
                    <a:pt x="92165" y="71455"/>
                    <a:pt x="71555" y="92065"/>
                    <a:pt x="46132" y="92065"/>
                  </a:cubicBezTo>
                  <a:cubicBezTo>
                    <a:pt x="20709" y="92065"/>
                    <a:pt x="100" y="71455"/>
                    <a:pt x="100" y="46032"/>
                  </a:cubicBezTo>
                  <a:cubicBezTo>
                    <a:pt x="100" y="20609"/>
                    <a:pt x="20709" y="0"/>
                    <a:pt x="46132" y="0"/>
                  </a:cubicBezTo>
                  <a:cubicBezTo>
                    <a:pt x="71555" y="0"/>
                    <a:pt x="92165" y="20609"/>
                    <a:pt x="92165" y="46032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FB204239-BFB9-A3E7-1839-6263B7CACF6F}"/>
                </a:ext>
              </a:extLst>
            </p:cNvPr>
            <p:cNvSpPr/>
            <p:nvPr/>
          </p:nvSpPr>
          <p:spPr>
            <a:xfrm>
              <a:off x="1736516" y="5285289"/>
              <a:ext cx="13294" cy="13294"/>
            </a:xfrm>
            <a:custGeom>
              <a:avLst/>
              <a:gdLst>
                <a:gd name="connsiteX0" fmla="*/ 17682 w 17582"/>
                <a:gd name="connsiteY0" fmla="*/ 8791 h 17582"/>
                <a:gd name="connsiteX1" fmla="*/ 8891 w 17582"/>
                <a:gd name="connsiteY1" fmla="*/ 17582 h 17582"/>
                <a:gd name="connsiteX2" fmla="*/ 100 w 17582"/>
                <a:gd name="connsiteY2" fmla="*/ 8791 h 17582"/>
                <a:gd name="connsiteX3" fmla="*/ 8891 w 17582"/>
                <a:gd name="connsiteY3" fmla="*/ 0 h 17582"/>
                <a:gd name="connsiteX4" fmla="*/ 17682 w 17582"/>
                <a:gd name="connsiteY4" fmla="*/ 8791 h 1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82" h="17582">
                  <a:moveTo>
                    <a:pt x="17682" y="8791"/>
                  </a:moveTo>
                  <a:cubicBezTo>
                    <a:pt x="17682" y="13646"/>
                    <a:pt x="13746" y="17582"/>
                    <a:pt x="8891" y="17582"/>
                  </a:cubicBezTo>
                  <a:cubicBezTo>
                    <a:pt x="4036" y="17582"/>
                    <a:pt x="100" y="13646"/>
                    <a:pt x="100" y="8791"/>
                  </a:cubicBezTo>
                  <a:cubicBezTo>
                    <a:pt x="100" y="3935"/>
                    <a:pt x="4036" y="0"/>
                    <a:pt x="8891" y="0"/>
                  </a:cubicBezTo>
                  <a:cubicBezTo>
                    <a:pt x="13746" y="0"/>
                    <a:pt x="17682" y="3936"/>
                    <a:pt x="17682" y="8791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5FE40019-B944-3A3D-5DF7-CD04962F4C2C}"/>
                </a:ext>
              </a:extLst>
            </p:cNvPr>
            <p:cNvSpPr/>
            <p:nvPr/>
          </p:nvSpPr>
          <p:spPr>
            <a:xfrm>
              <a:off x="1736516" y="5285289"/>
              <a:ext cx="13294" cy="13294"/>
            </a:xfrm>
            <a:custGeom>
              <a:avLst/>
              <a:gdLst>
                <a:gd name="connsiteX0" fmla="*/ 17682 w 17582"/>
                <a:gd name="connsiteY0" fmla="*/ 8791 h 17582"/>
                <a:gd name="connsiteX1" fmla="*/ 8891 w 17582"/>
                <a:gd name="connsiteY1" fmla="*/ 17582 h 17582"/>
                <a:gd name="connsiteX2" fmla="*/ 100 w 17582"/>
                <a:gd name="connsiteY2" fmla="*/ 8791 h 17582"/>
                <a:gd name="connsiteX3" fmla="*/ 8891 w 17582"/>
                <a:gd name="connsiteY3" fmla="*/ 0 h 17582"/>
                <a:gd name="connsiteX4" fmla="*/ 17682 w 17582"/>
                <a:gd name="connsiteY4" fmla="*/ 8791 h 1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82" h="17582">
                  <a:moveTo>
                    <a:pt x="17682" y="8791"/>
                  </a:moveTo>
                  <a:cubicBezTo>
                    <a:pt x="17682" y="13646"/>
                    <a:pt x="13746" y="17582"/>
                    <a:pt x="8891" y="17582"/>
                  </a:cubicBezTo>
                  <a:cubicBezTo>
                    <a:pt x="4036" y="17582"/>
                    <a:pt x="100" y="13646"/>
                    <a:pt x="100" y="8791"/>
                  </a:cubicBezTo>
                  <a:cubicBezTo>
                    <a:pt x="100" y="3935"/>
                    <a:pt x="4036" y="0"/>
                    <a:pt x="8891" y="0"/>
                  </a:cubicBezTo>
                  <a:cubicBezTo>
                    <a:pt x="13746" y="0"/>
                    <a:pt x="17682" y="3936"/>
                    <a:pt x="17682" y="8791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67ABB82E-9E26-141E-73C9-FCE35B53FBF7}"/>
                </a:ext>
              </a:extLst>
            </p:cNvPr>
            <p:cNvSpPr/>
            <p:nvPr/>
          </p:nvSpPr>
          <p:spPr>
            <a:xfrm>
              <a:off x="1956198" y="4263631"/>
              <a:ext cx="87375" cy="87375"/>
            </a:xfrm>
            <a:custGeom>
              <a:avLst/>
              <a:gdLst>
                <a:gd name="connsiteX0" fmla="*/ 115663 w 115562"/>
                <a:gd name="connsiteY0" fmla="*/ 57781 h 115562"/>
                <a:gd name="connsiteX1" fmla="*/ 57881 w 115562"/>
                <a:gd name="connsiteY1" fmla="*/ 115563 h 115562"/>
                <a:gd name="connsiteX2" fmla="*/ 100 w 115562"/>
                <a:gd name="connsiteY2" fmla="*/ 57781 h 115562"/>
                <a:gd name="connsiteX3" fmla="*/ 57881 w 115562"/>
                <a:gd name="connsiteY3" fmla="*/ 0 h 115562"/>
                <a:gd name="connsiteX4" fmla="*/ 115663 w 115562"/>
                <a:gd name="connsiteY4" fmla="*/ 57781 h 11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62" h="115562">
                  <a:moveTo>
                    <a:pt x="115663" y="57781"/>
                  </a:moveTo>
                  <a:cubicBezTo>
                    <a:pt x="115663" y="89693"/>
                    <a:pt x="89793" y="115563"/>
                    <a:pt x="57881" y="115563"/>
                  </a:cubicBezTo>
                  <a:cubicBezTo>
                    <a:pt x="25970" y="115563"/>
                    <a:pt x="100" y="89693"/>
                    <a:pt x="100" y="57781"/>
                  </a:cubicBezTo>
                  <a:cubicBezTo>
                    <a:pt x="100" y="25869"/>
                    <a:pt x="25970" y="0"/>
                    <a:pt x="57881" y="0"/>
                  </a:cubicBezTo>
                  <a:cubicBezTo>
                    <a:pt x="89793" y="0"/>
                    <a:pt x="115663" y="25869"/>
                    <a:pt x="115663" y="57781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CE69E33-4A63-9985-A321-723C965FBAD7}"/>
                </a:ext>
              </a:extLst>
            </p:cNvPr>
            <p:cNvSpPr/>
            <p:nvPr/>
          </p:nvSpPr>
          <p:spPr>
            <a:xfrm>
              <a:off x="1956198" y="4263631"/>
              <a:ext cx="87375" cy="87375"/>
            </a:xfrm>
            <a:custGeom>
              <a:avLst/>
              <a:gdLst>
                <a:gd name="connsiteX0" fmla="*/ 115663 w 115562"/>
                <a:gd name="connsiteY0" fmla="*/ 57781 h 115562"/>
                <a:gd name="connsiteX1" fmla="*/ 57881 w 115562"/>
                <a:gd name="connsiteY1" fmla="*/ 115563 h 115562"/>
                <a:gd name="connsiteX2" fmla="*/ 100 w 115562"/>
                <a:gd name="connsiteY2" fmla="*/ 57781 h 115562"/>
                <a:gd name="connsiteX3" fmla="*/ 57881 w 115562"/>
                <a:gd name="connsiteY3" fmla="*/ 0 h 115562"/>
                <a:gd name="connsiteX4" fmla="*/ 115663 w 115562"/>
                <a:gd name="connsiteY4" fmla="*/ 57781 h 11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62" h="115562">
                  <a:moveTo>
                    <a:pt x="115663" y="57781"/>
                  </a:moveTo>
                  <a:cubicBezTo>
                    <a:pt x="115663" y="89693"/>
                    <a:pt x="89793" y="115563"/>
                    <a:pt x="57881" y="115563"/>
                  </a:cubicBezTo>
                  <a:cubicBezTo>
                    <a:pt x="25970" y="115563"/>
                    <a:pt x="100" y="89693"/>
                    <a:pt x="100" y="57781"/>
                  </a:cubicBezTo>
                  <a:cubicBezTo>
                    <a:pt x="100" y="25869"/>
                    <a:pt x="25970" y="0"/>
                    <a:pt x="57881" y="0"/>
                  </a:cubicBezTo>
                  <a:cubicBezTo>
                    <a:pt x="89793" y="0"/>
                    <a:pt x="115663" y="25869"/>
                    <a:pt x="115663" y="57781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3FBB1689-2345-CA47-9F53-FA6A332BE0D9}"/>
                </a:ext>
              </a:extLst>
            </p:cNvPr>
            <p:cNvSpPr/>
            <p:nvPr/>
          </p:nvSpPr>
          <p:spPr>
            <a:xfrm>
              <a:off x="7586320" y="3692555"/>
              <a:ext cx="82817" cy="82817"/>
            </a:xfrm>
            <a:custGeom>
              <a:avLst/>
              <a:gdLst>
                <a:gd name="connsiteX0" fmla="*/ 109635 w 109534"/>
                <a:gd name="connsiteY0" fmla="*/ 54767 h 109534"/>
                <a:gd name="connsiteX1" fmla="*/ 54867 w 109534"/>
                <a:gd name="connsiteY1" fmla="*/ 109534 h 109534"/>
                <a:gd name="connsiteX2" fmla="*/ 100 w 109534"/>
                <a:gd name="connsiteY2" fmla="*/ 54767 h 109534"/>
                <a:gd name="connsiteX3" fmla="*/ 54867 w 109534"/>
                <a:gd name="connsiteY3" fmla="*/ 0 h 109534"/>
                <a:gd name="connsiteX4" fmla="*/ 109635 w 109534"/>
                <a:gd name="connsiteY4" fmla="*/ 54767 h 10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4" h="109534">
                  <a:moveTo>
                    <a:pt x="109635" y="54767"/>
                  </a:moveTo>
                  <a:cubicBezTo>
                    <a:pt x="109635" y="85014"/>
                    <a:pt x="85115" y="109534"/>
                    <a:pt x="54867" y="109534"/>
                  </a:cubicBezTo>
                  <a:cubicBezTo>
                    <a:pt x="24620" y="109534"/>
                    <a:pt x="100" y="85014"/>
                    <a:pt x="100" y="54767"/>
                  </a:cubicBezTo>
                  <a:cubicBezTo>
                    <a:pt x="100" y="24520"/>
                    <a:pt x="24620" y="0"/>
                    <a:pt x="54867" y="0"/>
                  </a:cubicBezTo>
                  <a:cubicBezTo>
                    <a:pt x="85115" y="0"/>
                    <a:pt x="109635" y="24520"/>
                    <a:pt x="109635" y="54767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3AB298CE-E1D1-F39B-D9FC-B078479AA76A}"/>
                </a:ext>
              </a:extLst>
            </p:cNvPr>
            <p:cNvSpPr/>
            <p:nvPr/>
          </p:nvSpPr>
          <p:spPr>
            <a:xfrm>
              <a:off x="7586320" y="3692555"/>
              <a:ext cx="82817" cy="82817"/>
            </a:xfrm>
            <a:custGeom>
              <a:avLst/>
              <a:gdLst>
                <a:gd name="connsiteX0" fmla="*/ 109635 w 109534"/>
                <a:gd name="connsiteY0" fmla="*/ 54767 h 109534"/>
                <a:gd name="connsiteX1" fmla="*/ 54867 w 109534"/>
                <a:gd name="connsiteY1" fmla="*/ 109534 h 109534"/>
                <a:gd name="connsiteX2" fmla="*/ 100 w 109534"/>
                <a:gd name="connsiteY2" fmla="*/ 54767 h 109534"/>
                <a:gd name="connsiteX3" fmla="*/ 54867 w 109534"/>
                <a:gd name="connsiteY3" fmla="*/ 0 h 109534"/>
                <a:gd name="connsiteX4" fmla="*/ 109635 w 109534"/>
                <a:gd name="connsiteY4" fmla="*/ 54767 h 10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34" h="109534">
                  <a:moveTo>
                    <a:pt x="109635" y="54767"/>
                  </a:moveTo>
                  <a:cubicBezTo>
                    <a:pt x="109635" y="85014"/>
                    <a:pt x="85115" y="109534"/>
                    <a:pt x="54867" y="109534"/>
                  </a:cubicBezTo>
                  <a:cubicBezTo>
                    <a:pt x="24620" y="109534"/>
                    <a:pt x="100" y="85014"/>
                    <a:pt x="100" y="54767"/>
                  </a:cubicBezTo>
                  <a:cubicBezTo>
                    <a:pt x="100" y="24520"/>
                    <a:pt x="24620" y="0"/>
                    <a:pt x="54867" y="0"/>
                  </a:cubicBezTo>
                  <a:cubicBezTo>
                    <a:pt x="85115" y="0"/>
                    <a:pt x="109635" y="24520"/>
                    <a:pt x="109635" y="54767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D2348995-D597-E818-BDD3-500ECBC061E7}"/>
                </a:ext>
              </a:extLst>
            </p:cNvPr>
            <p:cNvSpPr/>
            <p:nvPr/>
          </p:nvSpPr>
          <p:spPr>
            <a:xfrm>
              <a:off x="6413267" y="3851745"/>
              <a:ext cx="60287" cy="60287"/>
            </a:xfrm>
            <a:custGeom>
              <a:avLst/>
              <a:gdLst>
                <a:gd name="connsiteX0" fmla="*/ 79836 w 79735"/>
                <a:gd name="connsiteY0" fmla="*/ 39868 h 79735"/>
                <a:gd name="connsiteX1" fmla="*/ 39968 w 79735"/>
                <a:gd name="connsiteY1" fmla="*/ 79736 h 79735"/>
                <a:gd name="connsiteX2" fmla="*/ 100 w 79735"/>
                <a:gd name="connsiteY2" fmla="*/ 39868 h 79735"/>
                <a:gd name="connsiteX3" fmla="*/ 39968 w 79735"/>
                <a:gd name="connsiteY3" fmla="*/ 0 h 79735"/>
                <a:gd name="connsiteX4" fmla="*/ 79836 w 79735"/>
                <a:gd name="connsiteY4" fmla="*/ 39868 h 7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35" h="79735">
                  <a:moveTo>
                    <a:pt x="79836" y="39868"/>
                  </a:moveTo>
                  <a:cubicBezTo>
                    <a:pt x="79836" y="61886"/>
                    <a:pt x="61987" y="79736"/>
                    <a:pt x="39968" y="79736"/>
                  </a:cubicBezTo>
                  <a:cubicBezTo>
                    <a:pt x="17950" y="79736"/>
                    <a:pt x="100" y="61886"/>
                    <a:pt x="100" y="39868"/>
                  </a:cubicBezTo>
                  <a:cubicBezTo>
                    <a:pt x="100" y="17849"/>
                    <a:pt x="17949" y="0"/>
                    <a:pt x="39968" y="0"/>
                  </a:cubicBezTo>
                  <a:cubicBezTo>
                    <a:pt x="61986" y="0"/>
                    <a:pt x="79836" y="17849"/>
                    <a:pt x="79836" y="39868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BE43D990-3F9C-59CE-CE35-71C6CFBD8510}"/>
                </a:ext>
              </a:extLst>
            </p:cNvPr>
            <p:cNvSpPr/>
            <p:nvPr/>
          </p:nvSpPr>
          <p:spPr>
            <a:xfrm>
              <a:off x="6413267" y="3851745"/>
              <a:ext cx="60287" cy="60287"/>
            </a:xfrm>
            <a:custGeom>
              <a:avLst/>
              <a:gdLst>
                <a:gd name="connsiteX0" fmla="*/ 79836 w 79735"/>
                <a:gd name="connsiteY0" fmla="*/ 39868 h 79735"/>
                <a:gd name="connsiteX1" fmla="*/ 39968 w 79735"/>
                <a:gd name="connsiteY1" fmla="*/ 79736 h 79735"/>
                <a:gd name="connsiteX2" fmla="*/ 100 w 79735"/>
                <a:gd name="connsiteY2" fmla="*/ 39868 h 79735"/>
                <a:gd name="connsiteX3" fmla="*/ 39968 w 79735"/>
                <a:gd name="connsiteY3" fmla="*/ 0 h 79735"/>
                <a:gd name="connsiteX4" fmla="*/ 79836 w 79735"/>
                <a:gd name="connsiteY4" fmla="*/ 39868 h 7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35" h="79735">
                  <a:moveTo>
                    <a:pt x="79836" y="39868"/>
                  </a:moveTo>
                  <a:cubicBezTo>
                    <a:pt x="79836" y="61886"/>
                    <a:pt x="61987" y="79736"/>
                    <a:pt x="39968" y="79736"/>
                  </a:cubicBezTo>
                  <a:cubicBezTo>
                    <a:pt x="17950" y="79736"/>
                    <a:pt x="100" y="61886"/>
                    <a:pt x="100" y="39868"/>
                  </a:cubicBezTo>
                  <a:cubicBezTo>
                    <a:pt x="100" y="17849"/>
                    <a:pt x="17949" y="0"/>
                    <a:pt x="39968" y="0"/>
                  </a:cubicBezTo>
                  <a:cubicBezTo>
                    <a:pt x="61986" y="0"/>
                    <a:pt x="79836" y="17849"/>
                    <a:pt x="79836" y="39868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CB367FE4-AE30-CF79-A791-2FCE25D8D3DD}"/>
                </a:ext>
              </a:extLst>
            </p:cNvPr>
            <p:cNvSpPr/>
            <p:nvPr/>
          </p:nvSpPr>
          <p:spPr>
            <a:xfrm>
              <a:off x="1905676" y="5291367"/>
              <a:ext cx="52137" cy="52137"/>
            </a:xfrm>
            <a:custGeom>
              <a:avLst/>
              <a:gdLst>
                <a:gd name="connsiteX0" fmla="*/ 69056 w 68956"/>
                <a:gd name="connsiteY0" fmla="*/ 34478 h 68956"/>
                <a:gd name="connsiteX1" fmla="*/ 34578 w 68956"/>
                <a:gd name="connsiteY1" fmla="*/ 68956 h 68956"/>
                <a:gd name="connsiteX2" fmla="*/ 100 w 68956"/>
                <a:gd name="connsiteY2" fmla="*/ 34478 h 68956"/>
                <a:gd name="connsiteX3" fmla="*/ 34578 w 68956"/>
                <a:gd name="connsiteY3" fmla="*/ 0 h 68956"/>
                <a:gd name="connsiteX4" fmla="*/ 69056 w 68956"/>
                <a:gd name="connsiteY4" fmla="*/ 34478 h 6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56" h="68956">
                  <a:moveTo>
                    <a:pt x="69056" y="34478"/>
                  </a:moveTo>
                  <a:cubicBezTo>
                    <a:pt x="69056" y="53520"/>
                    <a:pt x="53620" y="68956"/>
                    <a:pt x="34578" y="68956"/>
                  </a:cubicBezTo>
                  <a:cubicBezTo>
                    <a:pt x="15536" y="68956"/>
                    <a:pt x="100" y="53520"/>
                    <a:pt x="100" y="34478"/>
                  </a:cubicBezTo>
                  <a:cubicBezTo>
                    <a:pt x="100" y="15436"/>
                    <a:pt x="15536" y="0"/>
                    <a:pt x="34578" y="0"/>
                  </a:cubicBezTo>
                  <a:cubicBezTo>
                    <a:pt x="53620" y="0"/>
                    <a:pt x="69056" y="15437"/>
                    <a:pt x="69056" y="34478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CBAE4CB4-D4E4-636E-5DFA-AA196C74EC45}"/>
                </a:ext>
              </a:extLst>
            </p:cNvPr>
            <p:cNvSpPr/>
            <p:nvPr/>
          </p:nvSpPr>
          <p:spPr>
            <a:xfrm>
              <a:off x="1905676" y="5291367"/>
              <a:ext cx="52137" cy="52137"/>
            </a:xfrm>
            <a:custGeom>
              <a:avLst/>
              <a:gdLst>
                <a:gd name="connsiteX0" fmla="*/ 69056 w 68956"/>
                <a:gd name="connsiteY0" fmla="*/ 34478 h 68956"/>
                <a:gd name="connsiteX1" fmla="*/ 34578 w 68956"/>
                <a:gd name="connsiteY1" fmla="*/ 68956 h 68956"/>
                <a:gd name="connsiteX2" fmla="*/ 100 w 68956"/>
                <a:gd name="connsiteY2" fmla="*/ 34478 h 68956"/>
                <a:gd name="connsiteX3" fmla="*/ 34578 w 68956"/>
                <a:gd name="connsiteY3" fmla="*/ 0 h 68956"/>
                <a:gd name="connsiteX4" fmla="*/ 69056 w 68956"/>
                <a:gd name="connsiteY4" fmla="*/ 34478 h 68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56" h="68956">
                  <a:moveTo>
                    <a:pt x="69056" y="34478"/>
                  </a:moveTo>
                  <a:cubicBezTo>
                    <a:pt x="69056" y="53520"/>
                    <a:pt x="53620" y="68956"/>
                    <a:pt x="34578" y="68956"/>
                  </a:cubicBezTo>
                  <a:cubicBezTo>
                    <a:pt x="15536" y="68956"/>
                    <a:pt x="100" y="53520"/>
                    <a:pt x="100" y="34478"/>
                  </a:cubicBezTo>
                  <a:cubicBezTo>
                    <a:pt x="100" y="15436"/>
                    <a:pt x="15536" y="0"/>
                    <a:pt x="34578" y="0"/>
                  </a:cubicBezTo>
                  <a:cubicBezTo>
                    <a:pt x="53620" y="0"/>
                    <a:pt x="69056" y="15437"/>
                    <a:pt x="69056" y="34478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6A0429CB-257B-5E09-4C3D-F9D8B9C88A57}"/>
                </a:ext>
              </a:extLst>
            </p:cNvPr>
            <p:cNvSpPr/>
            <p:nvPr/>
          </p:nvSpPr>
          <p:spPr>
            <a:xfrm>
              <a:off x="3389988" y="5588228"/>
              <a:ext cx="51294" cy="51294"/>
            </a:xfrm>
            <a:custGeom>
              <a:avLst/>
              <a:gdLst>
                <a:gd name="connsiteX0" fmla="*/ 67942 w 67841"/>
                <a:gd name="connsiteY0" fmla="*/ 33921 h 67841"/>
                <a:gd name="connsiteX1" fmla="*/ 34021 w 67841"/>
                <a:gd name="connsiteY1" fmla="*/ 67842 h 67841"/>
                <a:gd name="connsiteX2" fmla="*/ 100 w 67841"/>
                <a:gd name="connsiteY2" fmla="*/ 33921 h 67841"/>
                <a:gd name="connsiteX3" fmla="*/ 34021 w 67841"/>
                <a:gd name="connsiteY3" fmla="*/ 0 h 67841"/>
                <a:gd name="connsiteX4" fmla="*/ 67942 w 67841"/>
                <a:gd name="connsiteY4" fmla="*/ 33921 h 6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41" h="67841">
                  <a:moveTo>
                    <a:pt x="67942" y="33921"/>
                  </a:moveTo>
                  <a:cubicBezTo>
                    <a:pt x="67942" y="52655"/>
                    <a:pt x="52755" y="67842"/>
                    <a:pt x="34021" y="67842"/>
                  </a:cubicBezTo>
                  <a:cubicBezTo>
                    <a:pt x="15287" y="67842"/>
                    <a:pt x="100" y="52655"/>
                    <a:pt x="100" y="33921"/>
                  </a:cubicBezTo>
                  <a:cubicBezTo>
                    <a:pt x="100" y="15187"/>
                    <a:pt x="15287" y="0"/>
                    <a:pt x="34021" y="0"/>
                  </a:cubicBezTo>
                  <a:cubicBezTo>
                    <a:pt x="52755" y="0"/>
                    <a:pt x="67942" y="15187"/>
                    <a:pt x="67942" y="33921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6F4ACD04-8182-E55A-D798-28F296CB3226}"/>
                </a:ext>
              </a:extLst>
            </p:cNvPr>
            <p:cNvSpPr/>
            <p:nvPr/>
          </p:nvSpPr>
          <p:spPr>
            <a:xfrm>
              <a:off x="3389988" y="5588228"/>
              <a:ext cx="51294" cy="51294"/>
            </a:xfrm>
            <a:custGeom>
              <a:avLst/>
              <a:gdLst>
                <a:gd name="connsiteX0" fmla="*/ 67942 w 67841"/>
                <a:gd name="connsiteY0" fmla="*/ 33921 h 67841"/>
                <a:gd name="connsiteX1" fmla="*/ 34021 w 67841"/>
                <a:gd name="connsiteY1" fmla="*/ 67842 h 67841"/>
                <a:gd name="connsiteX2" fmla="*/ 100 w 67841"/>
                <a:gd name="connsiteY2" fmla="*/ 33921 h 67841"/>
                <a:gd name="connsiteX3" fmla="*/ 34021 w 67841"/>
                <a:gd name="connsiteY3" fmla="*/ 0 h 67841"/>
                <a:gd name="connsiteX4" fmla="*/ 67942 w 67841"/>
                <a:gd name="connsiteY4" fmla="*/ 33921 h 6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41" h="67841">
                  <a:moveTo>
                    <a:pt x="67942" y="33921"/>
                  </a:moveTo>
                  <a:cubicBezTo>
                    <a:pt x="67942" y="52655"/>
                    <a:pt x="52755" y="67842"/>
                    <a:pt x="34021" y="67842"/>
                  </a:cubicBezTo>
                  <a:cubicBezTo>
                    <a:pt x="15287" y="67842"/>
                    <a:pt x="100" y="52655"/>
                    <a:pt x="100" y="33921"/>
                  </a:cubicBezTo>
                  <a:cubicBezTo>
                    <a:pt x="100" y="15187"/>
                    <a:pt x="15287" y="0"/>
                    <a:pt x="34021" y="0"/>
                  </a:cubicBezTo>
                  <a:cubicBezTo>
                    <a:pt x="52755" y="0"/>
                    <a:pt x="67942" y="15187"/>
                    <a:pt x="67942" y="33921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D0D4C07B-F802-63BD-1BDA-F242FD494E40}"/>
                </a:ext>
              </a:extLst>
            </p:cNvPr>
            <p:cNvSpPr/>
            <p:nvPr/>
          </p:nvSpPr>
          <p:spPr>
            <a:xfrm>
              <a:off x="2008821" y="5054632"/>
              <a:ext cx="75862" cy="75862"/>
            </a:xfrm>
            <a:custGeom>
              <a:avLst/>
              <a:gdLst>
                <a:gd name="connsiteX0" fmla="*/ 100436 w 100335"/>
                <a:gd name="connsiteY0" fmla="*/ 50168 h 100335"/>
                <a:gd name="connsiteX1" fmla="*/ 50268 w 100335"/>
                <a:gd name="connsiteY1" fmla="*/ 100336 h 100335"/>
                <a:gd name="connsiteX2" fmla="*/ 100 w 100335"/>
                <a:gd name="connsiteY2" fmla="*/ 50168 h 100335"/>
                <a:gd name="connsiteX3" fmla="*/ 50268 w 100335"/>
                <a:gd name="connsiteY3" fmla="*/ 0 h 100335"/>
                <a:gd name="connsiteX4" fmla="*/ 100436 w 100335"/>
                <a:gd name="connsiteY4" fmla="*/ 50168 h 10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35" h="100335">
                  <a:moveTo>
                    <a:pt x="100436" y="50168"/>
                  </a:moveTo>
                  <a:cubicBezTo>
                    <a:pt x="100436" y="77875"/>
                    <a:pt x="77975" y="100336"/>
                    <a:pt x="50268" y="100336"/>
                  </a:cubicBezTo>
                  <a:cubicBezTo>
                    <a:pt x="22561" y="100336"/>
                    <a:pt x="100" y="77875"/>
                    <a:pt x="100" y="50168"/>
                  </a:cubicBezTo>
                  <a:cubicBezTo>
                    <a:pt x="100" y="22461"/>
                    <a:pt x="22561" y="0"/>
                    <a:pt x="50268" y="0"/>
                  </a:cubicBezTo>
                  <a:cubicBezTo>
                    <a:pt x="77975" y="0"/>
                    <a:pt x="100436" y="22461"/>
                    <a:pt x="100436" y="50168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8E97FECD-CB45-3F67-41E8-91819006296E}"/>
                </a:ext>
              </a:extLst>
            </p:cNvPr>
            <p:cNvSpPr/>
            <p:nvPr/>
          </p:nvSpPr>
          <p:spPr>
            <a:xfrm>
              <a:off x="2008821" y="5054632"/>
              <a:ext cx="75862" cy="75862"/>
            </a:xfrm>
            <a:custGeom>
              <a:avLst/>
              <a:gdLst>
                <a:gd name="connsiteX0" fmla="*/ 100436 w 100335"/>
                <a:gd name="connsiteY0" fmla="*/ 50168 h 100335"/>
                <a:gd name="connsiteX1" fmla="*/ 50268 w 100335"/>
                <a:gd name="connsiteY1" fmla="*/ 100336 h 100335"/>
                <a:gd name="connsiteX2" fmla="*/ 100 w 100335"/>
                <a:gd name="connsiteY2" fmla="*/ 50168 h 100335"/>
                <a:gd name="connsiteX3" fmla="*/ 50268 w 100335"/>
                <a:gd name="connsiteY3" fmla="*/ 0 h 100335"/>
                <a:gd name="connsiteX4" fmla="*/ 100436 w 100335"/>
                <a:gd name="connsiteY4" fmla="*/ 50168 h 10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35" h="100335">
                  <a:moveTo>
                    <a:pt x="100436" y="50168"/>
                  </a:moveTo>
                  <a:cubicBezTo>
                    <a:pt x="100436" y="77875"/>
                    <a:pt x="77975" y="100336"/>
                    <a:pt x="50268" y="100336"/>
                  </a:cubicBezTo>
                  <a:cubicBezTo>
                    <a:pt x="22561" y="100336"/>
                    <a:pt x="100" y="77875"/>
                    <a:pt x="100" y="50168"/>
                  </a:cubicBezTo>
                  <a:cubicBezTo>
                    <a:pt x="100" y="22461"/>
                    <a:pt x="22561" y="0"/>
                    <a:pt x="50268" y="0"/>
                  </a:cubicBezTo>
                  <a:cubicBezTo>
                    <a:pt x="77975" y="0"/>
                    <a:pt x="100436" y="22461"/>
                    <a:pt x="100436" y="50168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82CC15B4-E453-CA2C-20F4-7E381B5B45D7}"/>
                </a:ext>
              </a:extLst>
            </p:cNvPr>
            <p:cNvSpPr/>
            <p:nvPr/>
          </p:nvSpPr>
          <p:spPr>
            <a:xfrm>
              <a:off x="2860357" y="5303478"/>
              <a:ext cx="103070" cy="103070"/>
            </a:xfrm>
            <a:custGeom>
              <a:avLst/>
              <a:gdLst>
                <a:gd name="connsiteX0" fmla="*/ 136420 w 136320"/>
                <a:gd name="connsiteY0" fmla="*/ 68160 h 136320"/>
                <a:gd name="connsiteX1" fmla="*/ 68260 w 136320"/>
                <a:gd name="connsiteY1" fmla="*/ 136320 h 136320"/>
                <a:gd name="connsiteX2" fmla="*/ 100 w 136320"/>
                <a:gd name="connsiteY2" fmla="*/ 68160 h 136320"/>
                <a:gd name="connsiteX3" fmla="*/ 68260 w 136320"/>
                <a:gd name="connsiteY3" fmla="*/ 0 h 136320"/>
                <a:gd name="connsiteX4" fmla="*/ 136420 w 136320"/>
                <a:gd name="connsiteY4" fmla="*/ 68160 h 1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320" h="136320">
                  <a:moveTo>
                    <a:pt x="136420" y="68160"/>
                  </a:moveTo>
                  <a:cubicBezTo>
                    <a:pt x="136420" y="105804"/>
                    <a:pt x="105904" y="136320"/>
                    <a:pt x="68260" y="136320"/>
                  </a:cubicBezTo>
                  <a:cubicBezTo>
                    <a:pt x="30616" y="136320"/>
                    <a:pt x="100" y="105804"/>
                    <a:pt x="100" y="68160"/>
                  </a:cubicBezTo>
                  <a:cubicBezTo>
                    <a:pt x="100" y="30516"/>
                    <a:pt x="30616" y="0"/>
                    <a:pt x="68260" y="0"/>
                  </a:cubicBezTo>
                  <a:cubicBezTo>
                    <a:pt x="105904" y="0"/>
                    <a:pt x="136420" y="30516"/>
                    <a:pt x="136420" y="68160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3E49A2FA-FF45-1954-D49E-E6AA497F6CA8}"/>
                </a:ext>
              </a:extLst>
            </p:cNvPr>
            <p:cNvSpPr/>
            <p:nvPr/>
          </p:nvSpPr>
          <p:spPr>
            <a:xfrm>
              <a:off x="2860357" y="5303478"/>
              <a:ext cx="103070" cy="103070"/>
            </a:xfrm>
            <a:custGeom>
              <a:avLst/>
              <a:gdLst>
                <a:gd name="connsiteX0" fmla="*/ 136420 w 136320"/>
                <a:gd name="connsiteY0" fmla="*/ 68160 h 136320"/>
                <a:gd name="connsiteX1" fmla="*/ 68260 w 136320"/>
                <a:gd name="connsiteY1" fmla="*/ 136320 h 136320"/>
                <a:gd name="connsiteX2" fmla="*/ 100 w 136320"/>
                <a:gd name="connsiteY2" fmla="*/ 68160 h 136320"/>
                <a:gd name="connsiteX3" fmla="*/ 68260 w 136320"/>
                <a:gd name="connsiteY3" fmla="*/ 0 h 136320"/>
                <a:gd name="connsiteX4" fmla="*/ 136420 w 136320"/>
                <a:gd name="connsiteY4" fmla="*/ 68160 h 1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320" h="136320">
                  <a:moveTo>
                    <a:pt x="136420" y="68160"/>
                  </a:moveTo>
                  <a:cubicBezTo>
                    <a:pt x="136420" y="105804"/>
                    <a:pt x="105904" y="136320"/>
                    <a:pt x="68260" y="136320"/>
                  </a:cubicBezTo>
                  <a:cubicBezTo>
                    <a:pt x="30616" y="136320"/>
                    <a:pt x="100" y="105804"/>
                    <a:pt x="100" y="68160"/>
                  </a:cubicBezTo>
                  <a:cubicBezTo>
                    <a:pt x="100" y="30516"/>
                    <a:pt x="30616" y="0"/>
                    <a:pt x="68260" y="0"/>
                  </a:cubicBezTo>
                  <a:cubicBezTo>
                    <a:pt x="105904" y="0"/>
                    <a:pt x="136420" y="30516"/>
                    <a:pt x="136420" y="68160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5F76F5E0-23F9-B90D-DFA8-1AF7F6E1BF8F}"/>
                </a:ext>
              </a:extLst>
            </p:cNvPr>
            <p:cNvSpPr/>
            <p:nvPr/>
          </p:nvSpPr>
          <p:spPr>
            <a:xfrm>
              <a:off x="1768001" y="5119862"/>
              <a:ext cx="37263" cy="37263"/>
            </a:xfrm>
            <a:custGeom>
              <a:avLst/>
              <a:gdLst>
                <a:gd name="connsiteX0" fmla="*/ 49384 w 49284"/>
                <a:gd name="connsiteY0" fmla="*/ 24642 h 49284"/>
                <a:gd name="connsiteX1" fmla="*/ 24742 w 49284"/>
                <a:gd name="connsiteY1" fmla="*/ 49285 h 49284"/>
                <a:gd name="connsiteX2" fmla="*/ 100 w 49284"/>
                <a:gd name="connsiteY2" fmla="*/ 24642 h 49284"/>
                <a:gd name="connsiteX3" fmla="*/ 24742 w 49284"/>
                <a:gd name="connsiteY3" fmla="*/ 0 h 49284"/>
                <a:gd name="connsiteX4" fmla="*/ 49384 w 49284"/>
                <a:gd name="connsiteY4" fmla="*/ 24642 h 4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84" h="49284">
                  <a:moveTo>
                    <a:pt x="49384" y="24642"/>
                  </a:moveTo>
                  <a:cubicBezTo>
                    <a:pt x="49384" y="38252"/>
                    <a:pt x="38352" y="49285"/>
                    <a:pt x="24742" y="49285"/>
                  </a:cubicBezTo>
                  <a:cubicBezTo>
                    <a:pt x="11133" y="49285"/>
                    <a:pt x="100" y="38252"/>
                    <a:pt x="100" y="24642"/>
                  </a:cubicBezTo>
                  <a:cubicBezTo>
                    <a:pt x="100" y="11033"/>
                    <a:pt x="11133" y="0"/>
                    <a:pt x="24742" y="0"/>
                  </a:cubicBezTo>
                  <a:cubicBezTo>
                    <a:pt x="38352" y="0"/>
                    <a:pt x="49384" y="11032"/>
                    <a:pt x="49384" y="24642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197B03F9-6479-E38E-D9A8-072C152E802A}"/>
                </a:ext>
              </a:extLst>
            </p:cNvPr>
            <p:cNvSpPr/>
            <p:nvPr/>
          </p:nvSpPr>
          <p:spPr>
            <a:xfrm>
              <a:off x="1768001" y="5119862"/>
              <a:ext cx="37263" cy="37263"/>
            </a:xfrm>
            <a:custGeom>
              <a:avLst/>
              <a:gdLst>
                <a:gd name="connsiteX0" fmla="*/ 49384 w 49284"/>
                <a:gd name="connsiteY0" fmla="*/ 24642 h 49284"/>
                <a:gd name="connsiteX1" fmla="*/ 24742 w 49284"/>
                <a:gd name="connsiteY1" fmla="*/ 49285 h 49284"/>
                <a:gd name="connsiteX2" fmla="*/ 100 w 49284"/>
                <a:gd name="connsiteY2" fmla="*/ 24642 h 49284"/>
                <a:gd name="connsiteX3" fmla="*/ 24742 w 49284"/>
                <a:gd name="connsiteY3" fmla="*/ 0 h 49284"/>
                <a:gd name="connsiteX4" fmla="*/ 49384 w 49284"/>
                <a:gd name="connsiteY4" fmla="*/ 24642 h 4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84" h="49284">
                  <a:moveTo>
                    <a:pt x="49384" y="24642"/>
                  </a:moveTo>
                  <a:cubicBezTo>
                    <a:pt x="49384" y="38252"/>
                    <a:pt x="38352" y="49285"/>
                    <a:pt x="24742" y="49285"/>
                  </a:cubicBezTo>
                  <a:cubicBezTo>
                    <a:pt x="11133" y="49285"/>
                    <a:pt x="100" y="38252"/>
                    <a:pt x="100" y="24642"/>
                  </a:cubicBezTo>
                  <a:cubicBezTo>
                    <a:pt x="100" y="11033"/>
                    <a:pt x="11133" y="0"/>
                    <a:pt x="24742" y="0"/>
                  </a:cubicBezTo>
                  <a:cubicBezTo>
                    <a:pt x="38352" y="0"/>
                    <a:pt x="49384" y="11032"/>
                    <a:pt x="49384" y="24642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60F017C3-7104-1092-774E-D10759CA94D7}"/>
                </a:ext>
              </a:extLst>
            </p:cNvPr>
            <p:cNvSpPr/>
            <p:nvPr/>
          </p:nvSpPr>
          <p:spPr>
            <a:xfrm>
              <a:off x="2449518" y="5407856"/>
              <a:ext cx="99494" cy="99494"/>
            </a:xfrm>
            <a:custGeom>
              <a:avLst/>
              <a:gdLst>
                <a:gd name="connsiteX0" fmla="*/ 131692 w 131591"/>
                <a:gd name="connsiteY0" fmla="*/ 65796 h 131591"/>
                <a:gd name="connsiteX1" fmla="*/ 65896 w 131591"/>
                <a:gd name="connsiteY1" fmla="*/ 131592 h 131591"/>
                <a:gd name="connsiteX2" fmla="*/ 100 w 131591"/>
                <a:gd name="connsiteY2" fmla="*/ 65796 h 131591"/>
                <a:gd name="connsiteX3" fmla="*/ 65896 w 131591"/>
                <a:gd name="connsiteY3" fmla="*/ 0 h 131591"/>
                <a:gd name="connsiteX4" fmla="*/ 131692 w 131591"/>
                <a:gd name="connsiteY4" fmla="*/ 65796 h 131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591" h="131591">
                  <a:moveTo>
                    <a:pt x="131692" y="65796"/>
                  </a:moveTo>
                  <a:cubicBezTo>
                    <a:pt x="131692" y="102134"/>
                    <a:pt x="102234" y="131592"/>
                    <a:pt x="65896" y="131592"/>
                  </a:cubicBezTo>
                  <a:cubicBezTo>
                    <a:pt x="29558" y="131592"/>
                    <a:pt x="100" y="102134"/>
                    <a:pt x="100" y="65796"/>
                  </a:cubicBezTo>
                  <a:cubicBezTo>
                    <a:pt x="100" y="29457"/>
                    <a:pt x="29558" y="0"/>
                    <a:pt x="65896" y="0"/>
                  </a:cubicBezTo>
                  <a:cubicBezTo>
                    <a:pt x="102234" y="0"/>
                    <a:pt x="131692" y="29457"/>
                    <a:pt x="131692" y="65796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6445E127-50B8-07A6-7F79-3DAEB91A53B6}"/>
                </a:ext>
              </a:extLst>
            </p:cNvPr>
            <p:cNvSpPr/>
            <p:nvPr/>
          </p:nvSpPr>
          <p:spPr>
            <a:xfrm>
              <a:off x="2449518" y="5407856"/>
              <a:ext cx="99494" cy="99494"/>
            </a:xfrm>
            <a:custGeom>
              <a:avLst/>
              <a:gdLst>
                <a:gd name="connsiteX0" fmla="*/ 131692 w 131591"/>
                <a:gd name="connsiteY0" fmla="*/ 65796 h 131591"/>
                <a:gd name="connsiteX1" fmla="*/ 65896 w 131591"/>
                <a:gd name="connsiteY1" fmla="*/ 131592 h 131591"/>
                <a:gd name="connsiteX2" fmla="*/ 100 w 131591"/>
                <a:gd name="connsiteY2" fmla="*/ 65796 h 131591"/>
                <a:gd name="connsiteX3" fmla="*/ 65896 w 131591"/>
                <a:gd name="connsiteY3" fmla="*/ 0 h 131591"/>
                <a:gd name="connsiteX4" fmla="*/ 131692 w 131591"/>
                <a:gd name="connsiteY4" fmla="*/ 65796 h 131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591" h="131591">
                  <a:moveTo>
                    <a:pt x="131692" y="65796"/>
                  </a:moveTo>
                  <a:cubicBezTo>
                    <a:pt x="131692" y="102134"/>
                    <a:pt x="102234" y="131592"/>
                    <a:pt x="65896" y="131592"/>
                  </a:cubicBezTo>
                  <a:cubicBezTo>
                    <a:pt x="29558" y="131592"/>
                    <a:pt x="100" y="102134"/>
                    <a:pt x="100" y="65796"/>
                  </a:cubicBezTo>
                  <a:cubicBezTo>
                    <a:pt x="100" y="29457"/>
                    <a:pt x="29558" y="0"/>
                    <a:pt x="65896" y="0"/>
                  </a:cubicBezTo>
                  <a:cubicBezTo>
                    <a:pt x="102234" y="0"/>
                    <a:pt x="131692" y="29457"/>
                    <a:pt x="131692" y="65796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3C02E368-077E-CBFC-6E80-1B62CDB15A38}"/>
                </a:ext>
              </a:extLst>
            </p:cNvPr>
            <p:cNvSpPr/>
            <p:nvPr/>
          </p:nvSpPr>
          <p:spPr>
            <a:xfrm>
              <a:off x="1721154" y="4387301"/>
              <a:ext cx="12411" cy="12411"/>
            </a:xfrm>
            <a:custGeom>
              <a:avLst/>
              <a:gdLst>
                <a:gd name="connsiteX0" fmla="*/ 16516 w 16415"/>
                <a:gd name="connsiteY0" fmla="*/ 8208 h 16415"/>
                <a:gd name="connsiteX1" fmla="*/ 8308 w 16415"/>
                <a:gd name="connsiteY1" fmla="*/ 16416 h 16415"/>
                <a:gd name="connsiteX2" fmla="*/ 100 w 16415"/>
                <a:gd name="connsiteY2" fmla="*/ 8208 h 16415"/>
                <a:gd name="connsiteX3" fmla="*/ 8308 w 16415"/>
                <a:gd name="connsiteY3" fmla="*/ 0 h 16415"/>
                <a:gd name="connsiteX4" fmla="*/ 16516 w 16415"/>
                <a:gd name="connsiteY4" fmla="*/ 8208 h 16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15" h="16415">
                  <a:moveTo>
                    <a:pt x="16516" y="8208"/>
                  </a:moveTo>
                  <a:cubicBezTo>
                    <a:pt x="16516" y="12741"/>
                    <a:pt x="12841" y="16416"/>
                    <a:pt x="8308" y="16416"/>
                  </a:cubicBezTo>
                  <a:cubicBezTo>
                    <a:pt x="3775" y="16416"/>
                    <a:pt x="100" y="12741"/>
                    <a:pt x="100" y="8208"/>
                  </a:cubicBezTo>
                  <a:cubicBezTo>
                    <a:pt x="100" y="3675"/>
                    <a:pt x="3775" y="0"/>
                    <a:pt x="8308" y="0"/>
                  </a:cubicBezTo>
                  <a:cubicBezTo>
                    <a:pt x="12841" y="0"/>
                    <a:pt x="16516" y="3675"/>
                    <a:pt x="16516" y="8208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82245ABD-7F0B-82B5-D08D-E5C79AAC683E}"/>
                </a:ext>
              </a:extLst>
            </p:cNvPr>
            <p:cNvSpPr/>
            <p:nvPr/>
          </p:nvSpPr>
          <p:spPr>
            <a:xfrm>
              <a:off x="1721154" y="4387301"/>
              <a:ext cx="12411" cy="12411"/>
            </a:xfrm>
            <a:custGeom>
              <a:avLst/>
              <a:gdLst>
                <a:gd name="connsiteX0" fmla="*/ 16516 w 16415"/>
                <a:gd name="connsiteY0" fmla="*/ 8208 h 16415"/>
                <a:gd name="connsiteX1" fmla="*/ 8308 w 16415"/>
                <a:gd name="connsiteY1" fmla="*/ 16416 h 16415"/>
                <a:gd name="connsiteX2" fmla="*/ 100 w 16415"/>
                <a:gd name="connsiteY2" fmla="*/ 8208 h 16415"/>
                <a:gd name="connsiteX3" fmla="*/ 8308 w 16415"/>
                <a:gd name="connsiteY3" fmla="*/ 0 h 16415"/>
                <a:gd name="connsiteX4" fmla="*/ 16516 w 16415"/>
                <a:gd name="connsiteY4" fmla="*/ 8208 h 16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15" h="16415">
                  <a:moveTo>
                    <a:pt x="16516" y="8208"/>
                  </a:moveTo>
                  <a:cubicBezTo>
                    <a:pt x="16516" y="12741"/>
                    <a:pt x="12841" y="16416"/>
                    <a:pt x="8308" y="16416"/>
                  </a:cubicBezTo>
                  <a:cubicBezTo>
                    <a:pt x="3775" y="16416"/>
                    <a:pt x="100" y="12741"/>
                    <a:pt x="100" y="8208"/>
                  </a:cubicBezTo>
                  <a:cubicBezTo>
                    <a:pt x="100" y="3675"/>
                    <a:pt x="3775" y="0"/>
                    <a:pt x="8308" y="0"/>
                  </a:cubicBezTo>
                  <a:cubicBezTo>
                    <a:pt x="12841" y="0"/>
                    <a:pt x="16516" y="3675"/>
                    <a:pt x="16516" y="8208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0EA5591D-E155-ED32-241B-7885E4D9F00F}"/>
                </a:ext>
              </a:extLst>
            </p:cNvPr>
            <p:cNvSpPr/>
            <p:nvPr/>
          </p:nvSpPr>
          <p:spPr>
            <a:xfrm>
              <a:off x="1986340" y="4911042"/>
              <a:ext cx="63023" cy="63023"/>
            </a:xfrm>
            <a:custGeom>
              <a:avLst/>
              <a:gdLst>
                <a:gd name="connsiteX0" fmla="*/ 83454 w 83354"/>
                <a:gd name="connsiteY0" fmla="*/ 41677 h 83354"/>
                <a:gd name="connsiteX1" fmla="*/ 41777 w 83354"/>
                <a:gd name="connsiteY1" fmla="*/ 83354 h 83354"/>
                <a:gd name="connsiteX2" fmla="*/ 100 w 83354"/>
                <a:gd name="connsiteY2" fmla="*/ 41677 h 83354"/>
                <a:gd name="connsiteX3" fmla="*/ 41777 w 83354"/>
                <a:gd name="connsiteY3" fmla="*/ 0 h 83354"/>
                <a:gd name="connsiteX4" fmla="*/ 83454 w 83354"/>
                <a:gd name="connsiteY4" fmla="*/ 41677 h 8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54" h="83354">
                  <a:moveTo>
                    <a:pt x="83454" y="41677"/>
                  </a:moveTo>
                  <a:cubicBezTo>
                    <a:pt x="83454" y="64695"/>
                    <a:pt x="64795" y="83354"/>
                    <a:pt x="41777" y="83354"/>
                  </a:cubicBezTo>
                  <a:cubicBezTo>
                    <a:pt x="18759" y="83354"/>
                    <a:pt x="100" y="64695"/>
                    <a:pt x="100" y="41677"/>
                  </a:cubicBezTo>
                  <a:cubicBezTo>
                    <a:pt x="100" y="18659"/>
                    <a:pt x="18760" y="0"/>
                    <a:pt x="41777" y="0"/>
                  </a:cubicBezTo>
                  <a:cubicBezTo>
                    <a:pt x="64795" y="0"/>
                    <a:pt x="83454" y="18659"/>
                    <a:pt x="83454" y="41677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9373B39F-C344-A6FE-EA9A-E0D0EB844A1E}"/>
                </a:ext>
              </a:extLst>
            </p:cNvPr>
            <p:cNvSpPr/>
            <p:nvPr/>
          </p:nvSpPr>
          <p:spPr>
            <a:xfrm>
              <a:off x="1986340" y="4911042"/>
              <a:ext cx="63023" cy="63023"/>
            </a:xfrm>
            <a:custGeom>
              <a:avLst/>
              <a:gdLst>
                <a:gd name="connsiteX0" fmla="*/ 83454 w 83354"/>
                <a:gd name="connsiteY0" fmla="*/ 41677 h 83354"/>
                <a:gd name="connsiteX1" fmla="*/ 41777 w 83354"/>
                <a:gd name="connsiteY1" fmla="*/ 83354 h 83354"/>
                <a:gd name="connsiteX2" fmla="*/ 100 w 83354"/>
                <a:gd name="connsiteY2" fmla="*/ 41677 h 83354"/>
                <a:gd name="connsiteX3" fmla="*/ 41777 w 83354"/>
                <a:gd name="connsiteY3" fmla="*/ 0 h 83354"/>
                <a:gd name="connsiteX4" fmla="*/ 83454 w 83354"/>
                <a:gd name="connsiteY4" fmla="*/ 41677 h 8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54" h="83354">
                  <a:moveTo>
                    <a:pt x="83454" y="41677"/>
                  </a:moveTo>
                  <a:cubicBezTo>
                    <a:pt x="83454" y="64695"/>
                    <a:pt x="64795" y="83354"/>
                    <a:pt x="41777" y="83354"/>
                  </a:cubicBezTo>
                  <a:cubicBezTo>
                    <a:pt x="18759" y="83354"/>
                    <a:pt x="100" y="64695"/>
                    <a:pt x="100" y="41677"/>
                  </a:cubicBezTo>
                  <a:cubicBezTo>
                    <a:pt x="100" y="18659"/>
                    <a:pt x="18760" y="0"/>
                    <a:pt x="41777" y="0"/>
                  </a:cubicBezTo>
                  <a:cubicBezTo>
                    <a:pt x="64795" y="0"/>
                    <a:pt x="83454" y="18659"/>
                    <a:pt x="83454" y="41677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60655BBE-AA42-EF2E-04A6-B7B24784EC67}"/>
                </a:ext>
              </a:extLst>
            </p:cNvPr>
            <p:cNvSpPr/>
            <p:nvPr/>
          </p:nvSpPr>
          <p:spPr>
            <a:xfrm>
              <a:off x="1802120" y="4923860"/>
              <a:ext cx="60348" cy="60348"/>
            </a:xfrm>
            <a:custGeom>
              <a:avLst/>
              <a:gdLst>
                <a:gd name="connsiteX0" fmla="*/ 79917 w 79816"/>
                <a:gd name="connsiteY0" fmla="*/ 39908 h 79816"/>
                <a:gd name="connsiteX1" fmla="*/ 40008 w 79816"/>
                <a:gd name="connsiteY1" fmla="*/ 79816 h 79816"/>
                <a:gd name="connsiteX2" fmla="*/ 100 w 79816"/>
                <a:gd name="connsiteY2" fmla="*/ 39908 h 79816"/>
                <a:gd name="connsiteX3" fmla="*/ 40008 w 79816"/>
                <a:gd name="connsiteY3" fmla="*/ 0 h 79816"/>
                <a:gd name="connsiteX4" fmla="*/ 79917 w 79816"/>
                <a:gd name="connsiteY4" fmla="*/ 39908 h 7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16" h="79816">
                  <a:moveTo>
                    <a:pt x="79917" y="39908"/>
                  </a:moveTo>
                  <a:cubicBezTo>
                    <a:pt x="79917" y="61949"/>
                    <a:pt x="62049" y="79816"/>
                    <a:pt x="40008" y="79816"/>
                  </a:cubicBezTo>
                  <a:cubicBezTo>
                    <a:pt x="17968" y="79816"/>
                    <a:pt x="100" y="61949"/>
                    <a:pt x="100" y="39908"/>
                  </a:cubicBezTo>
                  <a:cubicBezTo>
                    <a:pt x="100" y="17867"/>
                    <a:pt x="17968" y="0"/>
                    <a:pt x="40008" y="0"/>
                  </a:cubicBezTo>
                  <a:cubicBezTo>
                    <a:pt x="62049" y="0"/>
                    <a:pt x="79917" y="17868"/>
                    <a:pt x="79917" y="39908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3E85EBEA-04DA-4CEB-1BCB-9FB70C00C347}"/>
                </a:ext>
              </a:extLst>
            </p:cNvPr>
            <p:cNvSpPr/>
            <p:nvPr/>
          </p:nvSpPr>
          <p:spPr>
            <a:xfrm>
              <a:off x="1802120" y="4923860"/>
              <a:ext cx="60348" cy="60348"/>
            </a:xfrm>
            <a:custGeom>
              <a:avLst/>
              <a:gdLst>
                <a:gd name="connsiteX0" fmla="*/ 79917 w 79816"/>
                <a:gd name="connsiteY0" fmla="*/ 39908 h 79816"/>
                <a:gd name="connsiteX1" fmla="*/ 40008 w 79816"/>
                <a:gd name="connsiteY1" fmla="*/ 79816 h 79816"/>
                <a:gd name="connsiteX2" fmla="*/ 100 w 79816"/>
                <a:gd name="connsiteY2" fmla="*/ 39908 h 79816"/>
                <a:gd name="connsiteX3" fmla="*/ 40008 w 79816"/>
                <a:gd name="connsiteY3" fmla="*/ 0 h 79816"/>
                <a:gd name="connsiteX4" fmla="*/ 79917 w 79816"/>
                <a:gd name="connsiteY4" fmla="*/ 39908 h 7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16" h="79816">
                  <a:moveTo>
                    <a:pt x="79917" y="39908"/>
                  </a:moveTo>
                  <a:cubicBezTo>
                    <a:pt x="79917" y="61949"/>
                    <a:pt x="62049" y="79816"/>
                    <a:pt x="40008" y="79816"/>
                  </a:cubicBezTo>
                  <a:cubicBezTo>
                    <a:pt x="17968" y="79816"/>
                    <a:pt x="100" y="61949"/>
                    <a:pt x="100" y="39908"/>
                  </a:cubicBezTo>
                  <a:cubicBezTo>
                    <a:pt x="100" y="17867"/>
                    <a:pt x="17968" y="0"/>
                    <a:pt x="40008" y="0"/>
                  </a:cubicBezTo>
                  <a:cubicBezTo>
                    <a:pt x="62049" y="0"/>
                    <a:pt x="79917" y="17868"/>
                    <a:pt x="79917" y="39908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DCB45D5E-27EC-AA93-32BC-0A1C82EBEBAC}"/>
                </a:ext>
              </a:extLst>
            </p:cNvPr>
            <p:cNvSpPr/>
            <p:nvPr/>
          </p:nvSpPr>
          <p:spPr>
            <a:xfrm>
              <a:off x="4320010" y="5168202"/>
              <a:ext cx="78963" cy="78963"/>
            </a:xfrm>
            <a:custGeom>
              <a:avLst/>
              <a:gdLst>
                <a:gd name="connsiteX0" fmla="*/ 104537 w 104436"/>
                <a:gd name="connsiteY0" fmla="*/ 52218 h 104436"/>
                <a:gd name="connsiteX1" fmla="*/ 52318 w 104436"/>
                <a:gd name="connsiteY1" fmla="*/ 104437 h 104436"/>
                <a:gd name="connsiteX2" fmla="*/ 100 w 104436"/>
                <a:gd name="connsiteY2" fmla="*/ 52218 h 104436"/>
                <a:gd name="connsiteX3" fmla="*/ 52318 w 104436"/>
                <a:gd name="connsiteY3" fmla="*/ 0 h 104436"/>
                <a:gd name="connsiteX4" fmla="*/ 104537 w 104436"/>
                <a:gd name="connsiteY4" fmla="*/ 52218 h 10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36" h="104436">
                  <a:moveTo>
                    <a:pt x="104537" y="52218"/>
                  </a:moveTo>
                  <a:cubicBezTo>
                    <a:pt x="104537" y="81058"/>
                    <a:pt x="81158" y="104437"/>
                    <a:pt x="52318" y="104437"/>
                  </a:cubicBezTo>
                  <a:cubicBezTo>
                    <a:pt x="23479" y="104437"/>
                    <a:pt x="100" y="81058"/>
                    <a:pt x="100" y="52218"/>
                  </a:cubicBezTo>
                  <a:cubicBezTo>
                    <a:pt x="100" y="23379"/>
                    <a:pt x="23479" y="0"/>
                    <a:pt x="52318" y="0"/>
                  </a:cubicBezTo>
                  <a:cubicBezTo>
                    <a:pt x="81158" y="0"/>
                    <a:pt x="104537" y="23379"/>
                    <a:pt x="104537" y="52218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B0B5A8AF-DB60-2006-3177-DD38BD27CA53}"/>
                </a:ext>
              </a:extLst>
            </p:cNvPr>
            <p:cNvSpPr/>
            <p:nvPr/>
          </p:nvSpPr>
          <p:spPr>
            <a:xfrm>
              <a:off x="4320010" y="5168202"/>
              <a:ext cx="78963" cy="78963"/>
            </a:xfrm>
            <a:custGeom>
              <a:avLst/>
              <a:gdLst>
                <a:gd name="connsiteX0" fmla="*/ 104537 w 104436"/>
                <a:gd name="connsiteY0" fmla="*/ 52218 h 104436"/>
                <a:gd name="connsiteX1" fmla="*/ 52318 w 104436"/>
                <a:gd name="connsiteY1" fmla="*/ 104437 h 104436"/>
                <a:gd name="connsiteX2" fmla="*/ 100 w 104436"/>
                <a:gd name="connsiteY2" fmla="*/ 52218 h 104436"/>
                <a:gd name="connsiteX3" fmla="*/ 52318 w 104436"/>
                <a:gd name="connsiteY3" fmla="*/ 0 h 104436"/>
                <a:gd name="connsiteX4" fmla="*/ 104537 w 104436"/>
                <a:gd name="connsiteY4" fmla="*/ 52218 h 10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36" h="104436">
                  <a:moveTo>
                    <a:pt x="104537" y="52218"/>
                  </a:moveTo>
                  <a:cubicBezTo>
                    <a:pt x="104537" y="81058"/>
                    <a:pt x="81158" y="104437"/>
                    <a:pt x="52318" y="104437"/>
                  </a:cubicBezTo>
                  <a:cubicBezTo>
                    <a:pt x="23479" y="104437"/>
                    <a:pt x="100" y="81058"/>
                    <a:pt x="100" y="52218"/>
                  </a:cubicBezTo>
                  <a:cubicBezTo>
                    <a:pt x="100" y="23379"/>
                    <a:pt x="23479" y="0"/>
                    <a:pt x="52318" y="0"/>
                  </a:cubicBezTo>
                  <a:cubicBezTo>
                    <a:pt x="81158" y="0"/>
                    <a:pt x="104537" y="23379"/>
                    <a:pt x="104537" y="52218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CFB6CE6F-FD82-877F-0DA3-CC39E2B9D142}"/>
                </a:ext>
              </a:extLst>
            </p:cNvPr>
            <p:cNvSpPr/>
            <p:nvPr/>
          </p:nvSpPr>
          <p:spPr>
            <a:xfrm>
              <a:off x="4840633" y="5155710"/>
              <a:ext cx="77411" cy="77411"/>
            </a:xfrm>
            <a:custGeom>
              <a:avLst/>
              <a:gdLst>
                <a:gd name="connsiteX0" fmla="*/ 102484 w 102384"/>
                <a:gd name="connsiteY0" fmla="*/ 51192 h 102384"/>
                <a:gd name="connsiteX1" fmla="*/ 51292 w 102384"/>
                <a:gd name="connsiteY1" fmla="*/ 102384 h 102384"/>
                <a:gd name="connsiteX2" fmla="*/ 100 w 102384"/>
                <a:gd name="connsiteY2" fmla="*/ 51192 h 102384"/>
                <a:gd name="connsiteX3" fmla="*/ 51292 w 102384"/>
                <a:gd name="connsiteY3" fmla="*/ 0 h 102384"/>
                <a:gd name="connsiteX4" fmla="*/ 102484 w 102384"/>
                <a:gd name="connsiteY4" fmla="*/ 51192 h 10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84" h="102384">
                  <a:moveTo>
                    <a:pt x="102484" y="51192"/>
                  </a:moveTo>
                  <a:cubicBezTo>
                    <a:pt x="102484" y="79464"/>
                    <a:pt x="79564" y="102384"/>
                    <a:pt x="51292" y="102384"/>
                  </a:cubicBezTo>
                  <a:cubicBezTo>
                    <a:pt x="23020" y="102384"/>
                    <a:pt x="100" y="79464"/>
                    <a:pt x="100" y="51192"/>
                  </a:cubicBezTo>
                  <a:cubicBezTo>
                    <a:pt x="100" y="22919"/>
                    <a:pt x="23020" y="0"/>
                    <a:pt x="51292" y="0"/>
                  </a:cubicBezTo>
                  <a:cubicBezTo>
                    <a:pt x="79564" y="0"/>
                    <a:pt x="102484" y="22919"/>
                    <a:pt x="102484" y="51192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F445DEEB-1E4F-65D3-F0C5-545E2449D69C}"/>
                </a:ext>
              </a:extLst>
            </p:cNvPr>
            <p:cNvSpPr/>
            <p:nvPr/>
          </p:nvSpPr>
          <p:spPr>
            <a:xfrm>
              <a:off x="4840633" y="5155710"/>
              <a:ext cx="77411" cy="77411"/>
            </a:xfrm>
            <a:custGeom>
              <a:avLst/>
              <a:gdLst>
                <a:gd name="connsiteX0" fmla="*/ 102484 w 102384"/>
                <a:gd name="connsiteY0" fmla="*/ 51192 h 102384"/>
                <a:gd name="connsiteX1" fmla="*/ 51292 w 102384"/>
                <a:gd name="connsiteY1" fmla="*/ 102384 h 102384"/>
                <a:gd name="connsiteX2" fmla="*/ 100 w 102384"/>
                <a:gd name="connsiteY2" fmla="*/ 51192 h 102384"/>
                <a:gd name="connsiteX3" fmla="*/ 51292 w 102384"/>
                <a:gd name="connsiteY3" fmla="*/ 0 h 102384"/>
                <a:gd name="connsiteX4" fmla="*/ 102484 w 102384"/>
                <a:gd name="connsiteY4" fmla="*/ 51192 h 10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84" h="102384">
                  <a:moveTo>
                    <a:pt x="102484" y="51192"/>
                  </a:moveTo>
                  <a:cubicBezTo>
                    <a:pt x="102484" y="79464"/>
                    <a:pt x="79564" y="102384"/>
                    <a:pt x="51292" y="102384"/>
                  </a:cubicBezTo>
                  <a:cubicBezTo>
                    <a:pt x="23020" y="102384"/>
                    <a:pt x="100" y="79464"/>
                    <a:pt x="100" y="51192"/>
                  </a:cubicBezTo>
                  <a:cubicBezTo>
                    <a:pt x="100" y="22919"/>
                    <a:pt x="23020" y="0"/>
                    <a:pt x="51292" y="0"/>
                  </a:cubicBezTo>
                  <a:cubicBezTo>
                    <a:pt x="79564" y="0"/>
                    <a:pt x="102484" y="22919"/>
                    <a:pt x="102484" y="51192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D3946BE4-31FD-A623-6127-B61AD8316E1E}"/>
                </a:ext>
              </a:extLst>
            </p:cNvPr>
            <p:cNvSpPr/>
            <p:nvPr/>
          </p:nvSpPr>
          <p:spPr>
            <a:xfrm>
              <a:off x="3059000" y="4818541"/>
              <a:ext cx="103685" cy="103685"/>
            </a:xfrm>
            <a:custGeom>
              <a:avLst/>
              <a:gdLst>
                <a:gd name="connsiteX0" fmla="*/ 137234 w 137134"/>
                <a:gd name="connsiteY0" fmla="*/ 68567 h 137134"/>
                <a:gd name="connsiteX1" fmla="*/ 68667 w 137134"/>
                <a:gd name="connsiteY1" fmla="*/ 137134 h 137134"/>
                <a:gd name="connsiteX2" fmla="*/ 100 w 137134"/>
                <a:gd name="connsiteY2" fmla="*/ 68567 h 137134"/>
                <a:gd name="connsiteX3" fmla="*/ 68667 w 137134"/>
                <a:gd name="connsiteY3" fmla="*/ 0 h 137134"/>
                <a:gd name="connsiteX4" fmla="*/ 137234 w 137134"/>
                <a:gd name="connsiteY4" fmla="*/ 68567 h 13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34" h="137134">
                  <a:moveTo>
                    <a:pt x="137234" y="68567"/>
                  </a:moveTo>
                  <a:cubicBezTo>
                    <a:pt x="137234" y="106436"/>
                    <a:pt x="106536" y="137134"/>
                    <a:pt x="68667" y="137134"/>
                  </a:cubicBezTo>
                  <a:cubicBezTo>
                    <a:pt x="30798" y="137134"/>
                    <a:pt x="100" y="106436"/>
                    <a:pt x="100" y="68567"/>
                  </a:cubicBezTo>
                  <a:cubicBezTo>
                    <a:pt x="100" y="30698"/>
                    <a:pt x="30798" y="0"/>
                    <a:pt x="68667" y="0"/>
                  </a:cubicBezTo>
                  <a:cubicBezTo>
                    <a:pt x="106536" y="0"/>
                    <a:pt x="137234" y="30698"/>
                    <a:pt x="137234" y="68567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6E283036-42E3-BCE2-1CB0-A3D08A2D7617}"/>
                </a:ext>
              </a:extLst>
            </p:cNvPr>
            <p:cNvSpPr/>
            <p:nvPr/>
          </p:nvSpPr>
          <p:spPr>
            <a:xfrm>
              <a:off x="3059000" y="4818541"/>
              <a:ext cx="103685" cy="103685"/>
            </a:xfrm>
            <a:custGeom>
              <a:avLst/>
              <a:gdLst>
                <a:gd name="connsiteX0" fmla="*/ 137234 w 137134"/>
                <a:gd name="connsiteY0" fmla="*/ 68567 h 137134"/>
                <a:gd name="connsiteX1" fmla="*/ 68667 w 137134"/>
                <a:gd name="connsiteY1" fmla="*/ 137134 h 137134"/>
                <a:gd name="connsiteX2" fmla="*/ 100 w 137134"/>
                <a:gd name="connsiteY2" fmla="*/ 68567 h 137134"/>
                <a:gd name="connsiteX3" fmla="*/ 68667 w 137134"/>
                <a:gd name="connsiteY3" fmla="*/ 0 h 137134"/>
                <a:gd name="connsiteX4" fmla="*/ 137234 w 137134"/>
                <a:gd name="connsiteY4" fmla="*/ 68567 h 13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34" h="137134">
                  <a:moveTo>
                    <a:pt x="137234" y="68567"/>
                  </a:moveTo>
                  <a:cubicBezTo>
                    <a:pt x="137234" y="106436"/>
                    <a:pt x="106536" y="137134"/>
                    <a:pt x="68667" y="137134"/>
                  </a:cubicBezTo>
                  <a:cubicBezTo>
                    <a:pt x="30798" y="137134"/>
                    <a:pt x="100" y="106436"/>
                    <a:pt x="100" y="68567"/>
                  </a:cubicBezTo>
                  <a:cubicBezTo>
                    <a:pt x="100" y="30698"/>
                    <a:pt x="30798" y="0"/>
                    <a:pt x="68667" y="0"/>
                  </a:cubicBezTo>
                  <a:cubicBezTo>
                    <a:pt x="106536" y="0"/>
                    <a:pt x="137234" y="30698"/>
                    <a:pt x="137234" y="68567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E49D107F-3D96-0583-302E-3A8BE381E87C}"/>
                </a:ext>
              </a:extLst>
            </p:cNvPr>
            <p:cNvSpPr/>
            <p:nvPr/>
          </p:nvSpPr>
          <p:spPr>
            <a:xfrm>
              <a:off x="3655350" y="4469844"/>
              <a:ext cx="138707" cy="138707"/>
            </a:xfrm>
            <a:custGeom>
              <a:avLst/>
              <a:gdLst>
                <a:gd name="connsiteX0" fmla="*/ 183555 w 183454"/>
                <a:gd name="connsiteY0" fmla="*/ 91727 h 183454"/>
                <a:gd name="connsiteX1" fmla="*/ 91827 w 183454"/>
                <a:gd name="connsiteY1" fmla="*/ 183455 h 183454"/>
                <a:gd name="connsiteX2" fmla="*/ 100 w 183454"/>
                <a:gd name="connsiteY2" fmla="*/ 91727 h 183454"/>
                <a:gd name="connsiteX3" fmla="*/ 91827 w 183454"/>
                <a:gd name="connsiteY3" fmla="*/ 0 h 183454"/>
                <a:gd name="connsiteX4" fmla="*/ 183555 w 183454"/>
                <a:gd name="connsiteY4" fmla="*/ 91727 h 18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454" h="183454">
                  <a:moveTo>
                    <a:pt x="183555" y="91727"/>
                  </a:moveTo>
                  <a:cubicBezTo>
                    <a:pt x="183555" y="142387"/>
                    <a:pt x="142487" y="183455"/>
                    <a:pt x="91827" y="183455"/>
                  </a:cubicBezTo>
                  <a:cubicBezTo>
                    <a:pt x="41168" y="183455"/>
                    <a:pt x="100" y="142387"/>
                    <a:pt x="100" y="91727"/>
                  </a:cubicBezTo>
                  <a:cubicBezTo>
                    <a:pt x="100" y="41068"/>
                    <a:pt x="41167" y="0"/>
                    <a:pt x="91827" y="0"/>
                  </a:cubicBezTo>
                  <a:cubicBezTo>
                    <a:pt x="142487" y="0"/>
                    <a:pt x="183555" y="41068"/>
                    <a:pt x="183555" y="91727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7D821E6C-2EBF-A8DB-A4DC-9FCC35AE1188}"/>
                </a:ext>
              </a:extLst>
            </p:cNvPr>
            <p:cNvSpPr/>
            <p:nvPr/>
          </p:nvSpPr>
          <p:spPr>
            <a:xfrm>
              <a:off x="3655350" y="4469844"/>
              <a:ext cx="138707" cy="138707"/>
            </a:xfrm>
            <a:custGeom>
              <a:avLst/>
              <a:gdLst>
                <a:gd name="connsiteX0" fmla="*/ 183555 w 183454"/>
                <a:gd name="connsiteY0" fmla="*/ 91727 h 183454"/>
                <a:gd name="connsiteX1" fmla="*/ 91827 w 183454"/>
                <a:gd name="connsiteY1" fmla="*/ 183455 h 183454"/>
                <a:gd name="connsiteX2" fmla="*/ 100 w 183454"/>
                <a:gd name="connsiteY2" fmla="*/ 91727 h 183454"/>
                <a:gd name="connsiteX3" fmla="*/ 91827 w 183454"/>
                <a:gd name="connsiteY3" fmla="*/ 0 h 183454"/>
                <a:gd name="connsiteX4" fmla="*/ 183555 w 183454"/>
                <a:gd name="connsiteY4" fmla="*/ 91727 h 18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454" h="183454">
                  <a:moveTo>
                    <a:pt x="183555" y="91727"/>
                  </a:moveTo>
                  <a:cubicBezTo>
                    <a:pt x="183555" y="142387"/>
                    <a:pt x="142487" y="183455"/>
                    <a:pt x="91827" y="183455"/>
                  </a:cubicBezTo>
                  <a:cubicBezTo>
                    <a:pt x="41168" y="183455"/>
                    <a:pt x="100" y="142387"/>
                    <a:pt x="100" y="91727"/>
                  </a:cubicBezTo>
                  <a:cubicBezTo>
                    <a:pt x="100" y="41068"/>
                    <a:pt x="41167" y="0"/>
                    <a:pt x="91827" y="0"/>
                  </a:cubicBezTo>
                  <a:cubicBezTo>
                    <a:pt x="142487" y="0"/>
                    <a:pt x="183555" y="41068"/>
                    <a:pt x="183555" y="91727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6E8FF01E-8136-AC0E-B8DC-28188B5A26D3}"/>
                </a:ext>
              </a:extLst>
            </p:cNvPr>
            <p:cNvSpPr/>
            <p:nvPr/>
          </p:nvSpPr>
          <p:spPr>
            <a:xfrm>
              <a:off x="1969004" y="5192341"/>
              <a:ext cx="31281" cy="31281"/>
            </a:xfrm>
            <a:custGeom>
              <a:avLst/>
              <a:gdLst>
                <a:gd name="connsiteX0" fmla="*/ 41472 w 41372"/>
                <a:gd name="connsiteY0" fmla="*/ 20686 h 41372"/>
                <a:gd name="connsiteX1" fmla="*/ 20786 w 41372"/>
                <a:gd name="connsiteY1" fmla="*/ 41373 h 41372"/>
                <a:gd name="connsiteX2" fmla="*/ 100 w 41372"/>
                <a:gd name="connsiteY2" fmla="*/ 20686 h 41372"/>
                <a:gd name="connsiteX3" fmla="*/ 20786 w 41372"/>
                <a:gd name="connsiteY3" fmla="*/ 0 h 41372"/>
                <a:gd name="connsiteX4" fmla="*/ 41472 w 41372"/>
                <a:gd name="connsiteY4" fmla="*/ 20686 h 4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72" h="41372">
                  <a:moveTo>
                    <a:pt x="41472" y="20686"/>
                  </a:moveTo>
                  <a:cubicBezTo>
                    <a:pt x="41472" y="32111"/>
                    <a:pt x="32211" y="41373"/>
                    <a:pt x="20786" y="41373"/>
                  </a:cubicBezTo>
                  <a:cubicBezTo>
                    <a:pt x="9361" y="41373"/>
                    <a:pt x="100" y="32111"/>
                    <a:pt x="100" y="20686"/>
                  </a:cubicBezTo>
                  <a:cubicBezTo>
                    <a:pt x="100" y="9262"/>
                    <a:pt x="9361" y="0"/>
                    <a:pt x="20786" y="0"/>
                  </a:cubicBezTo>
                  <a:cubicBezTo>
                    <a:pt x="32211" y="0"/>
                    <a:pt x="41472" y="9262"/>
                    <a:pt x="41472" y="20686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C52EA717-687A-319A-022E-C1BA81B67348}"/>
                </a:ext>
              </a:extLst>
            </p:cNvPr>
            <p:cNvSpPr/>
            <p:nvPr/>
          </p:nvSpPr>
          <p:spPr>
            <a:xfrm>
              <a:off x="1969004" y="5192341"/>
              <a:ext cx="31281" cy="31281"/>
            </a:xfrm>
            <a:custGeom>
              <a:avLst/>
              <a:gdLst>
                <a:gd name="connsiteX0" fmla="*/ 41472 w 41372"/>
                <a:gd name="connsiteY0" fmla="*/ 20686 h 41372"/>
                <a:gd name="connsiteX1" fmla="*/ 20786 w 41372"/>
                <a:gd name="connsiteY1" fmla="*/ 41373 h 41372"/>
                <a:gd name="connsiteX2" fmla="*/ 100 w 41372"/>
                <a:gd name="connsiteY2" fmla="*/ 20686 h 41372"/>
                <a:gd name="connsiteX3" fmla="*/ 20786 w 41372"/>
                <a:gd name="connsiteY3" fmla="*/ 0 h 41372"/>
                <a:gd name="connsiteX4" fmla="*/ 41472 w 41372"/>
                <a:gd name="connsiteY4" fmla="*/ 20686 h 4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72" h="41372">
                  <a:moveTo>
                    <a:pt x="41472" y="20686"/>
                  </a:moveTo>
                  <a:cubicBezTo>
                    <a:pt x="41472" y="32111"/>
                    <a:pt x="32211" y="41373"/>
                    <a:pt x="20786" y="41373"/>
                  </a:cubicBezTo>
                  <a:cubicBezTo>
                    <a:pt x="9361" y="41373"/>
                    <a:pt x="100" y="32111"/>
                    <a:pt x="100" y="20686"/>
                  </a:cubicBezTo>
                  <a:cubicBezTo>
                    <a:pt x="100" y="9262"/>
                    <a:pt x="9361" y="0"/>
                    <a:pt x="20786" y="0"/>
                  </a:cubicBezTo>
                  <a:cubicBezTo>
                    <a:pt x="32211" y="0"/>
                    <a:pt x="41472" y="9262"/>
                    <a:pt x="41472" y="20686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542B4E7D-DDAC-3FEE-EE9B-DD07A28EF513}"/>
                </a:ext>
              </a:extLst>
            </p:cNvPr>
            <p:cNvSpPr/>
            <p:nvPr/>
          </p:nvSpPr>
          <p:spPr>
            <a:xfrm>
              <a:off x="1825801" y="5119191"/>
              <a:ext cx="40393" cy="40393"/>
            </a:xfrm>
            <a:custGeom>
              <a:avLst/>
              <a:gdLst>
                <a:gd name="connsiteX0" fmla="*/ 53524 w 53424"/>
                <a:gd name="connsiteY0" fmla="*/ 26712 h 53424"/>
                <a:gd name="connsiteX1" fmla="*/ 26812 w 53424"/>
                <a:gd name="connsiteY1" fmla="*/ 53424 h 53424"/>
                <a:gd name="connsiteX2" fmla="*/ 100 w 53424"/>
                <a:gd name="connsiteY2" fmla="*/ 26712 h 53424"/>
                <a:gd name="connsiteX3" fmla="*/ 26812 w 53424"/>
                <a:gd name="connsiteY3" fmla="*/ 0 h 53424"/>
                <a:gd name="connsiteX4" fmla="*/ 53524 w 53424"/>
                <a:gd name="connsiteY4" fmla="*/ 26712 h 5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24" h="53424">
                  <a:moveTo>
                    <a:pt x="53524" y="26712"/>
                  </a:moveTo>
                  <a:cubicBezTo>
                    <a:pt x="53524" y="41465"/>
                    <a:pt x="41565" y="53424"/>
                    <a:pt x="26812" y="53424"/>
                  </a:cubicBezTo>
                  <a:cubicBezTo>
                    <a:pt x="12060" y="53424"/>
                    <a:pt x="100" y="41465"/>
                    <a:pt x="100" y="26712"/>
                  </a:cubicBezTo>
                  <a:cubicBezTo>
                    <a:pt x="100" y="11959"/>
                    <a:pt x="12060" y="0"/>
                    <a:pt x="26812" y="0"/>
                  </a:cubicBezTo>
                  <a:cubicBezTo>
                    <a:pt x="41565" y="0"/>
                    <a:pt x="53524" y="11959"/>
                    <a:pt x="53524" y="26712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B628AF6-97D5-963E-F6D8-988163754F36}"/>
                </a:ext>
              </a:extLst>
            </p:cNvPr>
            <p:cNvSpPr/>
            <p:nvPr/>
          </p:nvSpPr>
          <p:spPr>
            <a:xfrm>
              <a:off x="1825801" y="5119191"/>
              <a:ext cx="40393" cy="40393"/>
            </a:xfrm>
            <a:custGeom>
              <a:avLst/>
              <a:gdLst>
                <a:gd name="connsiteX0" fmla="*/ 53524 w 53424"/>
                <a:gd name="connsiteY0" fmla="*/ 26712 h 53424"/>
                <a:gd name="connsiteX1" fmla="*/ 26812 w 53424"/>
                <a:gd name="connsiteY1" fmla="*/ 53424 h 53424"/>
                <a:gd name="connsiteX2" fmla="*/ 100 w 53424"/>
                <a:gd name="connsiteY2" fmla="*/ 26712 h 53424"/>
                <a:gd name="connsiteX3" fmla="*/ 26812 w 53424"/>
                <a:gd name="connsiteY3" fmla="*/ 0 h 53424"/>
                <a:gd name="connsiteX4" fmla="*/ 53524 w 53424"/>
                <a:gd name="connsiteY4" fmla="*/ 26712 h 5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24" h="53424">
                  <a:moveTo>
                    <a:pt x="53524" y="26712"/>
                  </a:moveTo>
                  <a:cubicBezTo>
                    <a:pt x="53524" y="41465"/>
                    <a:pt x="41565" y="53424"/>
                    <a:pt x="26812" y="53424"/>
                  </a:cubicBezTo>
                  <a:cubicBezTo>
                    <a:pt x="12060" y="53424"/>
                    <a:pt x="100" y="41465"/>
                    <a:pt x="100" y="26712"/>
                  </a:cubicBezTo>
                  <a:cubicBezTo>
                    <a:pt x="100" y="11959"/>
                    <a:pt x="12060" y="0"/>
                    <a:pt x="26812" y="0"/>
                  </a:cubicBezTo>
                  <a:cubicBezTo>
                    <a:pt x="41565" y="0"/>
                    <a:pt x="53524" y="11959"/>
                    <a:pt x="53524" y="26712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422EBB01-83DC-9E42-C014-ED77922A3F33}"/>
                </a:ext>
              </a:extLst>
            </p:cNvPr>
            <p:cNvSpPr/>
            <p:nvPr/>
          </p:nvSpPr>
          <p:spPr>
            <a:xfrm>
              <a:off x="3071040" y="5420426"/>
              <a:ext cx="77333" cy="77333"/>
            </a:xfrm>
            <a:custGeom>
              <a:avLst/>
              <a:gdLst>
                <a:gd name="connsiteX0" fmla="*/ 102381 w 102280"/>
                <a:gd name="connsiteY0" fmla="*/ 51140 h 102280"/>
                <a:gd name="connsiteX1" fmla="*/ 51240 w 102280"/>
                <a:gd name="connsiteY1" fmla="*/ 102281 h 102280"/>
                <a:gd name="connsiteX2" fmla="*/ 100 w 102280"/>
                <a:gd name="connsiteY2" fmla="*/ 51140 h 102280"/>
                <a:gd name="connsiteX3" fmla="*/ 51240 w 102280"/>
                <a:gd name="connsiteY3" fmla="*/ 0 h 102280"/>
                <a:gd name="connsiteX4" fmla="*/ 102381 w 102280"/>
                <a:gd name="connsiteY4" fmla="*/ 51140 h 10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280" h="102280">
                  <a:moveTo>
                    <a:pt x="102381" y="51140"/>
                  </a:moveTo>
                  <a:cubicBezTo>
                    <a:pt x="102381" y="79384"/>
                    <a:pt x="79484" y="102281"/>
                    <a:pt x="51240" y="102281"/>
                  </a:cubicBezTo>
                  <a:cubicBezTo>
                    <a:pt x="22997" y="102281"/>
                    <a:pt x="100" y="79384"/>
                    <a:pt x="100" y="51140"/>
                  </a:cubicBezTo>
                  <a:cubicBezTo>
                    <a:pt x="100" y="22896"/>
                    <a:pt x="22997" y="0"/>
                    <a:pt x="51240" y="0"/>
                  </a:cubicBezTo>
                  <a:cubicBezTo>
                    <a:pt x="79484" y="0"/>
                    <a:pt x="102381" y="22896"/>
                    <a:pt x="102381" y="51140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83268D77-56E8-DC78-B3AF-797E8FEBD257}"/>
                </a:ext>
              </a:extLst>
            </p:cNvPr>
            <p:cNvSpPr/>
            <p:nvPr/>
          </p:nvSpPr>
          <p:spPr>
            <a:xfrm>
              <a:off x="3071040" y="5420426"/>
              <a:ext cx="77333" cy="77333"/>
            </a:xfrm>
            <a:custGeom>
              <a:avLst/>
              <a:gdLst>
                <a:gd name="connsiteX0" fmla="*/ 102381 w 102280"/>
                <a:gd name="connsiteY0" fmla="*/ 51140 h 102280"/>
                <a:gd name="connsiteX1" fmla="*/ 51240 w 102280"/>
                <a:gd name="connsiteY1" fmla="*/ 102281 h 102280"/>
                <a:gd name="connsiteX2" fmla="*/ 100 w 102280"/>
                <a:gd name="connsiteY2" fmla="*/ 51140 h 102280"/>
                <a:gd name="connsiteX3" fmla="*/ 51240 w 102280"/>
                <a:gd name="connsiteY3" fmla="*/ 0 h 102280"/>
                <a:gd name="connsiteX4" fmla="*/ 102381 w 102280"/>
                <a:gd name="connsiteY4" fmla="*/ 51140 h 10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280" h="102280">
                  <a:moveTo>
                    <a:pt x="102381" y="51140"/>
                  </a:moveTo>
                  <a:cubicBezTo>
                    <a:pt x="102381" y="79384"/>
                    <a:pt x="79484" y="102281"/>
                    <a:pt x="51240" y="102281"/>
                  </a:cubicBezTo>
                  <a:cubicBezTo>
                    <a:pt x="22997" y="102281"/>
                    <a:pt x="100" y="79384"/>
                    <a:pt x="100" y="51140"/>
                  </a:cubicBezTo>
                  <a:cubicBezTo>
                    <a:pt x="100" y="22896"/>
                    <a:pt x="22997" y="0"/>
                    <a:pt x="51240" y="0"/>
                  </a:cubicBezTo>
                  <a:cubicBezTo>
                    <a:pt x="79484" y="0"/>
                    <a:pt x="102381" y="22896"/>
                    <a:pt x="102381" y="51140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2B4BD241-A085-29FA-F46E-5B1B83A79DB8}"/>
                </a:ext>
              </a:extLst>
            </p:cNvPr>
            <p:cNvSpPr/>
            <p:nvPr/>
          </p:nvSpPr>
          <p:spPr>
            <a:xfrm>
              <a:off x="2364120" y="4717230"/>
              <a:ext cx="98137" cy="98137"/>
            </a:xfrm>
            <a:custGeom>
              <a:avLst/>
              <a:gdLst>
                <a:gd name="connsiteX0" fmla="*/ 129896 w 129795"/>
                <a:gd name="connsiteY0" fmla="*/ 64898 h 129795"/>
                <a:gd name="connsiteX1" fmla="*/ 64998 w 129795"/>
                <a:gd name="connsiteY1" fmla="*/ 129796 h 129795"/>
                <a:gd name="connsiteX2" fmla="*/ 100 w 129795"/>
                <a:gd name="connsiteY2" fmla="*/ 64898 h 129795"/>
                <a:gd name="connsiteX3" fmla="*/ 64998 w 129795"/>
                <a:gd name="connsiteY3" fmla="*/ 0 h 129795"/>
                <a:gd name="connsiteX4" fmla="*/ 129896 w 129795"/>
                <a:gd name="connsiteY4" fmla="*/ 64898 h 12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795" h="129795">
                  <a:moveTo>
                    <a:pt x="129896" y="64898"/>
                  </a:moveTo>
                  <a:cubicBezTo>
                    <a:pt x="129896" y="100740"/>
                    <a:pt x="100840" y="129796"/>
                    <a:pt x="64998" y="129796"/>
                  </a:cubicBezTo>
                  <a:cubicBezTo>
                    <a:pt x="29156" y="129796"/>
                    <a:pt x="100" y="100740"/>
                    <a:pt x="100" y="64898"/>
                  </a:cubicBezTo>
                  <a:cubicBezTo>
                    <a:pt x="100" y="29056"/>
                    <a:pt x="29156" y="0"/>
                    <a:pt x="64998" y="0"/>
                  </a:cubicBezTo>
                  <a:cubicBezTo>
                    <a:pt x="100840" y="0"/>
                    <a:pt x="129896" y="29056"/>
                    <a:pt x="129896" y="64898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0E9A8A6C-9422-F757-4851-34BDE57BD9C9}"/>
                </a:ext>
              </a:extLst>
            </p:cNvPr>
            <p:cNvSpPr/>
            <p:nvPr/>
          </p:nvSpPr>
          <p:spPr>
            <a:xfrm>
              <a:off x="2364120" y="4717230"/>
              <a:ext cx="98137" cy="98137"/>
            </a:xfrm>
            <a:custGeom>
              <a:avLst/>
              <a:gdLst>
                <a:gd name="connsiteX0" fmla="*/ 129896 w 129795"/>
                <a:gd name="connsiteY0" fmla="*/ 64898 h 129795"/>
                <a:gd name="connsiteX1" fmla="*/ 64998 w 129795"/>
                <a:gd name="connsiteY1" fmla="*/ 129796 h 129795"/>
                <a:gd name="connsiteX2" fmla="*/ 100 w 129795"/>
                <a:gd name="connsiteY2" fmla="*/ 64898 h 129795"/>
                <a:gd name="connsiteX3" fmla="*/ 64998 w 129795"/>
                <a:gd name="connsiteY3" fmla="*/ 0 h 129795"/>
                <a:gd name="connsiteX4" fmla="*/ 129896 w 129795"/>
                <a:gd name="connsiteY4" fmla="*/ 64898 h 12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795" h="129795">
                  <a:moveTo>
                    <a:pt x="129896" y="64898"/>
                  </a:moveTo>
                  <a:cubicBezTo>
                    <a:pt x="129896" y="100740"/>
                    <a:pt x="100840" y="129796"/>
                    <a:pt x="64998" y="129796"/>
                  </a:cubicBezTo>
                  <a:cubicBezTo>
                    <a:pt x="29156" y="129796"/>
                    <a:pt x="100" y="100740"/>
                    <a:pt x="100" y="64898"/>
                  </a:cubicBezTo>
                  <a:cubicBezTo>
                    <a:pt x="100" y="29056"/>
                    <a:pt x="29156" y="0"/>
                    <a:pt x="64998" y="0"/>
                  </a:cubicBezTo>
                  <a:cubicBezTo>
                    <a:pt x="100840" y="0"/>
                    <a:pt x="129896" y="29056"/>
                    <a:pt x="129896" y="64898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CBE4CA3E-E3A4-3974-B0C1-EBBDF43C2C47}"/>
                </a:ext>
              </a:extLst>
            </p:cNvPr>
            <p:cNvSpPr/>
            <p:nvPr/>
          </p:nvSpPr>
          <p:spPr>
            <a:xfrm>
              <a:off x="3041068" y="5185440"/>
              <a:ext cx="110393" cy="110393"/>
            </a:xfrm>
            <a:custGeom>
              <a:avLst/>
              <a:gdLst>
                <a:gd name="connsiteX0" fmla="*/ 146107 w 146006"/>
                <a:gd name="connsiteY0" fmla="*/ 73003 h 146006"/>
                <a:gd name="connsiteX1" fmla="*/ 73103 w 146006"/>
                <a:gd name="connsiteY1" fmla="*/ 146007 h 146006"/>
                <a:gd name="connsiteX2" fmla="*/ 100 w 146006"/>
                <a:gd name="connsiteY2" fmla="*/ 73003 h 146006"/>
                <a:gd name="connsiteX3" fmla="*/ 73103 w 146006"/>
                <a:gd name="connsiteY3" fmla="*/ 0 h 146006"/>
                <a:gd name="connsiteX4" fmla="*/ 146107 w 146006"/>
                <a:gd name="connsiteY4" fmla="*/ 73003 h 146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006" h="146006">
                  <a:moveTo>
                    <a:pt x="146107" y="73003"/>
                  </a:moveTo>
                  <a:cubicBezTo>
                    <a:pt x="146107" y="113322"/>
                    <a:pt x="113422" y="146007"/>
                    <a:pt x="73103" y="146007"/>
                  </a:cubicBezTo>
                  <a:cubicBezTo>
                    <a:pt x="32785" y="146007"/>
                    <a:pt x="100" y="113322"/>
                    <a:pt x="100" y="73003"/>
                  </a:cubicBezTo>
                  <a:cubicBezTo>
                    <a:pt x="100" y="32685"/>
                    <a:pt x="32785" y="0"/>
                    <a:pt x="73103" y="0"/>
                  </a:cubicBezTo>
                  <a:cubicBezTo>
                    <a:pt x="113422" y="0"/>
                    <a:pt x="146107" y="32684"/>
                    <a:pt x="146107" y="73003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1F37556A-7FB3-65F2-E33E-27AE1B3A1DAE}"/>
                </a:ext>
              </a:extLst>
            </p:cNvPr>
            <p:cNvSpPr/>
            <p:nvPr/>
          </p:nvSpPr>
          <p:spPr>
            <a:xfrm>
              <a:off x="3041068" y="5185440"/>
              <a:ext cx="110393" cy="110393"/>
            </a:xfrm>
            <a:custGeom>
              <a:avLst/>
              <a:gdLst>
                <a:gd name="connsiteX0" fmla="*/ 146107 w 146006"/>
                <a:gd name="connsiteY0" fmla="*/ 73003 h 146006"/>
                <a:gd name="connsiteX1" fmla="*/ 73103 w 146006"/>
                <a:gd name="connsiteY1" fmla="*/ 146007 h 146006"/>
                <a:gd name="connsiteX2" fmla="*/ 100 w 146006"/>
                <a:gd name="connsiteY2" fmla="*/ 73003 h 146006"/>
                <a:gd name="connsiteX3" fmla="*/ 73103 w 146006"/>
                <a:gd name="connsiteY3" fmla="*/ 0 h 146006"/>
                <a:gd name="connsiteX4" fmla="*/ 146107 w 146006"/>
                <a:gd name="connsiteY4" fmla="*/ 73003 h 146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006" h="146006">
                  <a:moveTo>
                    <a:pt x="146107" y="73003"/>
                  </a:moveTo>
                  <a:cubicBezTo>
                    <a:pt x="146107" y="113322"/>
                    <a:pt x="113422" y="146007"/>
                    <a:pt x="73103" y="146007"/>
                  </a:cubicBezTo>
                  <a:cubicBezTo>
                    <a:pt x="32785" y="146007"/>
                    <a:pt x="100" y="113322"/>
                    <a:pt x="100" y="73003"/>
                  </a:cubicBezTo>
                  <a:cubicBezTo>
                    <a:pt x="100" y="32685"/>
                    <a:pt x="32785" y="0"/>
                    <a:pt x="73103" y="0"/>
                  </a:cubicBezTo>
                  <a:cubicBezTo>
                    <a:pt x="113422" y="0"/>
                    <a:pt x="146107" y="32684"/>
                    <a:pt x="146107" y="73003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EF242F68-E543-E156-0B7F-B7D1F4FA50D1}"/>
                </a:ext>
              </a:extLst>
            </p:cNvPr>
            <p:cNvSpPr/>
            <p:nvPr/>
          </p:nvSpPr>
          <p:spPr>
            <a:xfrm>
              <a:off x="6201415" y="4002010"/>
              <a:ext cx="114353" cy="114353"/>
            </a:xfrm>
            <a:custGeom>
              <a:avLst/>
              <a:gdLst>
                <a:gd name="connsiteX0" fmla="*/ 151343 w 151243"/>
                <a:gd name="connsiteY0" fmla="*/ 75621 h 151243"/>
                <a:gd name="connsiteX1" fmla="*/ 75722 w 151243"/>
                <a:gd name="connsiteY1" fmla="*/ 151243 h 151243"/>
                <a:gd name="connsiteX2" fmla="*/ 100 w 151243"/>
                <a:gd name="connsiteY2" fmla="*/ 75621 h 151243"/>
                <a:gd name="connsiteX3" fmla="*/ 75722 w 151243"/>
                <a:gd name="connsiteY3" fmla="*/ 0 h 151243"/>
                <a:gd name="connsiteX4" fmla="*/ 151343 w 151243"/>
                <a:gd name="connsiteY4" fmla="*/ 75621 h 15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243" h="151243">
                  <a:moveTo>
                    <a:pt x="151343" y="75621"/>
                  </a:moveTo>
                  <a:cubicBezTo>
                    <a:pt x="151343" y="117386"/>
                    <a:pt x="117486" y="151243"/>
                    <a:pt x="75722" y="151243"/>
                  </a:cubicBezTo>
                  <a:cubicBezTo>
                    <a:pt x="33957" y="151243"/>
                    <a:pt x="100" y="117386"/>
                    <a:pt x="100" y="75621"/>
                  </a:cubicBezTo>
                  <a:cubicBezTo>
                    <a:pt x="100" y="33857"/>
                    <a:pt x="33957" y="0"/>
                    <a:pt x="75722" y="0"/>
                  </a:cubicBezTo>
                  <a:cubicBezTo>
                    <a:pt x="117486" y="0"/>
                    <a:pt x="151343" y="33857"/>
                    <a:pt x="151343" y="75621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2F0649BF-5B19-311E-6896-7385EE3F2153}"/>
                </a:ext>
              </a:extLst>
            </p:cNvPr>
            <p:cNvSpPr/>
            <p:nvPr/>
          </p:nvSpPr>
          <p:spPr>
            <a:xfrm>
              <a:off x="6201415" y="4002010"/>
              <a:ext cx="114353" cy="114353"/>
            </a:xfrm>
            <a:custGeom>
              <a:avLst/>
              <a:gdLst>
                <a:gd name="connsiteX0" fmla="*/ 151343 w 151243"/>
                <a:gd name="connsiteY0" fmla="*/ 75621 h 151243"/>
                <a:gd name="connsiteX1" fmla="*/ 75722 w 151243"/>
                <a:gd name="connsiteY1" fmla="*/ 151243 h 151243"/>
                <a:gd name="connsiteX2" fmla="*/ 100 w 151243"/>
                <a:gd name="connsiteY2" fmla="*/ 75621 h 151243"/>
                <a:gd name="connsiteX3" fmla="*/ 75722 w 151243"/>
                <a:gd name="connsiteY3" fmla="*/ 0 h 151243"/>
                <a:gd name="connsiteX4" fmla="*/ 151343 w 151243"/>
                <a:gd name="connsiteY4" fmla="*/ 75621 h 151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243" h="151243">
                  <a:moveTo>
                    <a:pt x="151343" y="75621"/>
                  </a:moveTo>
                  <a:cubicBezTo>
                    <a:pt x="151343" y="117386"/>
                    <a:pt x="117486" y="151243"/>
                    <a:pt x="75722" y="151243"/>
                  </a:cubicBezTo>
                  <a:cubicBezTo>
                    <a:pt x="33957" y="151243"/>
                    <a:pt x="100" y="117386"/>
                    <a:pt x="100" y="75621"/>
                  </a:cubicBezTo>
                  <a:cubicBezTo>
                    <a:pt x="100" y="33857"/>
                    <a:pt x="33957" y="0"/>
                    <a:pt x="75722" y="0"/>
                  </a:cubicBezTo>
                  <a:cubicBezTo>
                    <a:pt x="117486" y="0"/>
                    <a:pt x="151343" y="33857"/>
                    <a:pt x="151343" y="75621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C1B2B6B4-4250-E072-0B46-79A227BA5660}"/>
                </a:ext>
              </a:extLst>
            </p:cNvPr>
            <p:cNvSpPr/>
            <p:nvPr/>
          </p:nvSpPr>
          <p:spPr>
            <a:xfrm>
              <a:off x="2179707" y="5296023"/>
              <a:ext cx="75332" cy="75332"/>
            </a:xfrm>
            <a:custGeom>
              <a:avLst/>
              <a:gdLst>
                <a:gd name="connsiteX0" fmla="*/ 99734 w 99634"/>
                <a:gd name="connsiteY0" fmla="*/ 49817 h 99634"/>
                <a:gd name="connsiteX1" fmla="*/ 49917 w 99634"/>
                <a:gd name="connsiteY1" fmla="*/ 99634 h 99634"/>
                <a:gd name="connsiteX2" fmla="*/ 100 w 99634"/>
                <a:gd name="connsiteY2" fmla="*/ 49817 h 99634"/>
                <a:gd name="connsiteX3" fmla="*/ 49917 w 99634"/>
                <a:gd name="connsiteY3" fmla="*/ 0 h 99634"/>
                <a:gd name="connsiteX4" fmla="*/ 99734 w 99634"/>
                <a:gd name="connsiteY4" fmla="*/ 49817 h 9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634" h="99634">
                  <a:moveTo>
                    <a:pt x="99734" y="49817"/>
                  </a:moveTo>
                  <a:cubicBezTo>
                    <a:pt x="99734" y="77330"/>
                    <a:pt x="77430" y="99634"/>
                    <a:pt x="49917" y="99634"/>
                  </a:cubicBezTo>
                  <a:cubicBezTo>
                    <a:pt x="22404" y="99634"/>
                    <a:pt x="100" y="77330"/>
                    <a:pt x="100" y="49817"/>
                  </a:cubicBezTo>
                  <a:cubicBezTo>
                    <a:pt x="100" y="22304"/>
                    <a:pt x="22404" y="0"/>
                    <a:pt x="49917" y="0"/>
                  </a:cubicBezTo>
                  <a:cubicBezTo>
                    <a:pt x="77430" y="0"/>
                    <a:pt x="99734" y="22304"/>
                    <a:pt x="99734" y="49817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0D8E068E-FBF1-7A86-8D12-FE21F7A120DA}"/>
                </a:ext>
              </a:extLst>
            </p:cNvPr>
            <p:cNvSpPr/>
            <p:nvPr/>
          </p:nvSpPr>
          <p:spPr>
            <a:xfrm>
              <a:off x="2179707" y="5296023"/>
              <a:ext cx="75332" cy="75332"/>
            </a:xfrm>
            <a:custGeom>
              <a:avLst/>
              <a:gdLst>
                <a:gd name="connsiteX0" fmla="*/ 99734 w 99634"/>
                <a:gd name="connsiteY0" fmla="*/ 49817 h 99634"/>
                <a:gd name="connsiteX1" fmla="*/ 49917 w 99634"/>
                <a:gd name="connsiteY1" fmla="*/ 99634 h 99634"/>
                <a:gd name="connsiteX2" fmla="*/ 100 w 99634"/>
                <a:gd name="connsiteY2" fmla="*/ 49817 h 99634"/>
                <a:gd name="connsiteX3" fmla="*/ 49917 w 99634"/>
                <a:gd name="connsiteY3" fmla="*/ 0 h 99634"/>
                <a:gd name="connsiteX4" fmla="*/ 99734 w 99634"/>
                <a:gd name="connsiteY4" fmla="*/ 49817 h 9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634" h="99634">
                  <a:moveTo>
                    <a:pt x="99734" y="49817"/>
                  </a:moveTo>
                  <a:cubicBezTo>
                    <a:pt x="99734" y="77330"/>
                    <a:pt x="77430" y="99634"/>
                    <a:pt x="49917" y="99634"/>
                  </a:cubicBezTo>
                  <a:cubicBezTo>
                    <a:pt x="22404" y="99634"/>
                    <a:pt x="100" y="77330"/>
                    <a:pt x="100" y="49817"/>
                  </a:cubicBezTo>
                  <a:cubicBezTo>
                    <a:pt x="100" y="22304"/>
                    <a:pt x="22404" y="0"/>
                    <a:pt x="49917" y="0"/>
                  </a:cubicBezTo>
                  <a:cubicBezTo>
                    <a:pt x="77430" y="0"/>
                    <a:pt x="99734" y="22304"/>
                    <a:pt x="99734" y="49817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5A6758F3-69DA-F654-AA07-1E871B7F5C22}"/>
                </a:ext>
              </a:extLst>
            </p:cNvPr>
            <p:cNvSpPr/>
            <p:nvPr/>
          </p:nvSpPr>
          <p:spPr>
            <a:xfrm>
              <a:off x="2425783" y="4934227"/>
              <a:ext cx="126708" cy="126708"/>
            </a:xfrm>
            <a:custGeom>
              <a:avLst/>
              <a:gdLst>
                <a:gd name="connsiteX0" fmla="*/ 167684 w 167583"/>
                <a:gd name="connsiteY0" fmla="*/ 83792 h 167583"/>
                <a:gd name="connsiteX1" fmla="*/ 83892 w 167583"/>
                <a:gd name="connsiteY1" fmla="*/ 167584 h 167583"/>
                <a:gd name="connsiteX2" fmla="*/ 100 w 167583"/>
                <a:gd name="connsiteY2" fmla="*/ 83792 h 167583"/>
                <a:gd name="connsiteX3" fmla="*/ 83892 w 167583"/>
                <a:gd name="connsiteY3" fmla="*/ 0 h 167583"/>
                <a:gd name="connsiteX4" fmla="*/ 167684 w 167583"/>
                <a:gd name="connsiteY4" fmla="*/ 83792 h 16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583" h="167583">
                  <a:moveTo>
                    <a:pt x="167684" y="83792"/>
                  </a:moveTo>
                  <a:cubicBezTo>
                    <a:pt x="167684" y="130069"/>
                    <a:pt x="130169" y="167584"/>
                    <a:pt x="83892" y="167584"/>
                  </a:cubicBezTo>
                  <a:cubicBezTo>
                    <a:pt x="37615" y="167584"/>
                    <a:pt x="100" y="130069"/>
                    <a:pt x="100" y="83792"/>
                  </a:cubicBezTo>
                  <a:cubicBezTo>
                    <a:pt x="100" y="37515"/>
                    <a:pt x="37615" y="0"/>
                    <a:pt x="83892" y="0"/>
                  </a:cubicBezTo>
                  <a:cubicBezTo>
                    <a:pt x="130169" y="0"/>
                    <a:pt x="167684" y="37515"/>
                    <a:pt x="167684" y="83792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56015731-EC3C-127E-9C36-C4F415F63376}"/>
                </a:ext>
              </a:extLst>
            </p:cNvPr>
            <p:cNvSpPr/>
            <p:nvPr/>
          </p:nvSpPr>
          <p:spPr>
            <a:xfrm>
              <a:off x="2425783" y="4934227"/>
              <a:ext cx="126708" cy="126708"/>
            </a:xfrm>
            <a:custGeom>
              <a:avLst/>
              <a:gdLst>
                <a:gd name="connsiteX0" fmla="*/ 167684 w 167583"/>
                <a:gd name="connsiteY0" fmla="*/ 83792 h 167583"/>
                <a:gd name="connsiteX1" fmla="*/ 83892 w 167583"/>
                <a:gd name="connsiteY1" fmla="*/ 167584 h 167583"/>
                <a:gd name="connsiteX2" fmla="*/ 100 w 167583"/>
                <a:gd name="connsiteY2" fmla="*/ 83792 h 167583"/>
                <a:gd name="connsiteX3" fmla="*/ 83892 w 167583"/>
                <a:gd name="connsiteY3" fmla="*/ 0 h 167583"/>
                <a:gd name="connsiteX4" fmla="*/ 167684 w 167583"/>
                <a:gd name="connsiteY4" fmla="*/ 83792 h 16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583" h="167583">
                  <a:moveTo>
                    <a:pt x="167684" y="83792"/>
                  </a:moveTo>
                  <a:cubicBezTo>
                    <a:pt x="167684" y="130069"/>
                    <a:pt x="130169" y="167584"/>
                    <a:pt x="83892" y="167584"/>
                  </a:cubicBezTo>
                  <a:cubicBezTo>
                    <a:pt x="37615" y="167584"/>
                    <a:pt x="100" y="130069"/>
                    <a:pt x="100" y="83792"/>
                  </a:cubicBezTo>
                  <a:cubicBezTo>
                    <a:pt x="100" y="37515"/>
                    <a:pt x="37615" y="0"/>
                    <a:pt x="83892" y="0"/>
                  </a:cubicBezTo>
                  <a:cubicBezTo>
                    <a:pt x="130169" y="0"/>
                    <a:pt x="167684" y="37515"/>
                    <a:pt x="167684" y="83792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A467E856-BC4C-8A27-514F-6519E6F5F165}"/>
                </a:ext>
              </a:extLst>
            </p:cNvPr>
            <p:cNvSpPr/>
            <p:nvPr/>
          </p:nvSpPr>
          <p:spPr>
            <a:xfrm>
              <a:off x="1908342" y="4977387"/>
              <a:ext cx="76470" cy="76470"/>
            </a:xfrm>
            <a:custGeom>
              <a:avLst/>
              <a:gdLst>
                <a:gd name="connsiteX0" fmla="*/ 101239 w 101139"/>
                <a:gd name="connsiteY0" fmla="*/ 50570 h 101139"/>
                <a:gd name="connsiteX1" fmla="*/ 50670 w 101139"/>
                <a:gd name="connsiteY1" fmla="*/ 101139 h 101139"/>
                <a:gd name="connsiteX2" fmla="*/ 100 w 101139"/>
                <a:gd name="connsiteY2" fmla="*/ 50570 h 101139"/>
                <a:gd name="connsiteX3" fmla="*/ 50670 w 101139"/>
                <a:gd name="connsiteY3" fmla="*/ 0 h 101139"/>
                <a:gd name="connsiteX4" fmla="*/ 101239 w 101139"/>
                <a:gd name="connsiteY4" fmla="*/ 50570 h 101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139" h="101139">
                  <a:moveTo>
                    <a:pt x="101239" y="50570"/>
                  </a:moveTo>
                  <a:cubicBezTo>
                    <a:pt x="101239" y="78498"/>
                    <a:pt x="78599" y="101139"/>
                    <a:pt x="50670" y="101139"/>
                  </a:cubicBezTo>
                  <a:cubicBezTo>
                    <a:pt x="22741" y="101139"/>
                    <a:pt x="100" y="78498"/>
                    <a:pt x="100" y="50570"/>
                  </a:cubicBezTo>
                  <a:cubicBezTo>
                    <a:pt x="100" y="22641"/>
                    <a:pt x="22741" y="0"/>
                    <a:pt x="50670" y="0"/>
                  </a:cubicBezTo>
                  <a:cubicBezTo>
                    <a:pt x="78599" y="0"/>
                    <a:pt x="101239" y="22641"/>
                    <a:pt x="101239" y="50570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BC188ECD-5B70-1EBF-9A05-B0B09F3ACDB5}"/>
                </a:ext>
              </a:extLst>
            </p:cNvPr>
            <p:cNvSpPr/>
            <p:nvPr/>
          </p:nvSpPr>
          <p:spPr>
            <a:xfrm>
              <a:off x="1908342" y="4977387"/>
              <a:ext cx="76470" cy="76470"/>
            </a:xfrm>
            <a:custGeom>
              <a:avLst/>
              <a:gdLst>
                <a:gd name="connsiteX0" fmla="*/ 101239 w 101139"/>
                <a:gd name="connsiteY0" fmla="*/ 50570 h 101139"/>
                <a:gd name="connsiteX1" fmla="*/ 50670 w 101139"/>
                <a:gd name="connsiteY1" fmla="*/ 101139 h 101139"/>
                <a:gd name="connsiteX2" fmla="*/ 100 w 101139"/>
                <a:gd name="connsiteY2" fmla="*/ 50570 h 101139"/>
                <a:gd name="connsiteX3" fmla="*/ 50670 w 101139"/>
                <a:gd name="connsiteY3" fmla="*/ 0 h 101139"/>
                <a:gd name="connsiteX4" fmla="*/ 101239 w 101139"/>
                <a:gd name="connsiteY4" fmla="*/ 50570 h 101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139" h="101139">
                  <a:moveTo>
                    <a:pt x="101239" y="50570"/>
                  </a:moveTo>
                  <a:cubicBezTo>
                    <a:pt x="101239" y="78498"/>
                    <a:pt x="78599" y="101139"/>
                    <a:pt x="50670" y="101139"/>
                  </a:cubicBezTo>
                  <a:cubicBezTo>
                    <a:pt x="22741" y="101139"/>
                    <a:pt x="100" y="78498"/>
                    <a:pt x="100" y="50570"/>
                  </a:cubicBezTo>
                  <a:cubicBezTo>
                    <a:pt x="100" y="22641"/>
                    <a:pt x="22741" y="0"/>
                    <a:pt x="50670" y="0"/>
                  </a:cubicBezTo>
                  <a:cubicBezTo>
                    <a:pt x="78599" y="0"/>
                    <a:pt x="101239" y="22641"/>
                    <a:pt x="101239" y="50570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1E419117-4CA6-DD7C-E6E7-229E665A6FC4}"/>
                </a:ext>
              </a:extLst>
            </p:cNvPr>
            <p:cNvSpPr/>
            <p:nvPr/>
          </p:nvSpPr>
          <p:spPr>
            <a:xfrm>
              <a:off x="1977585" y="4884874"/>
              <a:ext cx="61678" cy="61678"/>
            </a:xfrm>
            <a:custGeom>
              <a:avLst/>
              <a:gdLst>
                <a:gd name="connsiteX0" fmla="*/ 81676 w 81575"/>
                <a:gd name="connsiteY0" fmla="*/ 40788 h 81575"/>
                <a:gd name="connsiteX1" fmla="*/ 40888 w 81575"/>
                <a:gd name="connsiteY1" fmla="*/ 81576 h 81575"/>
                <a:gd name="connsiteX2" fmla="*/ 100 w 81575"/>
                <a:gd name="connsiteY2" fmla="*/ 40788 h 81575"/>
                <a:gd name="connsiteX3" fmla="*/ 40888 w 81575"/>
                <a:gd name="connsiteY3" fmla="*/ 0 h 81575"/>
                <a:gd name="connsiteX4" fmla="*/ 81676 w 81575"/>
                <a:gd name="connsiteY4" fmla="*/ 40788 h 8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575" h="81575">
                  <a:moveTo>
                    <a:pt x="81676" y="40788"/>
                  </a:moveTo>
                  <a:cubicBezTo>
                    <a:pt x="81676" y="63314"/>
                    <a:pt x="63414" y="81576"/>
                    <a:pt x="40888" y="81576"/>
                  </a:cubicBezTo>
                  <a:cubicBezTo>
                    <a:pt x="18361" y="81576"/>
                    <a:pt x="100" y="63314"/>
                    <a:pt x="100" y="40788"/>
                  </a:cubicBezTo>
                  <a:cubicBezTo>
                    <a:pt x="100" y="18261"/>
                    <a:pt x="18361" y="0"/>
                    <a:pt x="40888" y="0"/>
                  </a:cubicBezTo>
                  <a:cubicBezTo>
                    <a:pt x="63414" y="0"/>
                    <a:pt x="81676" y="18261"/>
                    <a:pt x="81676" y="40788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C5557FFD-0208-02B5-63E3-C475B0607E5E}"/>
                </a:ext>
              </a:extLst>
            </p:cNvPr>
            <p:cNvSpPr/>
            <p:nvPr/>
          </p:nvSpPr>
          <p:spPr>
            <a:xfrm>
              <a:off x="1977585" y="4884874"/>
              <a:ext cx="61678" cy="61678"/>
            </a:xfrm>
            <a:custGeom>
              <a:avLst/>
              <a:gdLst>
                <a:gd name="connsiteX0" fmla="*/ 81676 w 81575"/>
                <a:gd name="connsiteY0" fmla="*/ 40788 h 81575"/>
                <a:gd name="connsiteX1" fmla="*/ 40888 w 81575"/>
                <a:gd name="connsiteY1" fmla="*/ 81576 h 81575"/>
                <a:gd name="connsiteX2" fmla="*/ 100 w 81575"/>
                <a:gd name="connsiteY2" fmla="*/ 40788 h 81575"/>
                <a:gd name="connsiteX3" fmla="*/ 40888 w 81575"/>
                <a:gd name="connsiteY3" fmla="*/ 0 h 81575"/>
                <a:gd name="connsiteX4" fmla="*/ 81676 w 81575"/>
                <a:gd name="connsiteY4" fmla="*/ 40788 h 8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575" h="81575">
                  <a:moveTo>
                    <a:pt x="81676" y="40788"/>
                  </a:moveTo>
                  <a:cubicBezTo>
                    <a:pt x="81676" y="63314"/>
                    <a:pt x="63414" y="81576"/>
                    <a:pt x="40888" y="81576"/>
                  </a:cubicBezTo>
                  <a:cubicBezTo>
                    <a:pt x="18361" y="81576"/>
                    <a:pt x="100" y="63314"/>
                    <a:pt x="100" y="40788"/>
                  </a:cubicBezTo>
                  <a:cubicBezTo>
                    <a:pt x="100" y="18261"/>
                    <a:pt x="18361" y="0"/>
                    <a:pt x="40888" y="0"/>
                  </a:cubicBezTo>
                  <a:cubicBezTo>
                    <a:pt x="63414" y="0"/>
                    <a:pt x="81676" y="18261"/>
                    <a:pt x="81676" y="40788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C35B34E8-3D9F-1BBC-A28A-305650D493A5}"/>
                </a:ext>
              </a:extLst>
            </p:cNvPr>
            <p:cNvSpPr/>
            <p:nvPr/>
          </p:nvSpPr>
          <p:spPr>
            <a:xfrm>
              <a:off x="6024312" y="3487837"/>
              <a:ext cx="208939" cy="208939"/>
            </a:xfrm>
            <a:custGeom>
              <a:avLst/>
              <a:gdLst>
                <a:gd name="connsiteX0" fmla="*/ 276443 w 276342"/>
                <a:gd name="connsiteY0" fmla="*/ 138171 h 276342"/>
                <a:gd name="connsiteX1" fmla="*/ 138271 w 276342"/>
                <a:gd name="connsiteY1" fmla="*/ 276342 h 276342"/>
                <a:gd name="connsiteX2" fmla="*/ 100 w 276342"/>
                <a:gd name="connsiteY2" fmla="*/ 138171 h 276342"/>
                <a:gd name="connsiteX3" fmla="*/ 138271 w 276342"/>
                <a:gd name="connsiteY3" fmla="*/ 0 h 276342"/>
                <a:gd name="connsiteX4" fmla="*/ 276443 w 276342"/>
                <a:gd name="connsiteY4" fmla="*/ 138171 h 276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342" h="276342">
                  <a:moveTo>
                    <a:pt x="276443" y="138171"/>
                  </a:moveTo>
                  <a:cubicBezTo>
                    <a:pt x="276443" y="214481"/>
                    <a:pt x="214581" y="276342"/>
                    <a:pt x="138271" y="276342"/>
                  </a:cubicBezTo>
                  <a:cubicBezTo>
                    <a:pt x="61961" y="276342"/>
                    <a:pt x="100" y="214481"/>
                    <a:pt x="100" y="138171"/>
                  </a:cubicBezTo>
                  <a:cubicBezTo>
                    <a:pt x="100" y="61861"/>
                    <a:pt x="61961" y="0"/>
                    <a:pt x="138271" y="0"/>
                  </a:cubicBezTo>
                  <a:cubicBezTo>
                    <a:pt x="214581" y="0"/>
                    <a:pt x="276443" y="61861"/>
                    <a:pt x="276443" y="138171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337DD077-9073-4990-3828-E6AC0714FC4A}"/>
                </a:ext>
              </a:extLst>
            </p:cNvPr>
            <p:cNvSpPr/>
            <p:nvPr/>
          </p:nvSpPr>
          <p:spPr>
            <a:xfrm>
              <a:off x="6024312" y="3487837"/>
              <a:ext cx="208939" cy="208939"/>
            </a:xfrm>
            <a:custGeom>
              <a:avLst/>
              <a:gdLst>
                <a:gd name="connsiteX0" fmla="*/ 276443 w 276342"/>
                <a:gd name="connsiteY0" fmla="*/ 138171 h 276342"/>
                <a:gd name="connsiteX1" fmla="*/ 138271 w 276342"/>
                <a:gd name="connsiteY1" fmla="*/ 276342 h 276342"/>
                <a:gd name="connsiteX2" fmla="*/ 100 w 276342"/>
                <a:gd name="connsiteY2" fmla="*/ 138171 h 276342"/>
                <a:gd name="connsiteX3" fmla="*/ 138271 w 276342"/>
                <a:gd name="connsiteY3" fmla="*/ 0 h 276342"/>
                <a:gd name="connsiteX4" fmla="*/ 276443 w 276342"/>
                <a:gd name="connsiteY4" fmla="*/ 138171 h 276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342" h="276342">
                  <a:moveTo>
                    <a:pt x="276443" y="138171"/>
                  </a:moveTo>
                  <a:cubicBezTo>
                    <a:pt x="276443" y="214481"/>
                    <a:pt x="214581" y="276342"/>
                    <a:pt x="138271" y="276342"/>
                  </a:cubicBezTo>
                  <a:cubicBezTo>
                    <a:pt x="61961" y="276342"/>
                    <a:pt x="100" y="214481"/>
                    <a:pt x="100" y="138171"/>
                  </a:cubicBezTo>
                  <a:cubicBezTo>
                    <a:pt x="100" y="61861"/>
                    <a:pt x="61961" y="0"/>
                    <a:pt x="138271" y="0"/>
                  </a:cubicBezTo>
                  <a:cubicBezTo>
                    <a:pt x="214581" y="0"/>
                    <a:pt x="276443" y="61861"/>
                    <a:pt x="276443" y="138171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8052B80F-BE42-1E9B-E8B6-9ED6962DD17E}"/>
                </a:ext>
              </a:extLst>
            </p:cNvPr>
            <p:cNvSpPr/>
            <p:nvPr/>
          </p:nvSpPr>
          <p:spPr>
            <a:xfrm>
              <a:off x="1865322" y="5261799"/>
              <a:ext cx="33426" cy="33426"/>
            </a:xfrm>
            <a:custGeom>
              <a:avLst/>
              <a:gdLst>
                <a:gd name="connsiteX0" fmla="*/ 44309 w 44209"/>
                <a:gd name="connsiteY0" fmla="*/ 22105 h 44209"/>
                <a:gd name="connsiteX1" fmla="*/ 22205 w 44209"/>
                <a:gd name="connsiteY1" fmla="*/ 44209 h 44209"/>
                <a:gd name="connsiteX2" fmla="*/ 100 w 44209"/>
                <a:gd name="connsiteY2" fmla="*/ 22105 h 44209"/>
                <a:gd name="connsiteX3" fmla="*/ 22205 w 44209"/>
                <a:gd name="connsiteY3" fmla="*/ 0 h 44209"/>
                <a:gd name="connsiteX4" fmla="*/ 44309 w 44209"/>
                <a:gd name="connsiteY4" fmla="*/ 22105 h 4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09" h="44209">
                  <a:moveTo>
                    <a:pt x="44309" y="22105"/>
                  </a:moveTo>
                  <a:cubicBezTo>
                    <a:pt x="44309" y="34313"/>
                    <a:pt x="34413" y="44209"/>
                    <a:pt x="22205" y="44209"/>
                  </a:cubicBezTo>
                  <a:cubicBezTo>
                    <a:pt x="9997" y="44209"/>
                    <a:pt x="100" y="34313"/>
                    <a:pt x="100" y="22105"/>
                  </a:cubicBezTo>
                  <a:cubicBezTo>
                    <a:pt x="100" y="9897"/>
                    <a:pt x="9997" y="0"/>
                    <a:pt x="22205" y="0"/>
                  </a:cubicBezTo>
                  <a:cubicBezTo>
                    <a:pt x="34413" y="0"/>
                    <a:pt x="44309" y="9897"/>
                    <a:pt x="44309" y="22105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34A05477-505D-AE4B-D00E-E6CAD64E4CE0}"/>
                </a:ext>
              </a:extLst>
            </p:cNvPr>
            <p:cNvSpPr/>
            <p:nvPr/>
          </p:nvSpPr>
          <p:spPr>
            <a:xfrm>
              <a:off x="1865322" y="5261799"/>
              <a:ext cx="33426" cy="33426"/>
            </a:xfrm>
            <a:custGeom>
              <a:avLst/>
              <a:gdLst>
                <a:gd name="connsiteX0" fmla="*/ 44309 w 44209"/>
                <a:gd name="connsiteY0" fmla="*/ 22105 h 44209"/>
                <a:gd name="connsiteX1" fmla="*/ 22205 w 44209"/>
                <a:gd name="connsiteY1" fmla="*/ 44209 h 44209"/>
                <a:gd name="connsiteX2" fmla="*/ 100 w 44209"/>
                <a:gd name="connsiteY2" fmla="*/ 22105 h 44209"/>
                <a:gd name="connsiteX3" fmla="*/ 22205 w 44209"/>
                <a:gd name="connsiteY3" fmla="*/ 0 h 44209"/>
                <a:gd name="connsiteX4" fmla="*/ 44309 w 44209"/>
                <a:gd name="connsiteY4" fmla="*/ 22105 h 4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09" h="44209">
                  <a:moveTo>
                    <a:pt x="44309" y="22105"/>
                  </a:moveTo>
                  <a:cubicBezTo>
                    <a:pt x="44309" y="34313"/>
                    <a:pt x="34413" y="44209"/>
                    <a:pt x="22205" y="44209"/>
                  </a:cubicBezTo>
                  <a:cubicBezTo>
                    <a:pt x="9997" y="44209"/>
                    <a:pt x="100" y="34313"/>
                    <a:pt x="100" y="22105"/>
                  </a:cubicBezTo>
                  <a:cubicBezTo>
                    <a:pt x="100" y="9897"/>
                    <a:pt x="9997" y="0"/>
                    <a:pt x="22205" y="0"/>
                  </a:cubicBezTo>
                  <a:cubicBezTo>
                    <a:pt x="34413" y="0"/>
                    <a:pt x="44309" y="9897"/>
                    <a:pt x="44309" y="22105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866EB3CC-2BE6-C0E7-E927-1EF333220E44}"/>
                </a:ext>
              </a:extLst>
            </p:cNvPr>
            <p:cNvSpPr/>
            <p:nvPr/>
          </p:nvSpPr>
          <p:spPr>
            <a:xfrm>
              <a:off x="2328302" y="4206657"/>
              <a:ext cx="30734" cy="30734"/>
            </a:xfrm>
            <a:custGeom>
              <a:avLst/>
              <a:gdLst>
                <a:gd name="connsiteX0" fmla="*/ 40750 w 40649"/>
                <a:gd name="connsiteY0" fmla="*/ 20325 h 40649"/>
                <a:gd name="connsiteX1" fmla="*/ 20425 w 40649"/>
                <a:gd name="connsiteY1" fmla="*/ 40650 h 40649"/>
                <a:gd name="connsiteX2" fmla="*/ 100 w 40649"/>
                <a:gd name="connsiteY2" fmla="*/ 20325 h 40649"/>
                <a:gd name="connsiteX3" fmla="*/ 20425 w 40649"/>
                <a:gd name="connsiteY3" fmla="*/ 0 h 40649"/>
                <a:gd name="connsiteX4" fmla="*/ 40750 w 40649"/>
                <a:gd name="connsiteY4" fmla="*/ 20325 h 4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9" h="40649">
                  <a:moveTo>
                    <a:pt x="40750" y="20325"/>
                  </a:moveTo>
                  <a:cubicBezTo>
                    <a:pt x="40750" y="31550"/>
                    <a:pt x="31650" y="40650"/>
                    <a:pt x="20425" y="40650"/>
                  </a:cubicBezTo>
                  <a:cubicBezTo>
                    <a:pt x="9200" y="40650"/>
                    <a:pt x="100" y="31550"/>
                    <a:pt x="100" y="20325"/>
                  </a:cubicBezTo>
                  <a:cubicBezTo>
                    <a:pt x="100" y="9100"/>
                    <a:pt x="9200" y="0"/>
                    <a:pt x="20425" y="0"/>
                  </a:cubicBezTo>
                  <a:cubicBezTo>
                    <a:pt x="31650" y="0"/>
                    <a:pt x="40750" y="9100"/>
                    <a:pt x="40750" y="20325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884A41B4-7605-DA58-DD8D-2B5591C60EEC}"/>
                </a:ext>
              </a:extLst>
            </p:cNvPr>
            <p:cNvSpPr/>
            <p:nvPr/>
          </p:nvSpPr>
          <p:spPr>
            <a:xfrm>
              <a:off x="2328302" y="4206657"/>
              <a:ext cx="30734" cy="30734"/>
            </a:xfrm>
            <a:custGeom>
              <a:avLst/>
              <a:gdLst>
                <a:gd name="connsiteX0" fmla="*/ 40750 w 40649"/>
                <a:gd name="connsiteY0" fmla="*/ 20325 h 40649"/>
                <a:gd name="connsiteX1" fmla="*/ 20425 w 40649"/>
                <a:gd name="connsiteY1" fmla="*/ 40650 h 40649"/>
                <a:gd name="connsiteX2" fmla="*/ 100 w 40649"/>
                <a:gd name="connsiteY2" fmla="*/ 20325 h 40649"/>
                <a:gd name="connsiteX3" fmla="*/ 20425 w 40649"/>
                <a:gd name="connsiteY3" fmla="*/ 0 h 40649"/>
                <a:gd name="connsiteX4" fmla="*/ 40750 w 40649"/>
                <a:gd name="connsiteY4" fmla="*/ 20325 h 4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9" h="40649">
                  <a:moveTo>
                    <a:pt x="40750" y="20325"/>
                  </a:moveTo>
                  <a:cubicBezTo>
                    <a:pt x="40750" y="31550"/>
                    <a:pt x="31650" y="40650"/>
                    <a:pt x="20425" y="40650"/>
                  </a:cubicBezTo>
                  <a:cubicBezTo>
                    <a:pt x="9200" y="40650"/>
                    <a:pt x="100" y="31550"/>
                    <a:pt x="100" y="20325"/>
                  </a:cubicBezTo>
                  <a:cubicBezTo>
                    <a:pt x="100" y="9100"/>
                    <a:pt x="9200" y="0"/>
                    <a:pt x="20425" y="0"/>
                  </a:cubicBezTo>
                  <a:cubicBezTo>
                    <a:pt x="31650" y="0"/>
                    <a:pt x="40750" y="9100"/>
                    <a:pt x="40750" y="20325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D46B06C1-B7AA-C40B-FE62-FD8660466956}"/>
                </a:ext>
              </a:extLst>
            </p:cNvPr>
            <p:cNvSpPr/>
            <p:nvPr/>
          </p:nvSpPr>
          <p:spPr>
            <a:xfrm>
              <a:off x="1779003" y="5129035"/>
              <a:ext cx="43666" cy="43666"/>
            </a:xfrm>
            <a:custGeom>
              <a:avLst/>
              <a:gdLst>
                <a:gd name="connsiteX0" fmla="*/ 57852 w 57752"/>
                <a:gd name="connsiteY0" fmla="*/ 28876 h 57752"/>
                <a:gd name="connsiteX1" fmla="*/ 28976 w 57752"/>
                <a:gd name="connsiteY1" fmla="*/ 57752 h 57752"/>
                <a:gd name="connsiteX2" fmla="*/ 100 w 57752"/>
                <a:gd name="connsiteY2" fmla="*/ 28876 h 57752"/>
                <a:gd name="connsiteX3" fmla="*/ 28976 w 57752"/>
                <a:gd name="connsiteY3" fmla="*/ 0 h 57752"/>
                <a:gd name="connsiteX4" fmla="*/ 57852 w 57752"/>
                <a:gd name="connsiteY4" fmla="*/ 28876 h 57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52" h="57752">
                  <a:moveTo>
                    <a:pt x="57852" y="28876"/>
                  </a:moveTo>
                  <a:cubicBezTo>
                    <a:pt x="57852" y="44824"/>
                    <a:pt x="44924" y="57752"/>
                    <a:pt x="28976" y="57752"/>
                  </a:cubicBezTo>
                  <a:cubicBezTo>
                    <a:pt x="13028" y="57752"/>
                    <a:pt x="100" y="44824"/>
                    <a:pt x="100" y="28876"/>
                  </a:cubicBezTo>
                  <a:cubicBezTo>
                    <a:pt x="100" y="12928"/>
                    <a:pt x="13028" y="0"/>
                    <a:pt x="28976" y="0"/>
                  </a:cubicBezTo>
                  <a:cubicBezTo>
                    <a:pt x="44924" y="0"/>
                    <a:pt x="57852" y="12928"/>
                    <a:pt x="57852" y="28876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3B7FAA57-4614-AB3A-2E95-C4F1BBF56C77}"/>
                </a:ext>
              </a:extLst>
            </p:cNvPr>
            <p:cNvSpPr/>
            <p:nvPr/>
          </p:nvSpPr>
          <p:spPr>
            <a:xfrm>
              <a:off x="1779003" y="5129035"/>
              <a:ext cx="43666" cy="43666"/>
            </a:xfrm>
            <a:custGeom>
              <a:avLst/>
              <a:gdLst>
                <a:gd name="connsiteX0" fmla="*/ 57852 w 57752"/>
                <a:gd name="connsiteY0" fmla="*/ 28876 h 57752"/>
                <a:gd name="connsiteX1" fmla="*/ 28976 w 57752"/>
                <a:gd name="connsiteY1" fmla="*/ 57752 h 57752"/>
                <a:gd name="connsiteX2" fmla="*/ 100 w 57752"/>
                <a:gd name="connsiteY2" fmla="*/ 28876 h 57752"/>
                <a:gd name="connsiteX3" fmla="*/ 28976 w 57752"/>
                <a:gd name="connsiteY3" fmla="*/ 0 h 57752"/>
                <a:gd name="connsiteX4" fmla="*/ 57852 w 57752"/>
                <a:gd name="connsiteY4" fmla="*/ 28876 h 57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52" h="57752">
                  <a:moveTo>
                    <a:pt x="57852" y="28876"/>
                  </a:moveTo>
                  <a:cubicBezTo>
                    <a:pt x="57852" y="44824"/>
                    <a:pt x="44924" y="57752"/>
                    <a:pt x="28976" y="57752"/>
                  </a:cubicBezTo>
                  <a:cubicBezTo>
                    <a:pt x="13028" y="57752"/>
                    <a:pt x="100" y="44824"/>
                    <a:pt x="100" y="28876"/>
                  </a:cubicBezTo>
                  <a:cubicBezTo>
                    <a:pt x="100" y="12928"/>
                    <a:pt x="13028" y="0"/>
                    <a:pt x="28976" y="0"/>
                  </a:cubicBezTo>
                  <a:cubicBezTo>
                    <a:pt x="44924" y="0"/>
                    <a:pt x="57852" y="12928"/>
                    <a:pt x="57852" y="28876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1EE70DC2-E7EF-A783-B039-A1547770FDE6}"/>
                </a:ext>
              </a:extLst>
            </p:cNvPr>
            <p:cNvSpPr/>
            <p:nvPr/>
          </p:nvSpPr>
          <p:spPr>
            <a:xfrm>
              <a:off x="2426821" y="5071194"/>
              <a:ext cx="18287" cy="18287"/>
            </a:xfrm>
            <a:custGeom>
              <a:avLst/>
              <a:gdLst>
                <a:gd name="connsiteX0" fmla="*/ 24286 w 24186"/>
                <a:gd name="connsiteY0" fmla="*/ 12093 h 24186"/>
                <a:gd name="connsiteX1" fmla="*/ 12193 w 24186"/>
                <a:gd name="connsiteY1" fmla="*/ 24186 h 24186"/>
                <a:gd name="connsiteX2" fmla="*/ 100 w 24186"/>
                <a:gd name="connsiteY2" fmla="*/ 12093 h 24186"/>
                <a:gd name="connsiteX3" fmla="*/ 12193 w 24186"/>
                <a:gd name="connsiteY3" fmla="*/ 0 h 24186"/>
                <a:gd name="connsiteX4" fmla="*/ 24286 w 24186"/>
                <a:gd name="connsiteY4" fmla="*/ 12093 h 24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86" h="24186">
                  <a:moveTo>
                    <a:pt x="24286" y="12093"/>
                  </a:moveTo>
                  <a:cubicBezTo>
                    <a:pt x="24286" y="18772"/>
                    <a:pt x="18872" y="24186"/>
                    <a:pt x="12193" y="24186"/>
                  </a:cubicBezTo>
                  <a:cubicBezTo>
                    <a:pt x="5514" y="24186"/>
                    <a:pt x="100" y="18772"/>
                    <a:pt x="100" y="12093"/>
                  </a:cubicBezTo>
                  <a:cubicBezTo>
                    <a:pt x="100" y="5414"/>
                    <a:pt x="5514" y="0"/>
                    <a:pt x="12193" y="0"/>
                  </a:cubicBezTo>
                  <a:cubicBezTo>
                    <a:pt x="18872" y="0"/>
                    <a:pt x="24286" y="5414"/>
                    <a:pt x="24286" y="12093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FDFC6C98-C0EF-9E7A-02AA-112AB911D44E}"/>
                </a:ext>
              </a:extLst>
            </p:cNvPr>
            <p:cNvSpPr/>
            <p:nvPr/>
          </p:nvSpPr>
          <p:spPr>
            <a:xfrm>
              <a:off x="2426821" y="5071194"/>
              <a:ext cx="18287" cy="18287"/>
            </a:xfrm>
            <a:custGeom>
              <a:avLst/>
              <a:gdLst>
                <a:gd name="connsiteX0" fmla="*/ 24286 w 24186"/>
                <a:gd name="connsiteY0" fmla="*/ 12093 h 24186"/>
                <a:gd name="connsiteX1" fmla="*/ 12193 w 24186"/>
                <a:gd name="connsiteY1" fmla="*/ 24186 h 24186"/>
                <a:gd name="connsiteX2" fmla="*/ 100 w 24186"/>
                <a:gd name="connsiteY2" fmla="*/ 12093 h 24186"/>
                <a:gd name="connsiteX3" fmla="*/ 12193 w 24186"/>
                <a:gd name="connsiteY3" fmla="*/ 0 h 24186"/>
                <a:gd name="connsiteX4" fmla="*/ 24286 w 24186"/>
                <a:gd name="connsiteY4" fmla="*/ 12093 h 24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86" h="24186">
                  <a:moveTo>
                    <a:pt x="24286" y="12093"/>
                  </a:moveTo>
                  <a:cubicBezTo>
                    <a:pt x="24286" y="18772"/>
                    <a:pt x="18872" y="24186"/>
                    <a:pt x="12193" y="24186"/>
                  </a:cubicBezTo>
                  <a:cubicBezTo>
                    <a:pt x="5514" y="24186"/>
                    <a:pt x="100" y="18772"/>
                    <a:pt x="100" y="12093"/>
                  </a:cubicBezTo>
                  <a:cubicBezTo>
                    <a:pt x="100" y="5414"/>
                    <a:pt x="5514" y="0"/>
                    <a:pt x="12193" y="0"/>
                  </a:cubicBezTo>
                  <a:cubicBezTo>
                    <a:pt x="18872" y="0"/>
                    <a:pt x="24286" y="5414"/>
                    <a:pt x="24286" y="12093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B4643E2D-3F56-F31B-B2DB-3901DD1AFF12}"/>
                </a:ext>
              </a:extLst>
            </p:cNvPr>
            <p:cNvSpPr/>
            <p:nvPr/>
          </p:nvSpPr>
          <p:spPr>
            <a:xfrm>
              <a:off x="1812067" y="5027312"/>
              <a:ext cx="42528" cy="42528"/>
            </a:xfrm>
            <a:custGeom>
              <a:avLst/>
              <a:gdLst>
                <a:gd name="connsiteX0" fmla="*/ 56347 w 56247"/>
                <a:gd name="connsiteY0" fmla="*/ 28124 h 56247"/>
                <a:gd name="connsiteX1" fmla="*/ 28224 w 56247"/>
                <a:gd name="connsiteY1" fmla="*/ 56247 h 56247"/>
                <a:gd name="connsiteX2" fmla="*/ 100 w 56247"/>
                <a:gd name="connsiteY2" fmla="*/ 28124 h 56247"/>
                <a:gd name="connsiteX3" fmla="*/ 28224 w 56247"/>
                <a:gd name="connsiteY3" fmla="*/ 0 h 56247"/>
                <a:gd name="connsiteX4" fmla="*/ 56347 w 56247"/>
                <a:gd name="connsiteY4" fmla="*/ 28124 h 5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47" h="56247">
                  <a:moveTo>
                    <a:pt x="56347" y="28124"/>
                  </a:moveTo>
                  <a:cubicBezTo>
                    <a:pt x="56347" y="43656"/>
                    <a:pt x="43756" y="56247"/>
                    <a:pt x="28224" y="56247"/>
                  </a:cubicBezTo>
                  <a:cubicBezTo>
                    <a:pt x="12691" y="56247"/>
                    <a:pt x="100" y="43656"/>
                    <a:pt x="100" y="28124"/>
                  </a:cubicBezTo>
                  <a:cubicBezTo>
                    <a:pt x="100" y="12591"/>
                    <a:pt x="12691" y="0"/>
                    <a:pt x="28224" y="0"/>
                  </a:cubicBezTo>
                  <a:cubicBezTo>
                    <a:pt x="43756" y="0"/>
                    <a:pt x="56347" y="12591"/>
                    <a:pt x="56347" y="28124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E3F35F9-DB3E-FC9F-FBFA-21D663A042AC}"/>
                </a:ext>
              </a:extLst>
            </p:cNvPr>
            <p:cNvSpPr/>
            <p:nvPr/>
          </p:nvSpPr>
          <p:spPr>
            <a:xfrm>
              <a:off x="1812067" y="5027312"/>
              <a:ext cx="42528" cy="42528"/>
            </a:xfrm>
            <a:custGeom>
              <a:avLst/>
              <a:gdLst>
                <a:gd name="connsiteX0" fmla="*/ 56347 w 56247"/>
                <a:gd name="connsiteY0" fmla="*/ 28124 h 56247"/>
                <a:gd name="connsiteX1" fmla="*/ 28224 w 56247"/>
                <a:gd name="connsiteY1" fmla="*/ 56247 h 56247"/>
                <a:gd name="connsiteX2" fmla="*/ 100 w 56247"/>
                <a:gd name="connsiteY2" fmla="*/ 28124 h 56247"/>
                <a:gd name="connsiteX3" fmla="*/ 28224 w 56247"/>
                <a:gd name="connsiteY3" fmla="*/ 0 h 56247"/>
                <a:gd name="connsiteX4" fmla="*/ 56347 w 56247"/>
                <a:gd name="connsiteY4" fmla="*/ 28124 h 5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47" h="56247">
                  <a:moveTo>
                    <a:pt x="56347" y="28124"/>
                  </a:moveTo>
                  <a:cubicBezTo>
                    <a:pt x="56347" y="43656"/>
                    <a:pt x="43756" y="56247"/>
                    <a:pt x="28224" y="56247"/>
                  </a:cubicBezTo>
                  <a:cubicBezTo>
                    <a:pt x="12691" y="56247"/>
                    <a:pt x="100" y="43656"/>
                    <a:pt x="100" y="28124"/>
                  </a:cubicBezTo>
                  <a:cubicBezTo>
                    <a:pt x="100" y="12591"/>
                    <a:pt x="12691" y="0"/>
                    <a:pt x="28224" y="0"/>
                  </a:cubicBezTo>
                  <a:cubicBezTo>
                    <a:pt x="43756" y="0"/>
                    <a:pt x="56347" y="12591"/>
                    <a:pt x="56347" y="28124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E0D03412-FC23-1606-9268-8753FEAD9863}"/>
                </a:ext>
              </a:extLst>
            </p:cNvPr>
            <p:cNvSpPr/>
            <p:nvPr/>
          </p:nvSpPr>
          <p:spPr>
            <a:xfrm>
              <a:off x="5861232" y="5404562"/>
              <a:ext cx="101018" cy="101018"/>
            </a:xfrm>
            <a:custGeom>
              <a:avLst/>
              <a:gdLst>
                <a:gd name="connsiteX0" fmla="*/ 133706 w 133606"/>
                <a:gd name="connsiteY0" fmla="*/ 66803 h 133606"/>
                <a:gd name="connsiteX1" fmla="*/ 66904 w 133606"/>
                <a:gd name="connsiteY1" fmla="*/ 133606 h 133606"/>
                <a:gd name="connsiteX2" fmla="*/ 101 w 133606"/>
                <a:gd name="connsiteY2" fmla="*/ 66803 h 133606"/>
                <a:gd name="connsiteX3" fmla="*/ 66904 w 133606"/>
                <a:gd name="connsiteY3" fmla="*/ 0 h 133606"/>
                <a:gd name="connsiteX4" fmla="*/ 133706 w 133606"/>
                <a:gd name="connsiteY4" fmla="*/ 66803 h 13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" h="133606">
                  <a:moveTo>
                    <a:pt x="133706" y="66803"/>
                  </a:moveTo>
                  <a:cubicBezTo>
                    <a:pt x="133706" y="103698"/>
                    <a:pt x="103798" y="133606"/>
                    <a:pt x="66904" y="133606"/>
                  </a:cubicBezTo>
                  <a:cubicBezTo>
                    <a:pt x="30009" y="133606"/>
                    <a:pt x="101" y="103698"/>
                    <a:pt x="101" y="66803"/>
                  </a:cubicBezTo>
                  <a:cubicBezTo>
                    <a:pt x="101" y="29909"/>
                    <a:pt x="30009" y="0"/>
                    <a:pt x="66904" y="0"/>
                  </a:cubicBezTo>
                  <a:cubicBezTo>
                    <a:pt x="103798" y="0"/>
                    <a:pt x="133706" y="29909"/>
                    <a:pt x="133706" y="66803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3FFF58F9-0386-C7AB-5F77-1FE722C81983}"/>
                </a:ext>
              </a:extLst>
            </p:cNvPr>
            <p:cNvSpPr/>
            <p:nvPr/>
          </p:nvSpPr>
          <p:spPr>
            <a:xfrm>
              <a:off x="5861232" y="5404562"/>
              <a:ext cx="101018" cy="101018"/>
            </a:xfrm>
            <a:custGeom>
              <a:avLst/>
              <a:gdLst>
                <a:gd name="connsiteX0" fmla="*/ 133706 w 133606"/>
                <a:gd name="connsiteY0" fmla="*/ 66803 h 133606"/>
                <a:gd name="connsiteX1" fmla="*/ 66904 w 133606"/>
                <a:gd name="connsiteY1" fmla="*/ 133606 h 133606"/>
                <a:gd name="connsiteX2" fmla="*/ 101 w 133606"/>
                <a:gd name="connsiteY2" fmla="*/ 66803 h 133606"/>
                <a:gd name="connsiteX3" fmla="*/ 66904 w 133606"/>
                <a:gd name="connsiteY3" fmla="*/ 0 h 133606"/>
                <a:gd name="connsiteX4" fmla="*/ 133706 w 133606"/>
                <a:gd name="connsiteY4" fmla="*/ 66803 h 13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606" h="133606">
                  <a:moveTo>
                    <a:pt x="133706" y="66803"/>
                  </a:moveTo>
                  <a:cubicBezTo>
                    <a:pt x="133706" y="103698"/>
                    <a:pt x="103798" y="133606"/>
                    <a:pt x="66904" y="133606"/>
                  </a:cubicBezTo>
                  <a:cubicBezTo>
                    <a:pt x="30009" y="133606"/>
                    <a:pt x="101" y="103698"/>
                    <a:pt x="101" y="66803"/>
                  </a:cubicBezTo>
                  <a:cubicBezTo>
                    <a:pt x="101" y="29909"/>
                    <a:pt x="30009" y="0"/>
                    <a:pt x="66904" y="0"/>
                  </a:cubicBezTo>
                  <a:cubicBezTo>
                    <a:pt x="103798" y="0"/>
                    <a:pt x="133706" y="29909"/>
                    <a:pt x="133706" y="66803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13F7CE8E-8A51-376E-9AED-E0750A43486D}"/>
                </a:ext>
              </a:extLst>
            </p:cNvPr>
            <p:cNvSpPr/>
            <p:nvPr/>
          </p:nvSpPr>
          <p:spPr>
            <a:xfrm>
              <a:off x="2391435" y="4861923"/>
              <a:ext cx="98927" cy="98927"/>
            </a:xfrm>
            <a:custGeom>
              <a:avLst/>
              <a:gdLst>
                <a:gd name="connsiteX0" fmla="*/ 130942 w 130841"/>
                <a:gd name="connsiteY0" fmla="*/ 65421 h 130841"/>
                <a:gd name="connsiteX1" fmla="*/ 65521 w 130841"/>
                <a:gd name="connsiteY1" fmla="*/ 130842 h 130841"/>
                <a:gd name="connsiteX2" fmla="*/ 100 w 130841"/>
                <a:gd name="connsiteY2" fmla="*/ 65421 h 130841"/>
                <a:gd name="connsiteX3" fmla="*/ 65521 w 130841"/>
                <a:gd name="connsiteY3" fmla="*/ 0 h 130841"/>
                <a:gd name="connsiteX4" fmla="*/ 130942 w 130841"/>
                <a:gd name="connsiteY4" fmla="*/ 65421 h 13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841" h="130841">
                  <a:moveTo>
                    <a:pt x="130942" y="65421"/>
                  </a:moveTo>
                  <a:cubicBezTo>
                    <a:pt x="130942" y="101552"/>
                    <a:pt x="101652" y="130842"/>
                    <a:pt x="65521" y="130842"/>
                  </a:cubicBezTo>
                  <a:cubicBezTo>
                    <a:pt x="29390" y="130842"/>
                    <a:pt x="100" y="101552"/>
                    <a:pt x="100" y="65421"/>
                  </a:cubicBezTo>
                  <a:cubicBezTo>
                    <a:pt x="100" y="29290"/>
                    <a:pt x="29390" y="0"/>
                    <a:pt x="65521" y="0"/>
                  </a:cubicBezTo>
                  <a:cubicBezTo>
                    <a:pt x="101652" y="0"/>
                    <a:pt x="130942" y="29290"/>
                    <a:pt x="130942" y="65421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D7EC1185-BED2-A70E-652D-1B67EC652985}"/>
                </a:ext>
              </a:extLst>
            </p:cNvPr>
            <p:cNvSpPr/>
            <p:nvPr/>
          </p:nvSpPr>
          <p:spPr>
            <a:xfrm>
              <a:off x="2391435" y="4861923"/>
              <a:ext cx="98927" cy="98927"/>
            </a:xfrm>
            <a:custGeom>
              <a:avLst/>
              <a:gdLst>
                <a:gd name="connsiteX0" fmla="*/ 130942 w 130841"/>
                <a:gd name="connsiteY0" fmla="*/ 65421 h 130841"/>
                <a:gd name="connsiteX1" fmla="*/ 65521 w 130841"/>
                <a:gd name="connsiteY1" fmla="*/ 130842 h 130841"/>
                <a:gd name="connsiteX2" fmla="*/ 100 w 130841"/>
                <a:gd name="connsiteY2" fmla="*/ 65421 h 130841"/>
                <a:gd name="connsiteX3" fmla="*/ 65521 w 130841"/>
                <a:gd name="connsiteY3" fmla="*/ 0 h 130841"/>
                <a:gd name="connsiteX4" fmla="*/ 130942 w 130841"/>
                <a:gd name="connsiteY4" fmla="*/ 65421 h 13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841" h="130841">
                  <a:moveTo>
                    <a:pt x="130942" y="65421"/>
                  </a:moveTo>
                  <a:cubicBezTo>
                    <a:pt x="130942" y="101552"/>
                    <a:pt x="101652" y="130842"/>
                    <a:pt x="65521" y="130842"/>
                  </a:cubicBezTo>
                  <a:cubicBezTo>
                    <a:pt x="29390" y="130842"/>
                    <a:pt x="100" y="101552"/>
                    <a:pt x="100" y="65421"/>
                  </a:cubicBezTo>
                  <a:cubicBezTo>
                    <a:pt x="100" y="29290"/>
                    <a:pt x="29390" y="0"/>
                    <a:pt x="65521" y="0"/>
                  </a:cubicBezTo>
                  <a:cubicBezTo>
                    <a:pt x="101652" y="0"/>
                    <a:pt x="130942" y="29290"/>
                    <a:pt x="130942" y="65421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71184958-7422-B0DB-C6E4-368213CFB27A}"/>
                </a:ext>
              </a:extLst>
            </p:cNvPr>
            <p:cNvSpPr/>
            <p:nvPr/>
          </p:nvSpPr>
          <p:spPr>
            <a:xfrm>
              <a:off x="3078889" y="4046961"/>
              <a:ext cx="173878" cy="173878"/>
            </a:xfrm>
            <a:custGeom>
              <a:avLst/>
              <a:gdLst>
                <a:gd name="connsiteX0" fmla="*/ 230071 w 229970"/>
                <a:gd name="connsiteY0" fmla="*/ 114985 h 229970"/>
                <a:gd name="connsiteX1" fmla="*/ 115085 w 229970"/>
                <a:gd name="connsiteY1" fmla="*/ 229971 h 229970"/>
                <a:gd name="connsiteX2" fmla="*/ 100 w 229970"/>
                <a:gd name="connsiteY2" fmla="*/ 114985 h 229970"/>
                <a:gd name="connsiteX3" fmla="*/ 115085 w 229970"/>
                <a:gd name="connsiteY3" fmla="*/ 0 h 229970"/>
                <a:gd name="connsiteX4" fmla="*/ 230071 w 229970"/>
                <a:gd name="connsiteY4" fmla="*/ 114985 h 229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970" h="229970">
                  <a:moveTo>
                    <a:pt x="230071" y="114985"/>
                  </a:moveTo>
                  <a:cubicBezTo>
                    <a:pt x="230071" y="178490"/>
                    <a:pt x="178590" y="229971"/>
                    <a:pt x="115085" y="229971"/>
                  </a:cubicBezTo>
                  <a:cubicBezTo>
                    <a:pt x="51581" y="229971"/>
                    <a:pt x="100" y="178490"/>
                    <a:pt x="100" y="114985"/>
                  </a:cubicBezTo>
                  <a:cubicBezTo>
                    <a:pt x="100" y="51481"/>
                    <a:pt x="51581" y="0"/>
                    <a:pt x="115085" y="0"/>
                  </a:cubicBezTo>
                  <a:cubicBezTo>
                    <a:pt x="178590" y="0"/>
                    <a:pt x="230071" y="51481"/>
                    <a:pt x="230071" y="114985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53435626-E134-D7CA-23C9-2A7B95E713FF}"/>
                </a:ext>
              </a:extLst>
            </p:cNvPr>
            <p:cNvSpPr/>
            <p:nvPr/>
          </p:nvSpPr>
          <p:spPr>
            <a:xfrm>
              <a:off x="3078889" y="4046961"/>
              <a:ext cx="173878" cy="173878"/>
            </a:xfrm>
            <a:custGeom>
              <a:avLst/>
              <a:gdLst>
                <a:gd name="connsiteX0" fmla="*/ 230071 w 229970"/>
                <a:gd name="connsiteY0" fmla="*/ 114985 h 229970"/>
                <a:gd name="connsiteX1" fmla="*/ 115085 w 229970"/>
                <a:gd name="connsiteY1" fmla="*/ 229971 h 229970"/>
                <a:gd name="connsiteX2" fmla="*/ 100 w 229970"/>
                <a:gd name="connsiteY2" fmla="*/ 114985 h 229970"/>
                <a:gd name="connsiteX3" fmla="*/ 115085 w 229970"/>
                <a:gd name="connsiteY3" fmla="*/ 0 h 229970"/>
                <a:gd name="connsiteX4" fmla="*/ 230071 w 229970"/>
                <a:gd name="connsiteY4" fmla="*/ 114985 h 229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970" h="229970">
                  <a:moveTo>
                    <a:pt x="230071" y="114985"/>
                  </a:moveTo>
                  <a:cubicBezTo>
                    <a:pt x="230071" y="178490"/>
                    <a:pt x="178590" y="229971"/>
                    <a:pt x="115085" y="229971"/>
                  </a:cubicBezTo>
                  <a:cubicBezTo>
                    <a:pt x="51581" y="229971"/>
                    <a:pt x="100" y="178490"/>
                    <a:pt x="100" y="114985"/>
                  </a:cubicBezTo>
                  <a:cubicBezTo>
                    <a:pt x="100" y="51481"/>
                    <a:pt x="51581" y="0"/>
                    <a:pt x="115085" y="0"/>
                  </a:cubicBezTo>
                  <a:cubicBezTo>
                    <a:pt x="178590" y="0"/>
                    <a:pt x="230071" y="51481"/>
                    <a:pt x="230071" y="114985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2B65088B-FEC3-035F-C81B-C6F3C8070B88}"/>
                </a:ext>
              </a:extLst>
            </p:cNvPr>
            <p:cNvSpPr/>
            <p:nvPr/>
          </p:nvSpPr>
          <p:spPr>
            <a:xfrm>
              <a:off x="1755423" y="5401394"/>
              <a:ext cx="45023" cy="45023"/>
            </a:xfrm>
            <a:custGeom>
              <a:avLst/>
              <a:gdLst>
                <a:gd name="connsiteX0" fmla="*/ 59647 w 59547"/>
                <a:gd name="connsiteY0" fmla="*/ 29773 h 59547"/>
                <a:gd name="connsiteX1" fmla="*/ 29874 w 59547"/>
                <a:gd name="connsiteY1" fmla="*/ 59547 h 59547"/>
                <a:gd name="connsiteX2" fmla="*/ 100 w 59547"/>
                <a:gd name="connsiteY2" fmla="*/ 29773 h 59547"/>
                <a:gd name="connsiteX3" fmla="*/ 29874 w 59547"/>
                <a:gd name="connsiteY3" fmla="*/ 0 h 59547"/>
                <a:gd name="connsiteX4" fmla="*/ 59647 w 59547"/>
                <a:gd name="connsiteY4" fmla="*/ 29773 h 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547" h="59547">
                  <a:moveTo>
                    <a:pt x="59647" y="29773"/>
                  </a:moveTo>
                  <a:cubicBezTo>
                    <a:pt x="59647" y="46217"/>
                    <a:pt x="46317" y="59547"/>
                    <a:pt x="29874" y="59547"/>
                  </a:cubicBezTo>
                  <a:cubicBezTo>
                    <a:pt x="13430" y="59547"/>
                    <a:pt x="100" y="46217"/>
                    <a:pt x="100" y="29773"/>
                  </a:cubicBezTo>
                  <a:cubicBezTo>
                    <a:pt x="100" y="13330"/>
                    <a:pt x="13430" y="0"/>
                    <a:pt x="29874" y="0"/>
                  </a:cubicBezTo>
                  <a:cubicBezTo>
                    <a:pt x="46317" y="0"/>
                    <a:pt x="59647" y="13330"/>
                    <a:pt x="59647" y="29773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10DA5E59-496E-98C6-3C4D-958D9EC46AA6}"/>
                </a:ext>
              </a:extLst>
            </p:cNvPr>
            <p:cNvSpPr/>
            <p:nvPr/>
          </p:nvSpPr>
          <p:spPr>
            <a:xfrm>
              <a:off x="1755423" y="5401394"/>
              <a:ext cx="45023" cy="45023"/>
            </a:xfrm>
            <a:custGeom>
              <a:avLst/>
              <a:gdLst>
                <a:gd name="connsiteX0" fmla="*/ 59647 w 59547"/>
                <a:gd name="connsiteY0" fmla="*/ 29773 h 59547"/>
                <a:gd name="connsiteX1" fmla="*/ 29874 w 59547"/>
                <a:gd name="connsiteY1" fmla="*/ 59547 h 59547"/>
                <a:gd name="connsiteX2" fmla="*/ 100 w 59547"/>
                <a:gd name="connsiteY2" fmla="*/ 29773 h 59547"/>
                <a:gd name="connsiteX3" fmla="*/ 29874 w 59547"/>
                <a:gd name="connsiteY3" fmla="*/ 0 h 59547"/>
                <a:gd name="connsiteX4" fmla="*/ 59647 w 59547"/>
                <a:gd name="connsiteY4" fmla="*/ 29773 h 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547" h="59547">
                  <a:moveTo>
                    <a:pt x="59647" y="29773"/>
                  </a:moveTo>
                  <a:cubicBezTo>
                    <a:pt x="59647" y="46217"/>
                    <a:pt x="46317" y="59547"/>
                    <a:pt x="29874" y="59547"/>
                  </a:cubicBezTo>
                  <a:cubicBezTo>
                    <a:pt x="13430" y="59547"/>
                    <a:pt x="100" y="46217"/>
                    <a:pt x="100" y="29773"/>
                  </a:cubicBezTo>
                  <a:cubicBezTo>
                    <a:pt x="100" y="13330"/>
                    <a:pt x="13430" y="0"/>
                    <a:pt x="29874" y="0"/>
                  </a:cubicBezTo>
                  <a:cubicBezTo>
                    <a:pt x="46317" y="0"/>
                    <a:pt x="59647" y="13330"/>
                    <a:pt x="59647" y="29773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924E5597-AEEF-21B7-FB1F-0AC2A4149206}"/>
                </a:ext>
              </a:extLst>
            </p:cNvPr>
            <p:cNvSpPr/>
            <p:nvPr/>
          </p:nvSpPr>
          <p:spPr>
            <a:xfrm>
              <a:off x="1841856" y="5358120"/>
              <a:ext cx="59692" cy="59692"/>
            </a:xfrm>
            <a:custGeom>
              <a:avLst/>
              <a:gdLst>
                <a:gd name="connsiteX0" fmla="*/ 79049 w 78949"/>
                <a:gd name="connsiteY0" fmla="*/ 39474 h 78949"/>
                <a:gd name="connsiteX1" fmla="*/ 39575 w 78949"/>
                <a:gd name="connsiteY1" fmla="*/ 78949 h 78949"/>
                <a:gd name="connsiteX2" fmla="*/ 100 w 78949"/>
                <a:gd name="connsiteY2" fmla="*/ 39474 h 78949"/>
                <a:gd name="connsiteX3" fmla="*/ 39575 w 78949"/>
                <a:gd name="connsiteY3" fmla="*/ 0 h 78949"/>
                <a:gd name="connsiteX4" fmla="*/ 79049 w 78949"/>
                <a:gd name="connsiteY4" fmla="*/ 39474 h 78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949" h="78949">
                  <a:moveTo>
                    <a:pt x="79049" y="39474"/>
                  </a:moveTo>
                  <a:cubicBezTo>
                    <a:pt x="79049" y="61276"/>
                    <a:pt x="61376" y="78949"/>
                    <a:pt x="39575" y="78949"/>
                  </a:cubicBezTo>
                  <a:cubicBezTo>
                    <a:pt x="17773" y="78949"/>
                    <a:pt x="100" y="61276"/>
                    <a:pt x="100" y="39474"/>
                  </a:cubicBezTo>
                  <a:cubicBezTo>
                    <a:pt x="100" y="17673"/>
                    <a:pt x="17773" y="0"/>
                    <a:pt x="39575" y="0"/>
                  </a:cubicBezTo>
                  <a:cubicBezTo>
                    <a:pt x="61376" y="0"/>
                    <a:pt x="79049" y="17673"/>
                    <a:pt x="79049" y="39474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62BBA033-4DEF-4109-E6FB-3B218468410F}"/>
                </a:ext>
              </a:extLst>
            </p:cNvPr>
            <p:cNvSpPr/>
            <p:nvPr/>
          </p:nvSpPr>
          <p:spPr>
            <a:xfrm>
              <a:off x="1841856" y="5358120"/>
              <a:ext cx="59692" cy="59692"/>
            </a:xfrm>
            <a:custGeom>
              <a:avLst/>
              <a:gdLst>
                <a:gd name="connsiteX0" fmla="*/ 79049 w 78949"/>
                <a:gd name="connsiteY0" fmla="*/ 39474 h 78949"/>
                <a:gd name="connsiteX1" fmla="*/ 39575 w 78949"/>
                <a:gd name="connsiteY1" fmla="*/ 78949 h 78949"/>
                <a:gd name="connsiteX2" fmla="*/ 100 w 78949"/>
                <a:gd name="connsiteY2" fmla="*/ 39474 h 78949"/>
                <a:gd name="connsiteX3" fmla="*/ 39575 w 78949"/>
                <a:gd name="connsiteY3" fmla="*/ 0 h 78949"/>
                <a:gd name="connsiteX4" fmla="*/ 79049 w 78949"/>
                <a:gd name="connsiteY4" fmla="*/ 39474 h 78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949" h="78949">
                  <a:moveTo>
                    <a:pt x="79049" y="39474"/>
                  </a:moveTo>
                  <a:cubicBezTo>
                    <a:pt x="79049" y="61276"/>
                    <a:pt x="61376" y="78949"/>
                    <a:pt x="39575" y="78949"/>
                  </a:cubicBezTo>
                  <a:cubicBezTo>
                    <a:pt x="17773" y="78949"/>
                    <a:pt x="100" y="61276"/>
                    <a:pt x="100" y="39474"/>
                  </a:cubicBezTo>
                  <a:cubicBezTo>
                    <a:pt x="100" y="17673"/>
                    <a:pt x="17773" y="0"/>
                    <a:pt x="39575" y="0"/>
                  </a:cubicBezTo>
                  <a:cubicBezTo>
                    <a:pt x="61376" y="0"/>
                    <a:pt x="79049" y="17673"/>
                    <a:pt x="79049" y="39474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F6653742-11C1-079D-19B8-44841AC61821}"/>
                </a:ext>
              </a:extLst>
            </p:cNvPr>
            <p:cNvSpPr/>
            <p:nvPr/>
          </p:nvSpPr>
          <p:spPr>
            <a:xfrm>
              <a:off x="1858903" y="5415958"/>
              <a:ext cx="46019" cy="46019"/>
            </a:xfrm>
            <a:custGeom>
              <a:avLst/>
              <a:gdLst>
                <a:gd name="connsiteX0" fmla="*/ 60964 w 60864"/>
                <a:gd name="connsiteY0" fmla="*/ 30432 h 60864"/>
                <a:gd name="connsiteX1" fmla="*/ 30532 w 60864"/>
                <a:gd name="connsiteY1" fmla="*/ 60864 h 60864"/>
                <a:gd name="connsiteX2" fmla="*/ 100 w 60864"/>
                <a:gd name="connsiteY2" fmla="*/ 30432 h 60864"/>
                <a:gd name="connsiteX3" fmla="*/ 30532 w 60864"/>
                <a:gd name="connsiteY3" fmla="*/ 0 h 60864"/>
                <a:gd name="connsiteX4" fmla="*/ 60964 w 60864"/>
                <a:gd name="connsiteY4" fmla="*/ 30432 h 60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64" h="60864">
                  <a:moveTo>
                    <a:pt x="60964" y="30432"/>
                  </a:moveTo>
                  <a:cubicBezTo>
                    <a:pt x="60964" y="47239"/>
                    <a:pt x="47339" y="60864"/>
                    <a:pt x="30532" y="60864"/>
                  </a:cubicBezTo>
                  <a:cubicBezTo>
                    <a:pt x="13725" y="60864"/>
                    <a:pt x="100" y="47239"/>
                    <a:pt x="100" y="30432"/>
                  </a:cubicBezTo>
                  <a:cubicBezTo>
                    <a:pt x="100" y="13625"/>
                    <a:pt x="13725" y="0"/>
                    <a:pt x="30532" y="0"/>
                  </a:cubicBezTo>
                  <a:cubicBezTo>
                    <a:pt x="47339" y="0"/>
                    <a:pt x="60964" y="13625"/>
                    <a:pt x="60964" y="30432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E4757BC0-EF0B-FB28-97FF-8670480DFD2A}"/>
                </a:ext>
              </a:extLst>
            </p:cNvPr>
            <p:cNvSpPr/>
            <p:nvPr/>
          </p:nvSpPr>
          <p:spPr>
            <a:xfrm>
              <a:off x="1858903" y="5415958"/>
              <a:ext cx="46019" cy="46019"/>
            </a:xfrm>
            <a:custGeom>
              <a:avLst/>
              <a:gdLst>
                <a:gd name="connsiteX0" fmla="*/ 60964 w 60864"/>
                <a:gd name="connsiteY0" fmla="*/ 30432 h 60864"/>
                <a:gd name="connsiteX1" fmla="*/ 30532 w 60864"/>
                <a:gd name="connsiteY1" fmla="*/ 60864 h 60864"/>
                <a:gd name="connsiteX2" fmla="*/ 100 w 60864"/>
                <a:gd name="connsiteY2" fmla="*/ 30432 h 60864"/>
                <a:gd name="connsiteX3" fmla="*/ 30532 w 60864"/>
                <a:gd name="connsiteY3" fmla="*/ 0 h 60864"/>
                <a:gd name="connsiteX4" fmla="*/ 60964 w 60864"/>
                <a:gd name="connsiteY4" fmla="*/ 30432 h 60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64" h="60864">
                  <a:moveTo>
                    <a:pt x="60964" y="30432"/>
                  </a:moveTo>
                  <a:cubicBezTo>
                    <a:pt x="60964" y="47239"/>
                    <a:pt x="47339" y="60864"/>
                    <a:pt x="30532" y="60864"/>
                  </a:cubicBezTo>
                  <a:cubicBezTo>
                    <a:pt x="13725" y="60864"/>
                    <a:pt x="100" y="47239"/>
                    <a:pt x="100" y="30432"/>
                  </a:cubicBezTo>
                  <a:cubicBezTo>
                    <a:pt x="100" y="13625"/>
                    <a:pt x="13725" y="0"/>
                    <a:pt x="30532" y="0"/>
                  </a:cubicBezTo>
                  <a:cubicBezTo>
                    <a:pt x="47339" y="0"/>
                    <a:pt x="60964" y="13625"/>
                    <a:pt x="60964" y="30432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D767A6F0-39E8-EE35-6D98-232A0ED79E30}"/>
                </a:ext>
              </a:extLst>
            </p:cNvPr>
            <p:cNvSpPr/>
            <p:nvPr/>
          </p:nvSpPr>
          <p:spPr>
            <a:xfrm>
              <a:off x="1744966" y="5470873"/>
              <a:ext cx="29228" cy="29228"/>
            </a:xfrm>
            <a:custGeom>
              <a:avLst/>
              <a:gdLst>
                <a:gd name="connsiteX0" fmla="*/ 38758 w 38657"/>
                <a:gd name="connsiteY0" fmla="*/ 19329 h 38657"/>
                <a:gd name="connsiteX1" fmla="*/ 19429 w 38657"/>
                <a:gd name="connsiteY1" fmla="*/ 38658 h 38657"/>
                <a:gd name="connsiteX2" fmla="*/ 100 w 38657"/>
                <a:gd name="connsiteY2" fmla="*/ 19329 h 38657"/>
                <a:gd name="connsiteX3" fmla="*/ 19429 w 38657"/>
                <a:gd name="connsiteY3" fmla="*/ 0 h 38657"/>
                <a:gd name="connsiteX4" fmla="*/ 38758 w 38657"/>
                <a:gd name="connsiteY4" fmla="*/ 19329 h 3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57" h="38657">
                  <a:moveTo>
                    <a:pt x="38758" y="19329"/>
                  </a:moveTo>
                  <a:cubicBezTo>
                    <a:pt x="38758" y="30004"/>
                    <a:pt x="30104" y="38658"/>
                    <a:pt x="19429" y="38658"/>
                  </a:cubicBezTo>
                  <a:cubicBezTo>
                    <a:pt x="8754" y="38658"/>
                    <a:pt x="100" y="30004"/>
                    <a:pt x="100" y="19329"/>
                  </a:cubicBezTo>
                  <a:cubicBezTo>
                    <a:pt x="100" y="8654"/>
                    <a:pt x="8754" y="0"/>
                    <a:pt x="19429" y="0"/>
                  </a:cubicBezTo>
                  <a:cubicBezTo>
                    <a:pt x="30104" y="0"/>
                    <a:pt x="38758" y="8654"/>
                    <a:pt x="38758" y="19329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18B87D7F-A67E-B65A-955C-AA55C70F2789}"/>
                </a:ext>
              </a:extLst>
            </p:cNvPr>
            <p:cNvSpPr/>
            <p:nvPr/>
          </p:nvSpPr>
          <p:spPr>
            <a:xfrm>
              <a:off x="1744966" y="5470873"/>
              <a:ext cx="29228" cy="29228"/>
            </a:xfrm>
            <a:custGeom>
              <a:avLst/>
              <a:gdLst>
                <a:gd name="connsiteX0" fmla="*/ 38758 w 38657"/>
                <a:gd name="connsiteY0" fmla="*/ 19329 h 38657"/>
                <a:gd name="connsiteX1" fmla="*/ 19429 w 38657"/>
                <a:gd name="connsiteY1" fmla="*/ 38658 h 38657"/>
                <a:gd name="connsiteX2" fmla="*/ 100 w 38657"/>
                <a:gd name="connsiteY2" fmla="*/ 19329 h 38657"/>
                <a:gd name="connsiteX3" fmla="*/ 19429 w 38657"/>
                <a:gd name="connsiteY3" fmla="*/ 0 h 38657"/>
                <a:gd name="connsiteX4" fmla="*/ 38758 w 38657"/>
                <a:gd name="connsiteY4" fmla="*/ 19329 h 3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57" h="38657">
                  <a:moveTo>
                    <a:pt x="38758" y="19329"/>
                  </a:moveTo>
                  <a:cubicBezTo>
                    <a:pt x="38758" y="30004"/>
                    <a:pt x="30104" y="38658"/>
                    <a:pt x="19429" y="38658"/>
                  </a:cubicBezTo>
                  <a:cubicBezTo>
                    <a:pt x="8754" y="38658"/>
                    <a:pt x="100" y="30004"/>
                    <a:pt x="100" y="19329"/>
                  </a:cubicBezTo>
                  <a:cubicBezTo>
                    <a:pt x="100" y="8654"/>
                    <a:pt x="8754" y="0"/>
                    <a:pt x="19429" y="0"/>
                  </a:cubicBezTo>
                  <a:cubicBezTo>
                    <a:pt x="30104" y="0"/>
                    <a:pt x="38758" y="8654"/>
                    <a:pt x="38758" y="19329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4D19D0BE-78E7-0210-53CF-FB660E7F6F6C}"/>
                </a:ext>
              </a:extLst>
            </p:cNvPr>
            <p:cNvSpPr/>
            <p:nvPr/>
          </p:nvSpPr>
          <p:spPr>
            <a:xfrm>
              <a:off x="2477156" y="4540019"/>
              <a:ext cx="151346" cy="151346"/>
            </a:xfrm>
            <a:custGeom>
              <a:avLst/>
              <a:gdLst>
                <a:gd name="connsiteX0" fmla="*/ 200271 w 200170"/>
                <a:gd name="connsiteY0" fmla="*/ 100085 h 200170"/>
                <a:gd name="connsiteX1" fmla="*/ 100185 w 200170"/>
                <a:gd name="connsiteY1" fmla="*/ 200171 h 200170"/>
                <a:gd name="connsiteX2" fmla="*/ 100 w 200170"/>
                <a:gd name="connsiteY2" fmla="*/ 100085 h 200170"/>
                <a:gd name="connsiteX3" fmla="*/ 100185 w 200170"/>
                <a:gd name="connsiteY3" fmla="*/ 0 h 200170"/>
                <a:gd name="connsiteX4" fmla="*/ 200271 w 200170"/>
                <a:gd name="connsiteY4" fmla="*/ 100085 h 20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170" h="200170">
                  <a:moveTo>
                    <a:pt x="200271" y="100085"/>
                  </a:moveTo>
                  <a:cubicBezTo>
                    <a:pt x="200271" y="155361"/>
                    <a:pt x="155461" y="200171"/>
                    <a:pt x="100185" y="200171"/>
                  </a:cubicBezTo>
                  <a:cubicBezTo>
                    <a:pt x="44910" y="200171"/>
                    <a:pt x="100" y="155361"/>
                    <a:pt x="100" y="100085"/>
                  </a:cubicBezTo>
                  <a:cubicBezTo>
                    <a:pt x="100" y="44810"/>
                    <a:pt x="44910" y="0"/>
                    <a:pt x="100185" y="0"/>
                  </a:cubicBezTo>
                  <a:cubicBezTo>
                    <a:pt x="155461" y="0"/>
                    <a:pt x="200271" y="44810"/>
                    <a:pt x="200271" y="100085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E80DFB5B-9BED-9D46-95A3-7DE096B84FC6}"/>
                </a:ext>
              </a:extLst>
            </p:cNvPr>
            <p:cNvSpPr/>
            <p:nvPr/>
          </p:nvSpPr>
          <p:spPr>
            <a:xfrm>
              <a:off x="2477156" y="4540019"/>
              <a:ext cx="151346" cy="151346"/>
            </a:xfrm>
            <a:custGeom>
              <a:avLst/>
              <a:gdLst>
                <a:gd name="connsiteX0" fmla="*/ 200271 w 200170"/>
                <a:gd name="connsiteY0" fmla="*/ 100085 h 200170"/>
                <a:gd name="connsiteX1" fmla="*/ 100185 w 200170"/>
                <a:gd name="connsiteY1" fmla="*/ 200171 h 200170"/>
                <a:gd name="connsiteX2" fmla="*/ 100 w 200170"/>
                <a:gd name="connsiteY2" fmla="*/ 100085 h 200170"/>
                <a:gd name="connsiteX3" fmla="*/ 100185 w 200170"/>
                <a:gd name="connsiteY3" fmla="*/ 0 h 200170"/>
                <a:gd name="connsiteX4" fmla="*/ 200271 w 200170"/>
                <a:gd name="connsiteY4" fmla="*/ 100085 h 20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170" h="200170">
                  <a:moveTo>
                    <a:pt x="200271" y="100085"/>
                  </a:moveTo>
                  <a:cubicBezTo>
                    <a:pt x="200271" y="155361"/>
                    <a:pt x="155461" y="200171"/>
                    <a:pt x="100185" y="200171"/>
                  </a:cubicBezTo>
                  <a:cubicBezTo>
                    <a:pt x="44910" y="200171"/>
                    <a:pt x="100" y="155361"/>
                    <a:pt x="100" y="100085"/>
                  </a:cubicBezTo>
                  <a:cubicBezTo>
                    <a:pt x="100" y="44810"/>
                    <a:pt x="44910" y="0"/>
                    <a:pt x="100185" y="0"/>
                  </a:cubicBezTo>
                  <a:cubicBezTo>
                    <a:pt x="155461" y="0"/>
                    <a:pt x="200271" y="44810"/>
                    <a:pt x="200271" y="100085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6A6E906F-FACC-296C-0C33-BC3177E530D0}"/>
                </a:ext>
              </a:extLst>
            </p:cNvPr>
            <p:cNvSpPr/>
            <p:nvPr/>
          </p:nvSpPr>
          <p:spPr>
            <a:xfrm>
              <a:off x="1756893" y="5375456"/>
              <a:ext cx="19946" cy="19946"/>
            </a:xfrm>
            <a:custGeom>
              <a:avLst/>
              <a:gdLst>
                <a:gd name="connsiteX0" fmla="*/ 26480 w 26380"/>
                <a:gd name="connsiteY0" fmla="*/ 13190 h 26380"/>
                <a:gd name="connsiteX1" fmla="*/ 13290 w 26380"/>
                <a:gd name="connsiteY1" fmla="*/ 26380 h 26380"/>
                <a:gd name="connsiteX2" fmla="*/ 100 w 26380"/>
                <a:gd name="connsiteY2" fmla="*/ 13190 h 26380"/>
                <a:gd name="connsiteX3" fmla="*/ 13290 w 26380"/>
                <a:gd name="connsiteY3" fmla="*/ 0 h 26380"/>
                <a:gd name="connsiteX4" fmla="*/ 26480 w 26380"/>
                <a:gd name="connsiteY4" fmla="*/ 13190 h 2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80" h="26380">
                  <a:moveTo>
                    <a:pt x="26480" y="13190"/>
                  </a:moveTo>
                  <a:cubicBezTo>
                    <a:pt x="26480" y="20475"/>
                    <a:pt x="20575" y="26380"/>
                    <a:pt x="13290" y="26380"/>
                  </a:cubicBezTo>
                  <a:cubicBezTo>
                    <a:pt x="6005" y="26380"/>
                    <a:pt x="100" y="20475"/>
                    <a:pt x="100" y="13190"/>
                  </a:cubicBezTo>
                  <a:cubicBezTo>
                    <a:pt x="100" y="5905"/>
                    <a:pt x="6005" y="0"/>
                    <a:pt x="13290" y="0"/>
                  </a:cubicBezTo>
                  <a:cubicBezTo>
                    <a:pt x="20575" y="0"/>
                    <a:pt x="26480" y="5905"/>
                    <a:pt x="26480" y="13190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F9932D17-28A1-57D2-E2F5-AB036304589E}"/>
                </a:ext>
              </a:extLst>
            </p:cNvPr>
            <p:cNvSpPr/>
            <p:nvPr/>
          </p:nvSpPr>
          <p:spPr>
            <a:xfrm>
              <a:off x="1756893" y="5375456"/>
              <a:ext cx="19946" cy="19946"/>
            </a:xfrm>
            <a:custGeom>
              <a:avLst/>
              <a:gdLst>
                <a:gd name="connsiteX0" fmla="*/ 26480 w 26380"/>
                <a:gd name="connsiteY0" fmla="*/ 13190 h 26380"/>
                <a:gd name="connsiteX1" fmla="*/ 13290 w 26380"/>
                <a:gd name="connsiteY1" fmla="*/ 26380 h 26380"/>
                <a:gd name="connsiteX2" fmla="*/ 100 w 26380"/>
                <a:gd name="connsiteY2" fmla="*/ 13190 h 26380"/>
                <a:gd name="connsiteX3" fmla="*/ 13290 w 26380"/>
                <a:gd name="connsiteY3" fmla="*/ 0 h 26380"/>
                <a:gd name="connsiteX4" fmla="*/ 26480 w 26380"/>
                <a:gd name="connsiteY4" fmla="*/ 13190 h 2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80" h="26380">
                  <a:moveTo>
                    <a:pt x="26480" y="13190"/>
                  </a:moveTo>
                  <a:cubicBezTo>
                    <a:pt x="26480" y="20475"/>
                    <a:pt x="20575" y="26380"/>
                    <a:pt x="13290" y="26380"/>
                  </a:cubicBezTo>
                  <a:cubicBezTo>
                    <a:pt x="6005" y="26380"/>
                    <a:pt x="100" y="20475"/>
                    <a:pt x="100" y="13190"/>
                  </a:cubicBezTo>
                  <a:cubicBezTo>
                    <a:pt x="100" y="5905"/>
                    <a:pt x="6005" y="0"/>
                    <a:pt x="13290" y="0"/>
                  </a:cubicBezTo>
                  <a:cubicBezTo>
                    <a:pt x="20575" y="0"/>
                    <a:pt x="26480" y="5905"/>
                    <a:pt x="26480" y="13190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247AD081-5B91-DDC2-75C7-D931A79753DC}"/>
                </a:ext>
              </a:extLst>
            </p:cNvPr>
            <p:cNvSpPr/>
            <p:nvPr/>
          </p:nvSpPr>
          <p:spPr>
            <a:xfrm>
              <a:off x="1726472" y="5338596"/>
              <a:ext cx="13447" cy="13447"/>
            </a:xfrm>
            <a:custGeom>
              <a:avLst/>
              <a:gdLst>
                <a:gd name="connsiteX0" fmla="*/ 17886 w 17785"/>
                <a:gd name="connsiteY0" fmla="*/ 8893 h 17785"/>
                <a:gd name="connsiteX1" fmla="*/ 8993 w 17785"/>
                <a:gd name="connsiteY1" fmla="*/ 17786 h 17785"/>
                <a:gd name="connsiteX2" fmla="*/ 100 w 17785"/>
                <a:gd name="connsiteY2" fmla="*/ 8893 h 17785"/>
                <a:gd name="connsiteX3" fmla="*/ 8993 w 17785"/>
                <a:gd name="connsiteY3" fmla="*/ 0 h 17785"/>
                <a:gd name="connsiteX4" fmla="*/ 17886 w 17785"/>
                <a:gd name="connsiteY4" fmla="*/ 8893 h 1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5" h="17785">
                  <a:moveTo>
                    <a:pt x="17886" y="8893"/>
                  </a:moveTo>
                  <a:cubicBezTo>
                    <a:pt x="17886" y="13805"/>
                    <a:pt x="13904" y="17786"/>
                    <a:pt x="8993" y="17786"/>
                  </a:cubicBezTo>
                  <a:cubicBezTo>
                    <a:pt x="4081" y="17786"/>
                    <a:pt x="100" y="13804"/>
                    <a:pt x="100" y="8893"/>
                  </a:cubicBezTo>
                  <a:cubicBezTo>
                    <a:pt x="100" y="3982"/>
                    <a:pt x="4081" y="0"/>
                    <a:pt x="8993" y="0"/>
                  </a:cubicBezTo>
                  <a:cubicBezTo>
                    <a:pt x="13904" y="0"/>
                    <a:pt x="17886" y="3982"/>
                    <a:pt x="17886" y="8893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E79B622-B4BC-05B8-BC43-5F3BF395C285}"/>
                </a:ext>
              </a:extLst>
            </p:cNvPr>
            <p:cNvSpPr/>
            <p:nvPr/>
          </p:nvSpPr>
          <p:spPr>
            <a:xfrm>
              <a:off x="1726472" y="5338596"/>
              <a:ext cx="13447" cy="13447"/>
            </a:xfrm>
            <a:custGeom>
              <a:avLst/>
              <a:gdLst>
                <a:gd name="connsiteX0" fmla="*/ 17886 w 17785"/>
                <a:gd name="connsiteY0" fmla="*/ 8893 h 17785"/>
                <a:gd name="connsiteX1" fmla="*/ 8993 w 17785"/>
                <a:gd name="connsiteY1" fmla="*/ 17786 h 17785"/>
                <a:gd name="connsiteX2" fmla="*/ 100 w 17785"/>
                <a:gd name="connsiteY2" fmla="*/ 8893 h 17785"/>
                <a:gd name="connsiteX3" fmla="*/ 8993 w 17785"/>
                <a:gd name="connsiteY3" fmla="*/ 0 h 17785"/>
                <a:gd name="connsiteX4" fmla="*/ 17886 w 17785"/>
                <a:gd name="connsiteY4" fmla="*/ 8893 h 1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5" h="17785">
                  <a:moveTo>
                    <a:pt x="17886" y="8893"/>
                  </a:moveTo>
                  <a:cubicBezTo>
                    <a:pt x="17886" y="13805"/>
                    <a:pt x="13904" y="17786"/>
                    <a:pt x="8993" y="17786"/>
                  </a:cubicBezTo>
                  <a:cubicBezTo>
                    <a:pt x="4081" y="17786"/>
                    <a:pt x="100" y="13804"/>
                    <a:pt x="100" y="8893"/>
                  </a:cubicBezTo>
                  <a:cubicBezTo>
                    <a:pt x="100" y="3982"/>
                    <a:pt x="4081" y="0"/>
                    <a:pt x="8993" y="0"/>
                  </a:cubicBezTo>
                  <a:cubicBezTo>
                    <a:pt x="13904" y="0"/>
                    <a:pt x="17886" y="3982"/>
                    <a:pt x="17886" y="8893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3AF19A63-733C-4DC5-F23C-D7F417DF997C}"/>
                </a:ext>
              </a:extLst>
            </p:cNvPr>
            <p:cNvSpPr/>
            <p:nvPr/>
          </p:nvSpPr>
          <p:spPr>
            <a:xfrm>
              <a:off x="1722366" y="5262643"/>
              <a:ext cx="34134" cy="34134"/>
            </a:xfrm>
            <a:custGeom>
              <a:avLst/>
              <a:gdLst>
                <a:gd name="connsiteX0" fmla="*/ 45245 w 45145"/>
                <a:gd name="connsiteY0" fmla="*/ 22573 h 45145"/>
                <a:gd name="connsiteX1" fmla="*/ 22673 w 45145"/>
                <a:gd name="connsiteY1" fmla="*/ 45146 h 45145"/>
                <a:gd name="connsiteX2" fmla="*/ 100 w 45145"/>
                <a:gd name="connsiteY2" fmla="*/ 22573 h 45145"/>
                <a:gd name="connsiteX3" fmla="*/ 22673 w 45145"/>
                <a:gd name="connsiteY3" fmla="*/ 0 h 45145"/>
                <a:gd name="connsiteX4" fmla="*/ 45245 w 45145"/>
                <a:gd name="connsiteY4" fmla="*/ 22573 h 45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45" h="45145">
                  <a:moveTo>
                    <a:pt x="45245" y="22573"/>
                  </a:moveTo>
                  <a:cubicBezTo>
                    <a:pt x="45245" y="35039"/>
                    <a:pt x="35139" y="45146"/>
                    <a:pt x="22673" y="45146"/>
                  </a:cubicBezTo>
                  <a:cubicBezTo>
                    <a:pt x="10206" y="45146"/>
                    <a:pt x="100" y="35039"/>
                    <a:pt x="100" y="22573"/>
                  </a:cubicBezTo>
                  <a:cubicBezTo>
                    <a:pt x="100" y="10106"/>
                    <a:pt x="10206" y="0"/>
                    <a:pt x="22673" y="0"/>
                  </a:cubicBezTo>
                  <a:cubicBezTo>
                    <a:pt x="35139" y="0"/>
                    <a:pt x="45245" y="10106"/>
                    <a:pt x="45245" y="22573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32768647-7A44-339C-CFF4-21B1616725CD}"/>
                </a:ext>
              </a:extLst>
            </p:cNvPr>
            <p:cNvSpPr/>
            <p:nvPr/>
          </p:nvSpPr>
          <p:spPr>
            <a:xfrm>
              <a:off x="1722366" y="5262643"/>
              <a:ext cx="34134" cy="34134"/>
            </a:xfrm>
            <a:custGeom>
              <a:avLst/>
              <a:gdLst>
                <a:gd name="connsiteX0" fmla="*/ 45245 w 45145"/>
                <a:gd name="connsiteY0" fmla="*/ 22573 h 45145"/>
                <a:gd name="connsiteX1" fmla="*/ 22673 w 45145"/>
                <a:gd name="connsiteY1" fmla="*/ 45146 h 45145"/>
                <a:gd name="connsiteX2" fmla="*/ 100 w 45145"/>
                <a:gd name="connsiteY2" fmla="*/ 22573 h 45145"/>
                <a:gd name="connsiteX3" fmla="*/ 22673 w 45145"/>
                <a:gd name="connsiteY3" fmla="*/ 0 h 45145"/>
                <a:gd name="connsiteX4" fmla="*/ 45245 w 45145"/>
                <a:gd name="connsiteY4" fmla="*/ 22573 h 45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45" h="45145">
                  <a:moveTo>
                    <a:pt x="45245" y="22573"/>
                  </a:moveTo>
                  <a:cubicBezTo>
                    <a:pt x="45245" y="35039"/>
                    <a:pt x="35139" y="45146"/>
                    <a:pt x="22673" y="45146"/>
                  </a:cubicBezTo>
                  <a:cubicBezTo>
                    <a:pt x="10206" y="45146"/>
                    <a:pt x="100" y="35039"/>
                    <a:pt x="100" y="22573"/>
                  </a:cubicBezTo>
                  <a:cubicBezTo>
                    <a:pt x="100" y="10106"/>
                    <a:pt x="10206" y="0"/>
                    <a:pt x="22673" y="0"/>
                  </a:cubicBezTo>
                  <a:cubicBezTo>
                    <a:pt x="35139" y="0"/>
                    <a:pt x="45245" y="10106"/>
                    <a:pt x="45245" y="22573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754DE1CA-12F6-DB90-778F-DD8F3FCC5B1F}"/>
                </a:ext>
              </a:extLst>
            </p:cNvPr>
            <p:cNvSpPr/>
            <p:nvPr/>
          </p:nvSpPr>
          <p:spPr>
            <a:xfrm>
              <a:off x="1735774" y="5288826"/>
              <a:ext cx="13678" cy="13678"/>
            </a:xfrm>
            <a:custGeom>
              <a:avLst/>
              <a:gdLst>
                <a:gd name="connsiteX0" fmla="*/ 18191 w 18091"/>
                <a:gd name="connsiteY0" fmla="*/ 9046 h 18091"/>
                <a:gd name="connsiteX1" fmla="*/ 9146 w 18091"/>
                <a:gd name="connsiteY1" fmla="*/ 18091 h 18091"/>
                <a:gd name="connsiteX2" fmla="*/ 100 w 18091"/>
                <a:gd name="connsiteY2" fmla="*/ 9046 h 18091"/>
                <a:gd name="connsiteX3" fmla="*/ 9146 w 18091"/>
                <a:gd name="connsiteY3" fmla="*/ 0 h 18091"/>
                <a:gd name="connsiteX4" fmla="*/ 18191 w 18091"/>
                <a:gd name="connsiteY4" fmla="*/ 9046 h 1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1" h="18091">
                  <a:moveTo>
                    <a:pt x="18191" y="9046"/>
                  </a:moveTo>
                  <a:cubicBezTo>
                    <a:pt x="18191" y="14041"/>
                    <a:pt x="14141" y="18091"/>
                    <a:pt x="9146" y="18091"/>
                  </a:cubicBezTo>
                  <a:cubicBezTo>
                    <a:pt x="4150" y="18091"/>
                    <a:pt x="100" y="14041"/>
                    <a:pt x="100" y="9046"/>
                  </a:cubicBezTo>
                  <a:cubicBezTo>
                    <a:pt x="100" y="4050"/>
                    <a:pt x="4150" y="0"/>
                    <a:pt x="9146" y="0"/>
                  </a:cubicBezTo>
                  <a:cubicBezTo>
                    <a:pt x="14141" y="0"/>
                    <a:pt x="18191" y="4050"/>
                    <a:pt x="18191" y="9046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BF6AFB8A-4C6F-55CA-4CEF-01E6573C7F9C}"/>
                </a:ext>
              </a:extLst>
            </p:cNvPr>
            <p:cNvSpPr/>
            <p:nvPr/>
          </p:nvSpPr>
          <p:spPr>
            <a:xfrm>
              <a:off x="1735774" y="5288826"/>
              <a:ext cx="13678" cy="13678"/>
            </a:xfrm>
            <a:custGeom>
              <a:avLst/>
              <a:gdLst>
                <a:gd name="connsiteX0" fmla="*/ 18191 w 18091"/>
                <a:gd name="connsiteY0" fmla="*/ 9046 h 18091"/>
                <a:gd name="connsiteX1" fmla="*/ 9146 w 18091"/>
                <a:gd name="connsiteY1" fmla="*/ 18091 h 18091"/>
                <a:gd name="connsiteX2" fmla="*/ 100 w 18091"/>
                <a:gd name="connsiteY2" fmla="*/ 9046 h 18091"/>
                <a:gd name="connsiteX3" fmla="*/ 9146 w 18091"/>
                <a:gd name="connsiteY3" fmla="*/ 0 h 18091"/>
                <a:gd name="connsiteX4" fmla="*/ 18191 w 18091"/>
                <a:gd name="connsiteY4" fmla="*/ 9046 h 1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1" h="18091">
                  <a:moveTo>
                    <a:pt x="18191" y="9046"/>
                  </a:moveTo>
                  <a:cubicBezTo>
                    <a:pt x="18191" y="14041"/>
                    <a:pt x="14141" y="18091"/>
                    <a:pt x="9146" y="18091"/>
                  </a:cubicBezTo>
                  <a:cubicBezTo>
                    <a:pt x="4150" y="18091"/>
                    <a:pt x="100" y="14041"/>
                    <a:pt x="100" y="9046"/>
                  </a:cubicBezTo>
                  <a:cubicBezTo>
                    <a:pt x="100" y="4050"/>
                    <a:pt x="4150" y="0"/>
                    <a:pt x="9146" y="0"/>
                  </a:cubicBezTo>
                  <a:cubicBezTo>
                    <a:pt x="14141" y="0"/>
                    <a:pt x="18191" y="4050"/>
                    <a:pt x="18191" y="9046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96B831CD-1179-C8D9-FF4A-5931F63983B7}"/>
                </a:ext>
              </a:extLst>
            </p:cNvPr>
            <p:cNvSpPr/>
            <p:nvPr/>
          </p:nvSpPr>
          <p:spPr>
            <a:xfrm>
              <a:off x="2264337" y="4947522"/>
              <a:ext cx="128741" cy="128741"/>
            </a:xfrm>
            <a:custGeom>
              <a:avLst/>
              <a:gdLst>
                <a:gd name="connsiteX0" fmla="*/ 170373 w 170272"/>
                <a:gd name="connsiteY0" fmla="*/ 85136 h 170272"/>
                <a:gd name="connsiteX1" fmla="*/ 85236 w 170272"/>
                <a:gd name="connsiteY1" fmla="*/ 170272 h 170272"/>
                <a:gd name="connsiteX2" fmla="*/ 100 w 170272"/>
                <a:gd name="connsiteY2" fmla="*/ 85136 h 170272"/>
                <a:gd name="connsiteX3" fmla="*/ 85236 w 170272"/>
                <a:gd name="connsiteY3" fmla="*/ 0 h 170272"/>
                <a:gd name="connsiteX4" fmla="*/ 170373 w 170272"/>
                <a:gd name="connsiteY4" fmla="*/ 85136 h 17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72" h="170272">
                  <a:moveTo>
                    <a:pt x="170373" y="85136"/>
                  </a:moveTo>
                  <a:cubicBezTo>
                    <a:pt x="170373" y="132156"/>
                    <a:pt x="132256" y="170272"/>
                    <a:pt x="85236" y="170272"/>
                  </a:cubicBezTo>
                  <a:cubicBezTo>
                    <a:pt x="38217" y="170272"/>
                    <a:pt x="100" y="132156"/>
                    <a:pt x="100" y="85136"/>
                  </a:cubicBezTo>
                  <a:cubicBezTo>
                    <a:pt x="100" y="38117"/>
                    <a:pt x="38217" y="0"/>
                    <a:pt x="85236" y="0"/>
                  </a:cubicBezTo>
                  <a:cubicBezTo>
                    <a:pt x="132256" y="0"/>
                    <a:pt x="170373" y="38117"/>
                    <a:pt x="170373" y="85136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B62DE302-FEFE-2CCA-8149-6A6B893B4CEA}"/>
                </a:ext>
              </a:extLst>
            </p:cNvPr>
            <p:cNvSpPr/>
            <p:nvPr/>
          </p:nvSpPr>
          <p:spPr>
            <a:xfrm>
              <a:off x="2264337" y="4947522"/>
              <a:ext cx="128741" cy="128741"/>
            </a:xfrm>
            <a:custGeom>
              <a:avLst/>
              <a:gdLst>
                <a:gd name="connsiteX0" fmla="*/ 170373 w 170272"/>
                <a:gd name="connsiteY0" fmla="*/ 85136 h 170272"/>
                <a:gd name="connsiteX1" fmla="*/ 85236 w 170272"/>
                <a:gd name="connsiteY1" fmla="*/ 170272 h 170272"/>
                <a:gd name="connsiteX2" fmla="*/ 100 w 170272"/>
                <a:gd name="connsiteY2" fmla="*/ 85136 h 170272"/>
                <a:gd name="connsiteX3" fmla="*/ 85236 w 170272"/>
                <a:gd name="connsiteY3" fmla="*/ 0 h 170272"/>
                <a:gd name="connsiteX4" fmla="*/ 170373 w 170272"/>
                <a:gd name="connsiteY4" fmla="*/ 85136 h 17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72" h="170272">
                  <a:moveTo>
                    <a:pt x="170373" y="85136"/>
                  </a:moveTo>
                  <a:cubicBezTo>
                    <a:pt x="170373" y="132156"/>
                    <a:pt x="132256" y="170272"/>
                    <a:pt x="85236" y="170272"/>
                  </a:cubicBezTo>
                  <a:cubicBezTo>
                    <a:pt x="38217" y="170272"/>
                    <a:pt x="100" y="132156"/>
                    <a:pt x="100" y="85136"/>
                  </a:cubicBezTo>
                  <a:cubicBezTo>
                    <a:pt x="100" y="38117"/>
                    <a:pt x="38217" y="0"/>
                    <a:pt x="85236" y="0"/>
                  </a:cubicBezTo>
                  <a:cubicBezTo>
                    <a:pt x="132256" y="0"/>
                    <a:pt x="170373" y="38117"/>
                    <a:pt x="170373" y="85136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84B94800-F37E-73EF-B32D-2520277B32A2}"/>
                </a:ext>
              </a:extLst>
            </p:cNvPr>
            <p:cNvSpPr/>
            <p:nvPr/>
          </p:nvSpPr>
          <p:spPr>
            <a:xfrm>
              <a:off x="1726441" y="5386877"/>
              <a:ext cx="29310" cy="29310"/>
            </a:xfrm>
            <a:custGeom>
              <a:avLst/>
              <a:gdLst>
                <a:gd name="connsiteX0" fmla="*/ 38866 w 38765"/>
                <a:gd name="connsiteY0" fmla="*/ 19383 h 38765"/>
                <a:gd name="connsiteX1" fmla="*/ 19483 w 38765"/>
                <a:gd name="connsiteY1" fmla="*/ 38766 h 38765"/>
                <a:gd name="connsiteX2" fmla="*/ 100 w 38765"/>
                <a:gd name="connsiteY2" fmla="*/ 19383 h 38765"/>
                <a:gd name="connsiteX3" fmla="*/ 19483 w 38765"/>
                <a:gd name="connsiteY3" fmla="*/ 0 h 38765"/>
                <a:gd name="connsiteX4" fmla="*/ 38866 w 38765"/>
                <a:gd name="connsiteY4" fmla="*/ 19383 h 3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65" h="38765">
                  <a:moveTo>
                    <a:pt x="38866" y="19383"/>
                  </a:moveTo>
                  <a:cubicBezTo>
                    <a:pt x="38866" y="30088"/>
                    <a:pt x="30188" y="38766"/>
                    <a:pt x="19483" y="38766"/>
                  </a:cubicBezTo>
                  <a:cubicBezTo>
                    <a:pt x="8778" y="38766"/>
                    <a:pt x="100" y="30088"/>
                    <a:pt x="100" y="19383"/>
                  </a:cubicBezTo>
                  <a:cubicBezTo>
                    <a:pt x="100" y="8678"/>
                    <a:pt x="8778" y="0"/>
                    <a:pt x="19483" y="0"/>
                  </a:cubicBezTo>
                  <a:cubicBezTo>
                    <a:pt x="30188" y="0"/>
                    <a:pt x="38866" y="8678"/>
                    <a:pt x="38866" y="19383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7698D93D-3A65-7E33-0985-D803D1BA49BF}"/>
                </a:ext>
              </a:extLst>
            </p:cNvPr>
            <p:cNvSpPr/>
            <p:nvPr/>
          </p:nvSpPr>
          <p:spPr>
            <a:xfrm>
              <a:off x="1726441" y="5386877"/>
              <a:ext cx="29310" cy="29310"/>
            </a:xfrm>
            <a:custGeom>
              <a:avLst/>
              <a:gdLst>
                <a:gd name="connsiteX0" fmla="*/ 38866 w 38765"/>
                <a:gd name="connsiteY0" fmla="*/ 19383 h 38765"/>
                <a:gd name="connsiteX1" fmla="*/ 19483 w 38765"/>
                <a:gd name="connsiteY1" fmla="*/ 38766 h 38765"/>
                <a:gd name="connsiteX2" fmla="*/ 100 w 38765"/>
                <a:gd name="connsiteY2" fmla="*/ 19383 h 38765"/>
                <a:gd name="connsiteX3" fmla="*/ 19483 w 38765"/>
                <a:gd name="connsiteY3" fmla="*/ 0 h 38765"/>
                <a:gd name="connsiteX4" fmla="*/ 38866 w 38765"/>
                <a:gd name="connsiteY4" fmla="*/ 19383 h 3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65" h="38765">
                  <a:moveTo>
                    <a:pt x="38866" y="19383"/>
                  </a:moveTo>
                  <a:cubicBezTo>
                    <a:pt x="38866" y="30088"/>
                    <a:pt x="30188" y="38766"/>
                    <a:pt x="19483" y="38766"/>
                  </a:cubicBezTo>
                  <a:cubicBezTo>
                    <a:pt x="8778" y="38766"/>
                    <a:pt x="100" y="30088"/>
                    <a:pt x="100" y="19383"/>
                  </a:cubicBezTo>
                  <a:cubicBezTo>
                    <a:pt x="100" y="8678"/>
                    <a:pt x="8778" y="0"/>
                    <a:pt x="19483" y="0"/>
                  </a:cubicBezTo>
                  <a:cubicBezTo>
                    <a:pt x="30188" y="0"/>
                    <a:pt x="38866" y="8678"/>
                    <a:pt x="38866" y="19383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EF1E9F33-C9D3-213E-D544-4CAA6B45849B}"/>
                </a:ext>
              </a:extLst>
            </p:cNvPr>
            <p:cNvSpPr/>
            <p:nvPr/>
          </p:nvSpPr>
          <p:spPr>
            <a:xfrm>
              <a:off x="1728482" y="5423238"/>
              <a:ext cx="14155" cy="14155"/>
            </a:xfrm>
            <a:custGeom>
              <a:avLst/>
              <a:gdLst>
                <a:gd name="connsiteX0" fmla="*/ 18821 w 18721"/>
                <a:gd name="connsiteY0" fmla="*/ 9361 h 18721"/>
                <a:gd name="connsiteX1" fmla="*/ 9461 w 18721"/>
                <a:gd name="connsiteY1" fmla="*/ 18721 h 18721"/>
                <a:gd name="connsiteX2" fmla="*/ 100 w 18721"/>
                <a:gd name="connsiteY2" fmla="*/ 9361 h 18721"/>
                <a:gd name="connsiteX3" fmla="*/ 9461 w 18721"/>
                <a:gd name="connsiteY3" fmla="*/ 0 h 18721"/>
                <a:gd name="connsiteX4" fmla="*/ 18821 w 18721"/>
                <a:gd name="connsiteY4" fmla="*/ 9361 h 1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21" h="18721">
                  <a:moveTo>
                    <a:pt x="18821" y="9361"/>
                  </a:moveTo>
                  <a:cubicBezTo>
                    <a:pt x="18821" y="14530"/>
                    <a:pt x="14630" y="18721"/>
                    <a:pt x="9461" y="18721"/>
                  </a:cubicBezTo>
                  <a:cubicBezTo>
                    <a:pt x="4291" y="18721"/>
                    <a:pt x="100" y="14531"/>
                    <a:pt x="100" y="9361"/>
                  </a:cubicBezTo>
                  <a:cubicBezTo>
                    <a:pt x="100" y="4191"/>
                    <a:pt x="4291" y="0"/>
                    <a:pt x="9461" y="0"/>
                  </a:cubicBezTo>
                  <a:cubicBezTo>
                    <a:pt x="14630" y="0"/>
                    <a:pt x="18821" y="4191"/>
                    <a:pt x="18821" y="9361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01C4791F-1844-B285-3C85-352F8B941EC6}"/>
                </a:ext>
              </a:extLst>
            </p:cNvPr>
            <p:cNvSpPr/>
            <p:nvPr/>
          </p:nvSpPr>
          <p:spPr>
            <a:xfrm>
              <a:off x="1728482" y="5423238"/>
              <a:ext cx="14155" cy="14155"/>
            </a:xfrm>
            <a:custGeom>
              <a:avLst/>
              <a:gdLst>
                <a:gd name="connsiteX0" fmla="*/ 18821 w 18721"/>
                <a:gd name="connsiteY0" fmla="*/ 9361 h 18721"/>
                <a:gd name="connsiteX1" fmla="*/ 9461 w 18721"/>
                <a:gd name="connsiteY1" fmla="*/ 18721 h 18721"/>
                <a:gd name="connsiteX2" fmla="*/ 100 w 18721"/>
                <a:gd name="connsiteY2" fmla="*/ 9361 h 18721"/>
                <a:gd name="connsiteX3" fmla="*/ 9461 w 18721"/>
                <a:gd name="connsiteY3" fmla="*/ 0 h 18721"/>
                <a:gd name="connsiteX4" fmla="*/ 18821 w 18721"/>
                <a:gd name="connsiteY4" fmla="*/ 9361 h 1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21" h="18721">
                  <a:moveTo>
                    <a:pt x="18821" y="9361"/>
                  </a:moveTo>
                  <a:cubicBezTo>
                    <a:pt x="18821" y="14530"/>
                    <a:pt x="14630" y="18721"/>
                    <a:pt x="9461" y="18721"/>
                  </a:cubicBezTo>
                  <a:cubicBezTo>
                    <a:pt x="4291" y="18721"/>
                    <a:pt x="100" y="14531"/>
                    <a:pt x="100" y="9361"/>
                  </a:cubicBezTo>
                  <a:cubicBezTo>
                    <a:pt x="100" y="4191"/>
                    <a:pt x="4291" y="0"/>
                    <a:pt x="9461" y="0"/>
                  </a:cubicBezTo>
                  <a:cubicBezTo>
                    <a:pt x="14630" y="0"/>
                    <a:pt x="18821" y="4191"/>
                    <a:pt x="18821" y="9361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94041C92-FFF9-C51E-76E3-0332654594B0}"/>
                </a:ext>
              </a:extLst>
            </p:cNvPr>
            <p:cNvSpPr/>
            <p:nvPr/>
          </p:nvSpPr>
          <p:spPr>
            <a:xfrm>
              <a:off x="5947884" y="4463119"/>
              <a:ext cx="124715" cy="124715"/>
            </a:xfrm>
            <a:custGeom>
              <a:avLst/>
              <a:gdLst>
                <a:gd name="connsiteX0" fmla="*/ 165047 w 164947"/>
                <a:gd name="connsiteY0" fmla="*/ 82474 h 164947"/>
                <a:gd name="connsiteX1" fmla="*/ 82574 w 164947"/>
                <a:gd name="connsiteY1" fmla="*/ 164947 h 164947"/>
                <a:gd name="connsiteX2" fmla="*/ 101 w 164947"/>
                <a:gd name="connsiteY2" fmla="*/ 82474 h 164947"/>
                <a:gd name="connsiteX3" fmla="*/ 82574 w 164947"/>
                <a:gd name="connsiteY3" fmla="*/ 0 h 164947"/>
                <a:gd name="connsiteX4" fmla="*/ 165047 w 164947"/>
                <a:gd name="connsiteY4" fmla="*/ 82474 h 164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47" h="164947">
                  <a:moveTo>
                    <a:pt x="165047" y="82474"/>
                  </a:moveTo>
                  <a:cubicBezTo>
                    <a:pt x="165047" y="128023"/>
                    <a:pt x="128123" y="164947"/>
                    <a:pt x="82574" y="164947"/>
                  </a:cubicBezTo>
                  <a:cubicBezTo>
                    <a:pt x="37025" y="164947"/>
                    <a:pt x="101" y="128023"/>
                    <a:pt x="101" y="82474"/>
                  </a:cubicBezTo>
                  <a:cubicBezTo>
                    <a:pt x="101" y="36925"/>
                    <a:pt x="37025" y="0"/>
                    <a:pt x="82574" y="0"/>
                  </a:cubicBezTo>
                  <a:cubicBezTo>
                    <a:pt x="128123" y="0"/>
                    <a:pt x="165047" y="36925"/>
                    <a:pt x="165047" y="82474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4B032C87-E887-DB8B-7A97-BFB01217D3A7}"/>
                </a:ext>
              </a:extLst>
            </p:cNvPr>
            <p:cNvSpPr/>
            <p:nvPr/>
          </p:nvSpPr>
          <p:spPr>
            <a:xfrm>
              <a:off x="5947884" y="4463119"/>
              <a:ext cx="124715" cy="124715"/>
            </a:xfrm>
            <a:custGeom>
              <a:avLst/>
              <a:gdLst>
                <a:gd name="connsiteX0" fmla="*/ 165047 w 164947"/>
                <a:gd name="connsiteY0" fmla="*/ 82474 h 164947"/>
                <a:gd name="connsiteX1" fmla="*/ 82574 w 164947"/>
                <a:gd name="connsiteY1" fmla="*/ 164947 h 164947"/>
                <a:gd name="connsiteX2" fmla="*/ 101 w 164947"/>
                <a:gd name="connsiteY2" fmla="*/ 82474 h 164947"/>
                <a:gd name="connsiteX3" fmla="*/ 82574 w 164947"/>
                <a:gd name="connsiteY3" fmla="*/ 0 h 164947"/>
                <a:gd name="connsiteX4" fmla="*/ 165047 w 164947"/>
                <a:gd name="connsiteY4" fmla="*/ 82474 h 164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47" h="164947">
                  <a:moveTo>
                    <a:pt x="165047" y="82474"/>
                  </a:moveTo>
                  <a:cubicBezTo>
                    <a:pt x="165047" y="128023"/>
                    <a:pt x="128123" y="164947"/>
                    <a:pt x="82574" y="164947"/>
                  </a:cubicBezTo>
                  <a:cubicBezTo>
                    <a:pt x="37025" y="164947"/>
                    <a:pt x="101" y="128023"/>
                    <a:pt x="101" y="82474"/>
                  </a:cubicBezTo>
                  <a:cubicBezTo>
                    <a:pt x="101" y="36925"/>
                    <a:pt x="37025" y="0"/>
                    <a:pt x="82574" y="0"/>
                  </a:cubicBezTo>
                  <a:cubicBezTo>
                    <a:pt x="128123" y="0"/>
                    <a:pt x="165047" y="36925"/>
                    <a:pt x="165047" y="82474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9673712A-04B8-022F-F198-5ABCE4D5B1D8}"/>
                </a:ext>
              </a:extLst>
            </p:cNvPr>
            <p:cNvSpPr/>
            <p:nvPr/>
          </p:nvSpPr>
          <p:spPr>
            <a:xfrm>
              <a:off x="1755545" y="5342718"/>
              <a:ext cx="35028" cy="35028"/>
            </a:xfrm>
            <a:custGeom>
              <a:avLst/>
              <a:gdLst>
                <a:gd name="connsiteX0" fmla="*/ 46428 w 46328"/>
                <a:gd name="connsiteY0" fmla="*/ 23164 h 46328"/>
                <a:gd name="connsiteX1" fmla="*/ 23264 w 46328"/>
                <a:gd name="connsiteY1" fmla="*/ 46328 h 46328"/>
                <a:gd name="connsiteX2" fmla="*/ 100 w 46328"/>
                <a:gd name="connsiteY2" fmla="*/ 23164 h 46328"/>
                <a:gd name="connsiteX3" fmla="*/ 23264 w 46328"/>
                <a:gd name="connsiteY3" fmla="*/ 0 h 46328"/>
                <a:gd name="connsiteX4" fmla="*/ 46428 w 46328"/>
                <a:gd name="connsiteY4" fmla="*/ 23164 h 4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328" h="46328">
                  <a:moveTo>
                    <a:pt x="46428" y="23164"/>
                  </a:moveTo>
                  <a:cubicBezTo>
                    <a:pt x="46428" y="35957"/>
                    <a:pt x="36057" y="46328"/>
                    <a:pt x="23264" y="46328"/>
                  </a:cubicBezTo>
                  <a:cubicBezTo>
                    <a:pt x="10471" y="46328"/>
                    <a:pt x="100" y="35957"/>
                    <a:pt x="100" y="23164"/>
                  </a:cubicBezTo>
                  <a:cubicBezTo>
                    <a:pt x="100" y="10371"/>
                    <a:pt x="10471" y="0"/>
                    <a:pt x="23264" y="0"/>
                  </a:cubicBezTo>
                  <a:cubicBezTo>
                    <a:pt x="36057" y="0"/>
                    <a:pt x="46428" y="10371"/>
                    <a:pt x="46428" y="23164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35728F7D-883A-4390-42AC-62C2DAA97D2B}"/>
                </a:ext>
              </a:extLst>
            </p:cNvPr>
            <p:cNvSpPr/>
            <p:nvPr/>
          </p:nvSpPr>
          <p:spPr>
            <a:xfrm>
              <a:off x="1755545" y="5342718"/>
              <a:ext cx="35028" cy="35028"/>
            </a:xfrm>
            <a:custGeom>
              <a:avLst/>
              <a:gdLst>
                <a:gd name="connsiteX0" fmla="*/ 46428 w 46328"/>
                <a:gd name="connsiteY0" fmla="*/ 23164 h 46328"/>
                <a:gd name="connsiteX1" fmla="*/ 23264 w 46328"/>
                <a:gd name="connsiteY1" fmla="*/ 46328 h 46328"/>
                <a:gd name="connsiteX2" fmla="*/ 100 w 46328"/>
                <a:gd name="connsiteY2" fmla="*/ 23164 h 46328"/>
                <a:gd name="connsiteX3" fmla="*/ 23264 w 46328"/>
                <a:gd name="connsiteY3" fmla="*/ 0 h 46328"/>
                <a:gd name="connsiteX4" fmla="*/ 46428 w 46328"/>
                <a:gd name="connsiteY4" fmla="*/ 23164 h 4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328" h="46328">
                  <a:moveTo>
                    <a:pt x="46428" y="23164"/>
                  </a:moveTo>
                  <a:cubicBezTo>
                    <a:pt x="46428" y="35957"/>
                    <a:pt x="36057" y="46328"/>
                    <a:pt x="23264" y="46328"/>
                  </a:cubicBezTo>
                  <a:cubicBezTo>
                    <a:pt x="10471" y="46328"/>
                    <a:pt x="100" y="35957"/>
                    <a:pt x="100" y="23164"/>
                  </a:cubicBezTo>
                  <a:cubicBezTo>
                    <a:pt x="100" y="10371"/>
                    <a:pt x="10471" y="0"/>
                    <a:pt x="23264" y="0"/>
                  </a:cubicBezTo>
                  <a:cubicBezTo>
                    <a:pt x="36057" y="0"/>
                    <a:pt x="46428" y="10371"/>
                    <a:pt x="46428" y="23164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23138F4B-1831-B9B5-CA95-DEEDA5AC141F}"/>
                </a:ext>
              </a:extLst>
            </p:cNvPr>
            <p:cNvSpPr/>
            <p:nvPr/>
          </p:nvSpPr>
          <p:spPr>
            <a:xfrm>
              <a:off x="1960837" y="5348571"/>
              <a:ext cx="59702" cy="59702"/>
            </a:xfrm>
            <a:custGeom>
              <a:avLst/>
              <a:gdLst>
                <a:gd name="connsiteX0" fmla="*/ 79061 w 78961"/>
                <a:gd name="connsiteY0" fmla="*/ 39481 h 78961"/>
                <a:gd name="connsiteX1" fmla="*/ 39581 w 78961"/>
                <a:gd name="connsiteY1" fmla="*/ 78961 h 78961"/>
                <a:gd name="connsiteX2" fmla="*/ 100 w 78961"/>
                <a:gd name="connsiteY2" fmla="*/ 39481 h 78961"/>
                <a:gd name="connsiteX3" fmla="*/ 39581 w 78961"/>
                <a:gd name="connsiteY3" fmla="*/ 0 h 78961"/>
                <a:gd name="connsiteX4" fmla="*/ 79061 w 78961"/>
                <a:gd name="connsiteY4" fmla="*/ 39481 h 7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961" h="78961">
                  <a:moveTo>
                    <a:pt x="79061" y="39481"/>
                  </a:moveTo>
                  <a:cubicBezTo>
                    <a:pt x="79061" y="61285"/>
                    <a:pt x="61385" y="78961"/>
                    <a:pt x="39581" y="78961"/>
                  </a:cubicBezTo>
                  <a:cubicBezTo>
                    <a:pt x="17776" y="78961"/>
                    <a:pt x="100" y="61286"/>
                    <a:pt x="100" y="39481"/>
                  </a:cubicBezTo>
                  <a:cubicBezTo>
                    <a:pt x="100" y="17676"/>
                    <a:pt x="17776" y="0"/>
                    <a:pt x="39581" y="0"/>
                  </a:cubicBezTo>
                  <a:cubicBezTo>
                    <a:pt x="61385" y="0"/>
                    <a:pt x="79061" y="17676"/>
                    <a:pt x="79061" y="39481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AE5A308C-9CD0-8CD5-A6FC-CC83A1F4C878}"/>
                </a:ext>
              </a:extLst>
            </p:cNvPr>
            <p:cNvSpPr/>
            <p:nvPr/>
          </p:nvSpPr>
          <p:spPr>
            <a:xfrm>
              <a:off x="1960837" y="5348571"/>
              <a:ext cx="59702" cy="59702"/>
            </a:xfrm>
            <a:custGeom>
              <a:avLst/>
              <a:gdLst>
                <a:gd name="connsiteX0" fmla="*/ 79061 w 78961"/>
                <a:gd name="connsiteY0" fmla="*/ 39481 h 78961"/>
                <a:gd name="connsiteX1" fmla="*/ 39581 w 78961"/>
                <a:gd name="connsiteY1" fmla="*/ 78961 h 78961"/>
                <a:gd name="connsiteX2" fmla="*/ 100 w 78961"/>
                <a:gd name="connsiteY2" fmla="*/ 39481 h 78961"/>
                <a:gd name="connsiteX3" fmla="*/ 39581 w 78961"/>
                <a:gd name="connsiteY3" fmla="*/ 0 h 78961"/>
                <a:gd name="connsiteX4" fmla="*/ 79061 w 78961"/>
                <a:gd name="connsiteY4" fmla="*/ 39481 h 7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961" h="78961">
                  <a:moveTo>
                    <a:pt x="79061" y="39481"/>
                  </a:moveTo>
                  <a:cubicBezTo>
                    <a:pt x="79061" y="61285"/>
                    <a:pt x="61385" y="78961"/>
                    <a:pt x="39581" y="78961"/>
                  </a:cubicBezTo>
                  <a:cubicBezTo>
                    <a:pt x="17776" y="78961"/>
                    <a:pt x="100" y="61286"/>
                    <a:pt x="100" y="39481"/>
                  </a:cubicBezTo>
                  <a:cubicBezTo>
                    <a:pt x="100" y="17676"/>
                    <a:pt x="17776" y="0"/>
                    <a:pt x="39581" y="0"/>
                  </a:cubicBezTo>
                  <a:cubicBezTo>
                    <a:pt x="61385" y="0"/>
                    <a:pt x="79061" y="17676"/>
                    <a:pt x="79061" y="39481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D90DCBAB-A542-3479-FB5A-B372CED64FC4}"/>
                </a:ext>
              </a:extLst>
            </p:cNvPr>
            <p:cNvSpPr/>
            <p:nvPr/>
          </p:nvSpPr>
          <p:spPr>
            <a:xfrm>
              <a:off x="1795916" y="5348316"/>
              <a:ext cx="33973" cy="33973"/>
            </a:xfrm>
            <a:custGeom>
              <a:avLst/>
              <a:gdLst>
                <a:gd name="connsiteX0" fmla="*/ 45033 w 44932"/>
                <a:gd name="connsiteY0" fmla="*/ 22466 h 44932"/>
                <a:gd name="connsiteX1" fmla="*/ 22566 w 44932"/>
                <a:gd name="connsiteY1" fmla="*/ 44933 h 44932"/>
                <a:gd name="connsiteX2" fmla="*/ 100 w 44932"/>
                <a:gd name="connsiteY2" fmla="*/ 22466 h 44932"/>
                <a:gd name="connsiteX3" fmla="*/ 22566 w 44932"/>
                <a:gd name="connsiteY3" fmla="*/ 0 h 44932"/>
                <a:gd name="connsiteX4" fmla="*/ 45033 w 44932"/>
                <a:gd name="connsiteY4" fmla="*/ 22466 h 4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32" h="44932">
                  <a:moveTo>
                    <a:pt x="45033" y="22466"/>
                  </a:moveTo>
                  <a:cubicBezTo>
                    <a:pt x="45033" y="34874"/>
                    <a:pt x="34974" y="44933"/>
                    <a:pt x="22566" y="44933"/>
                  </a:cubicBezTo>
                  <a:cubicBezTo>
                    <a:pt x="10159" y="44933"/>
                    <a:pt x="100" y="34874"/>
                    <a:pt x="100" y="22466"/>
                  </a:cubicBezTo>
                  <a:cubicBezTo>
                    <a:pt x="100" y="10059"/>
                    <a:pt x="10159" y="0"/>
                    <a:pt x="22566" y="0"/>
                  </a:cubicBezTo>
                  <a:cubicBezTo>
                    <a:pt x="34974" y="0"/>
                    <a:pt x="45033" y="10059"/>
                    <a:pt x="45033" y="22466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0ED12D9F-D1D6-015C-E6BB-4567252E7A76}"/>
                </a:ext>
              </a:extLst>
            </p:cNvPr>
            <p:cNvSpPr/>
            <p:nvPr/>
          </p:nvSpPr>
          <p:spPr>
            <a:xfrm>
              <a:off x="1795916" y="5348316"/>
              <a:ext cx="33973" cy="33973"/>
            </a:xfrm>
            <a:custGeom>
              <a:avLst/>
              <a:gdLst>
                <a:gd name="connsiteX0" fmla="*/ 45033 w 44932"/>
                <a:gd name="connsiteY0" fmla="*/ 22466 h 44932"/>
                <a:gd name="connsiteX1" fmla="*/ 22566 w 44932"/>
                <a:gd name="connsiteY1" fmla="*/ 44933 h 44932"/>
                <a:gd name="connsiteX2" fmla="*/ 100 w 44932"/>
                <a:gd name="connsiteY2" fmla="*/ 22466 h 44932"/>
                <a:gd name="connsiteX3" fmla="*/ 22566 w 44932"/>
                <a:gd name="connsiteY3" fmla="*/ 0 h 44932"/>
                <a:gd name="connsiteX4" fmla="*/ 45033 w 44932"/>
                <a:gd name="connsiteY4" fmla="*/ 22466 h 4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32" h="44932">
                  <a:moveTo>
                    <a:pt x="45033" y="22466"/>
                  </a:moveTo>
                  <a:cubicBezTo>
                    <a:pt x="45033" y="34874"/>
                    <a:pt x="34974" y="44933"/>
                    <a:pt x="22566" y="44933"/>
                  </a:cubicBezTo>
                  <a:cubicBezTo>
                    <a:pt x="10159" y="44933"/>
                    <a:pt x="100" y="34874"/>
                    <a:pt x="100" y="22466"/>
                  </a:cubicBezTo>
                  <a:cubicBezTo>
                    <a:pt x="100" y="10059"/>
                    <a:pt x="10159" y="0"/>
                    <a:pt x="22566" y="0"/>
                  </a:cubicBezTo>
                  <a:cubicBezTo>
                    <a:pt x="34974" y="0"/>
                    <a:pt x="45033" y="10059"/>
                    <a:pt x="45033" y="22466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04B206F5-C5E5-3D26-4379-63DB9B35347A}"/>
                </a:ext>
              </a:extLst>
            </p:cNvPr>
            <p:cNvSpPr/>
            <p:nvPr/>
          </p:nvSpPr>
          <p:spPr>
            <a:xfrm>
              <a:off x="1731134" y="5391517"/>
              <a:ext cx="14075" cy="14075"/>
            </a:xfrm>
            <a:custGeom>
              <a:avLst/>
              <a:gdLst>
                <a:gd name="connsiteX0" fmla="*/ 18715 w 18615"/>
                <a:gd name="connsiteY0" fmla="*/ 9308 h 18615"/>
                <a:gd name="connsiteX1" fmla="*/ 9408 w 18615"/>
                <a:gd name="connsiteY1" fmla="*/ 18615 h 18615"/>
                <a:gd name="connsiteX2" fmla="*/ 100 w 18615"/>
                <a:gd name="connsiteY2" fmla="*/ 9308 h 18615"/>
                <a:gd name="connsiteX3" fmla="*/ 9408 w 18615"/>
                <a:gd name="connsiteY3" fmla="*/ 0 h 18615"/>
                <a:gd name="connsiteX4" fmla="*/ 18715 w 18615"/>
                <a:gd name="connsiteY4" fmla="*/ 9308 h 18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15" h="18615">
                  <a:moveTo>
                    <a:pt x="18715" y="9308"/>
                  </a:moveTo>
                  <a:cubicBezTo>
                    <a:pt x="18715" y="14448"/>
                    <a:pt x="14548" y="18615"/>
                    <a:pt x="9408" y="18615"/>
                  </a:cubicBezTo>
                  <a:cubicBezTo>
                    <a:pt x="4267" y="18615"/>
                    <a:pt x="100" y="14448"/>
                    <a:pt x="100" y="9308"/>
                  </a:cubicBezTo>
                  <a:cubicBezTo>
                    <a:pt x="100" y="4167"/>
                    <a:pt x="4267" y="0"/>
                    <a:pt x="9408" y="0"/>
                  </a:cubicBezTo>
                  <a:cubicBezTo>
                    <a:pt x="14548" y="0"/>
                    <a:pt x="18715" y="4167"/>
                    <a:pt x="18715" y="9308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CCFB91BE-4B1B-17DE-4673-877FC35B7706}"/>
                </a:ext>
              </a:extLst>
            </p:cNvPr>
            <p:cNvSpPr/>
            <p:nvPr/>
          </p:nvSpPr>
          <p:spPr>
            <a:xfrm>
              <a:off x="1731134" y="5391517"/>
              <a:ext cx="14075" cy="14075"/>
            </a:xfrm>
            <a:custGeom>
              <a:avLst/>
              <a:gdLst>
                <a:gd name="connsiteX0" fmla="*/ 18715 w 18615"/>
                <a:gd name="connsiteY0" fmla="*/ 9308 h 18615"/>
                <a:gd name="connsiteX1" fmla="*/ 9408 w 18615"/>
                <a:gd name="connsiteY1" fmla="*/ 18615 h 18615"/>
                <a:gd name="connsiteX2" fmla="*/ 100 w 18615"/>
                <a:gd name="connsiteY2" fmla="*/ 9308 h 18615"/>
                <a:gd name="connsiteX3" fmla="*/ 9408 w 18615"/>
                <a:gd name="connsiteY3" fmla="*/ 0 h 18615"/>
                <a:gd name="connsiteX4" fmla="*/ 18715 w 18615"/>
                <a:gd name="connsiteY4" fmla="*/ 9308 h 18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15" h="18615">
                  <a:moveTo>
                    <a:pt x="18715" y="9308"/>
                  </a:moveTo>
                  <a:cubicBezTo>
                    <a:pt x="18715" y="14448"/>
                    <a:pt x="14548" y="18615"/>
                    <a:pt x="9408" y="18615"/>
                  </a:cubicBezTo>
                  <a:cubicBezTo>
                    <a:pt x="4267" y="18615"/>
                    <a:pt x="100" y="14448"/>
                    <a:pt x="100" y="9308"/>
                  </a:cubicBezTo>
                  <a:cubicBezTo>
                    <a:pt x="100" y="4167"/>
                    <a:pt x="4267" y="0"/>
                    <a:pt x="9408" y="0"/>
                  </a:cubicBezTo>
                  <a:cubicBezTo>
                    <a:pt x="14548" y="0"/>
                    <a:pt x="18715" y="4167"/>
                    <a:pt x="18715" y="9308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45CE9163-40CC-52AB-325A-E28469804E57}"/>
                </a:ext>
              </a:extLst>
            </p:cNvPr>
            <p:cNvSpPr/>
            <p:nvPr/>
          </p:nvSpPr>
          <p:spPr>
            <a:xfrm>
              <a:off x="1724042" y="5421546"/>
              <a:ext cx="13058" cy="13058"/>
            </a:xfrm>
            <a:custGeom>
              <a:avLst/>
              <a:gdLst>
                <a:gd name="connsiteX0" fmla="*/ 17372 w 17271"/>
                <a:gd name="connsiteY0" fmla="*/ 8636 h 17271"/>
                <a:gd name="connsiteX1" fmla="*/ 8736 w 17271"/>
                <a:gd name="connsiteY1" fmla="*/ 17271 h 17271"/>
                <a:gd name="connsiteX2" fmla="*/ 100 w 17271"/>
                <a:gd name="connsiteY2" fmla="*/ 8636 h 17271"/>
                <a:gd name="connsiteX3" fmla="*/ 8736 w 17271"/>
                <a:gd name="connsiteY3" fmla="*/ 0 h 17271"/>
                <a:gd name="connsiteX4" fmla="*/ 17372 w 17271"/>
                <a:gd name="connsiteY4" fmla="*/ 8636 h 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71" h="17271">
                  <a:moveTo>
                    <a:pt x="17372" y="8636"/>
                  </a:moveTo>
                  <a:cubicBezTo>
                    <a:pt x="17372" y="13405"/>
                    <a:pt x="13505" y="17271"/>
                    <a:pt x="8736" y="17271"/>
                  </a:cubicBezTo>
                  <a:cubicBezTo>
                    <a:pt x="3966" y="17271"/>
                    <a:pt x="100" y="13405"/>
                    <a:pt x="100" y="8636"/>
                  </a:cubicBezTo>
                  <a:cubicBezTo>
                    <a:pt x="100" y="3866"/>
                    <a:pt x="3966" y="0"/>
                    <a:pt x="8736" y="0"/>
                  </a:cubicBezTo>
                  <a:cubicBezTo>
                    <a:pt x="13505" y="0"/>
                    <a:pt x="17372" y="3866"/>
                    <a:pt x="17372" y="8636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C643C2C3-F6DB-F578-F78B-F6097039B6D6}"/>
                </a:ext>
              </a:extLst>
            </p:cNvPr>
            <p:cNvSpPr/>
            <p:nvPr/>
          </p:nvSpPr>
          <p:spPr>
            <a:xfrm>
              <a:off x="1724042" y="5421546"/>
              <a:ext cx="13058" cy="13058"/>
            </a:xfrm>
            <a:custGeom>
              <a:avLst/>
              <a:gdLst>
                <a:gd name="connsiteX0" fmla="*/ 17372 w 17271"/>
                <a:gd name="connsiteY0" fmla="*/ 8636 h 17271"/>
                <a:gd name="connsiteX1" fmla="*/ 8736 w 17271"/>
                <a:gd name="connsiteY1" fmla="*/ 17271 h 17271"/>
                <a:gd name="connsiteX2" fmla="*/ 100 w 17271"/>
                <a:gd name="connsiteY2" fmla="*/ 8636 h 17271"/>
                <a:gd name="connsiteX3" fmla="*/ 8736 w 17271"/>
                <a:gd name="connsiteY3" fmla="*/ 0 h 17271"/>
                <a:gd name="connsiteX4" fmla="*/ 17372 w 17271"/>
                <a:gd name="connsiteY4" fmla="*/ 8636 h 1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71" h="17271">
                  <a:moveTo>
                    <a:pt x="17372" y="8636"/>
                  </a:moveTo>
                  <a:cubicBezTo>
                    <a:pt x="17372" y="13405"/>
                    <a:pt x="13505" y="17271"/>
                    <a:pt x="8736" y="17271"/>
                  </a:cubicBezTo>
                  <a:cubicBezTo>
                    <a:pt x="3966" y="17271"/>
                    <a:pt x="100" y="13405"/>
                    <a:pt x="100" y="8636"/>
                  </a:cubicBezTo>
                  <a:cubicBezTo>
                    <a:pt x="100" y="3866"/>
                    <a:pt x="3966" y="0"/>
                    <a:pt x="8736" y="0"/>
                  </a:cubicBezTo>
                  <a:cubicBezTo>
                    <a:pt x="13505" y="0"/>
                    <a:pt x="17372" y="3866"/>
                    <a:pt x="17372" y="8636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1C2E2119-4DC1-8F49-CEE5-98C8EABBC5D0}"/>
                </a:ext>
              </a:extLst>
            </p:cNvPr>
            <p:cNvSpPr/>
            <p:nvPr/>
          </p:nvSpPr>
          <p:spPr>
            <a:xfrm>
              <a:off x="2259472" y="5216855"/>
              <a:ext cx="124518" cy="124518"/>
            </a:xfrm>
            <a:custGeom>
              <a:avLst/>
              <a:gdLst>
                <a:gd name="connsiteX0" fmla="*/ 164788 w 164687"/>
                <a:gd name="connsiteY0" fmla="*/ 82344 h 164687"/>
                <a:gd name="connsiteX1" fmla="*/ 82444 w 164687"/>
                <a:gd name="connsiteY1" fmla="*/ 164688 h 164687"/>
                <a:gd name="connsiteX2" fmla="*/ 100 w 164687"/>
                <a:gd name="connsiteY2" fmla="*/ 82344 h 164687"/>
                <a:gd name="connsiteX3" fmla="*/ 82444 w 164687"/>
                <a:gd name="connsiteY3" fmla="*/ 0 h 164687"/>
                <a:gd name="connsiteX4" fmla="*/ 164788 w 164687"/>
                <a:gd name="connsiteY4" fmla="*/ 82344 h 16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687" h="164687">
                  <a:moveTo>
                    <a:pt x="164788" y="82344"/>
                  </a:moveTo>
                  <a:cubicBezTo>
                    <a:pt x="164788" y="127821"/>
                    <a:pt x="127921" y="164688"/>
                    <a:pt x="82444" y="164688"/>
                  </a:cubicBezTo>
                  <a:cubicBezTo>
                    <a:pt x="36967" y="164688"/>
                    <a:pt x="100" y="127821"/>
                    <a:pt x="100" y="82344"/>
                  </a:cubicBezTo>
                  <a:cubicBezTo>
                    <a:pt x="100" y="36866"/>
                    <a:pt x="36967" y="0"/>
                    <a:pt x="82444" y="0"/>
                  </a:cubicBezTo>
                  <a:cubicBezTo>
                    <a:pt x="127921" y="0"/>
                    <a:pt x="164788" y="36866"/>
                    <a:pt x="164788" y="82344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4CFBFBF5-D039-503D-BA47-6A51645C2753}"/>
                </a:ext>
              </a:extLst>
            </p:cNvPr>
            <p:cNvSpPr/>
            <p:nvPr/>
          </p:nvSpPr>
          <p:spPr>
            <a:xfrm>
              <a:off x="2259472" y="5216855"/>
              <a:ext cx="124518" cy="124518"/>
            </a:xfrm>
            <a:custGeom>
              <a:avLst/>
              <a:gdLst>
                <a:gd name="connsiteX0" fmla="*/ 164788 w 164687"/>
                <a:gd name="connsiteY0" fmla="*/ 82344 h 164687"/>
                <a:gd name="connsiteX1" fmla="*/ 82444 w 164687"/>
                <a:gd name="connsiteY1" fmla="*/ 164688 h 164687"/>
                <a:gd name="connsiteX2" fmla="*/ 100 w 164687"/>
                <a:gd name="connsiteY2" fmla="*/ 82344 h 164687"/>
                <a:gd name="connsiteX3" fmla="*/ 82444 w 164687"/>
                <a:gd name="connsiteY3" fmla="*/ 0 h 164687"/>
                <a:gd name="connsiteX4" fmla="*/ 164788 w 164687"/>
                <a:gd name="connsiteY4" fmla="*/ 82344 h 16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687" h="164687">
                  <a:moveTo>
                    <a:pt x="164788" y="82344"/>
                  </a:moveTo>
                  <a:cubicBezTo>
                    <a:pt x="164788" y="127821"/>
                    <a:pt x="127921" y="164688"/>
                    <a:pt x="82444" y="164688"/>
                  </a:cubicBezTo>
                  <a:cubicBezTo>
                    <a:pt x="36967" y="164688"/>
                    <a:pt x="100" y="127821"/>
                    <a:pt x="100" y="82344"/>
                  </a:cubicBezTo>
                  <a:cubicBezTo>
                    <a:pt x="100" y="36866"/>
                    <a:pt x="36967" y="0"/>
                    <a:pt x="82444" y="0"/>
                  </a:cubicBezTo>
                  <a:cubicBezTo>
                    <a:pt x="127921" y="0"/>
                    <a:pt x="164788" y="36866"/>
                    <a:pt x="164788" y="82344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EDD6B856-7762-EEFF-D88F-9E9E0CE61F37}"/>
                </a:ext>
              </a:extLst>
            </p:cNvPr>
            <p:cNvSpPr/>
            <p:nvPr/>
          </p:nvSpPr>
          <p:spPr>
            <a:xfrm>
              <a:off x="1776235" y="5324018"/>
              <a:ext cx="27696" cy="27696"/>
            </a:xfrm>
            <a:custGeom>
              <a:avLst/>
              <a:gdLst>
                <a:gd name="connsiteX0" fmla="*/ 36730 w 36630"/>
                <a:gd name="connsiteY0" fmla="*/ 18315 h 36630"/>
                <a:gd name="connsiteX1" fmla="*/ 18415 w 36630"/>
                <a:gd name="connsiteY1" fmla="*/ 36630 h 36630"/>
                <a:gd name="connsiteX2" fmla="*/ 100 w 36630"/>
                <a:gd name="connsiteY2" fmla="*/ 18315 h 36630"/>
                <a:gd name="connsiteX3" fmla="*/ 18415 w 36630"/>
                <a:gd name="connsiteY3" fmla="*/ 0 h 36630"/>
                <a:gd name="connsiteX4" fmla="*/ 36730 w 36630"/>
                <a:gd name="connsiteY4" fmla="*/ 18315 h 3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30" h="36630">
                  <a:moveTo>
                    <a:pt x="36730" y="18315"/>
                  </a:moveTo>
                  <a:cubicBezTo>
                    <a:pt x="36730" y="28430"/>
                    <a:pt x="28530" y="36630"/>
                    <a:pt x="18415" y="36630"/>
                  </a:cubicBezTo>
                  <a:cubicBezTo>
                    <a:pt x="8300" y="36630"/>
                    <a:pt x="100" y="28430"/>
                    <a:pt x="100" y="18315"/>
                  </a:cubicBezTo>
                  <a:cubicBezTo>
                    <a:pt x="100" y="8200"/>
                    <a:pt x="8300" y="0"/>
                    <a:pt x="18415" y="0"/>
                  </a:cubicBezTo>
                  <a:cubicBezTo>
                    <a:pt x="28530" y="0"/>
                    <a:pt x="36730" y="8200"/>
                    <a:pt x="36730" y="18315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F7A0569D-C9CA-5320-2668-A8DD69FCD7E2}"/>
                </a:ext>
              </a:extLst>
            </p:cNvPr>
            <p:cNvSpPr/>
            <p:nvPr/>
          </p:nvSpPr>
          <p:spPr>
            <a:xfrm>
              <a:off x="1776235" y="5324018"/>
              <a:ext cx="27696" cy="27696"/>
            </a:xfrm>
            <a:custGeom>
              <a:avLst/>
              <a:gdLst>
                <a:gd name="connsiteX0" fmla="*/ 36730 w 36630"/>
                <a:gd name="connsiteY0" fmla="*/ 18315 h 36630"/>
                <a:gd name="connsiteX1" fmla="*/ 18415 w 36630"/>
                <a:gd name="connsiteY1" fmla="*/ 36630 h 36630"/>
                <a:gd name="connsiteX2" fmla="*/ 100 w 36630"/>
                <a:gd name="connsiteY2" fmla="*/ 18315 h 36630"/>
                <a:gd name="connsiteX3" fmla="*/ 18415 w 36630"/>
                <a:gd name="connsiteY3" fmla="*/ 0 h 36630"/>
                <a:gd name="connsiteX4" fmla="*/ 36730 w 36630"/>
                <a:gd name="connsiteY4" fmla="*/ 18315 h 3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30" h="36630">
                  <a:moveTo>
                    <a:pt x="36730" y="18315"/>
                  </a:moveTo>
                  <a:cubicBezTo>
                    <a:pt x="36730" y="28430"/>
                    <a:pt x="28530" y="36630"/>
                    <a:pt x="18415" y="36630"/>
                  </a:cubicBezTo>
                  <a:cubicBezTo>
                    <a:pt x="8300" y="36630"/>
                    <a:pt x="100" y="28430"/>
                    <a:pt x="100" y="18315"/>
                  </a:cubicBezTo>
                  <a:cubicBezTo>
                    <a:pt x="100" y="8200"/>
                    <a:pt x="8300" y="0"/>
                    <a:pt x="18415" y="0"/>
                  </a:cubicBezTo>
                  <a:cubicBezTo>
                    <a:pt x="28530" y="0"/>
                    <a:pt x="36730" y="8200"/>
                    <a:pt x="36730" y="18315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1F398003-9239-2F2E-B501-D29273A2426A}"/>
                </a:ext>
              </a:extLst>
            </p:cNvPr>
            <p:cNvSpPr/>
            <p:nvPr/>
          </p:nvSpPr>
          <p:spPr>
            <a:xfrm>
              <a:off x="1996280" y="4766336"/>
              <a:ext cx="66129" cy="66129"/>
            </a:xfrm>
            <a:custGeom>
              <a:avLst/>
              <a:gdLst>
                <a:gd name="connsiteX0" fmla="*/ 87562 w 87462"/>
                <a:gd name="connsiteY0" fmla="*/ 43731 h 87462"/>
                <a:gd name="connsiteX1" fmla="*/ 43831 w 87462"/>
                <a:gd name="connsiteY1" fmla="*/ 87462 h 87462"/>
                <a:gd name="connsiteX2" fmla="*/ 100 w 87462"/>
                <a:gd name="connsiteY2" fmla="*/ 43731 h 87462"/>
                <a:gd name="connsiteX3" fmla="*/ 43831 w 87462"/>
                <a:gd name="connsiteY3" fmla="*/ 0 h 87462"/>
                <a:gd name="connsiteX4" fmla="*/ 87562 w 87462"/>
                <a:gd name="connsiteY4" fmla="*/ 43731 h 8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62" h="87462">
                  <a:moveTo>
                    <a:pt x="87562" y="43731"/>
                  </a:moveTo>
                  <a:cubicBezTo>
                    <a:pt x="87562" y="67883"/>
                    <a:pt x="67983" y="87462"/>
                    <a:pt x="43831" y="87462"/>
                  </a:cubicBezTo>
                  <a:cubicBezTo>
                    <a:pt x="19679" y="87462"/>
                    <a:pt x="100" y="67883"/>
                    <a:pt x="100" y="43731"/>
                  </a:cubicBezTo>
                  <a:cubicBezTo>
                    <a:pt x="100" y="19579"/>
                    <a:pt x="19679" y="0"/>
                    <a:pt x="43831" y="0"/>
                  </a:cubicBezTo>
                  <a:cubicBezTo>
                    <a:pt x="67983" y="0"/>
                    <a:pt x="87562" y="19579"/>
                    <a:pt x="87562" y="43731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75BE3C7-7D7E-ECC6-31F0-6B146F587A41}"/>
                </a:ext>
              </a:extLst>
            </p:cNvPr>
            <p:cNvSpPr/>
            <p:nvPr/>
          </p:nvSpPr>
          <p:spPr>
            <a:xfrm>
              <a:off x="1996280" y="4766336"/>
              <a:ext cx="66129" cy="66129"/>
            </a:xfrm>
            <a:custGeom>
              <a:avLst/>
              <a:gdLst>
                <a:gd name="connsiteX0" fmla="*/ 87562 w 87462"/>
                <a:gd name="connsiteY0" fmla="*/ 43731 h 87462"/>
                <a:gd name="connsiteX1" fmla="*/ 43831 w 87462"/>
                <a:gd name="connsiteY1" fmla="*/ 87462 h 87462"/>
                <a:gd name="connsiteX2" fmla="*/ 100 w 87462"/>
                <a:gd name="connsiteY2" fmla="*/ 43731 h 87462"/>
                <a:gd name="connsiteX3" fmla="*/ 43831 w 87462"/>
                <a:gd name="connsiteY3" fmla="*/ 0 h 87462"/>
                <a:gd name="connsiteX4" fmla="*/ 87562 w 87462"/>
                <a:gd name="connsiteY4" fmla="*/ 43731 h 8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62" h="87462">
                  <a:moveTo>
                    <a:pt x="87562" y="43731"/>
                  </a:moveTo>
                  <a:cubicBezTo>
                    <a:pt x="87562" y="67883"/>
                    <a:pt x="67983" y="87462"/>
                    <a:pt x="43831" y="87462"/>
                  </a:cubicBezTo>
                  <a:cubicBezTo>
                    <a:pt x="19679" y="87462"/>
                    <a:pt x="100" y="67883"/>
                    <a:pt x="100" y="43731"/>
                  </a:cubicBezTo>
                  <a:cubicBezTo>
                    <a:pt x="100" y="19579"/>
                    <a:pt x="19679" y="0"/>
                    <a:pt x="43831" y="0"/>
                  </a:cubicBezTo>
                  <a:cubicBezTo>
                    <a:pt x="67983" y="0"/>
                    <a:pt x="87562" y="19579"/>
                    <a:pt x="87562" y="43731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9DC0D343-FDC8-BE8F-EE3F-6E4FDE6AF112}"/>
                </a:ext>
              </a:extLst>
            </p:cNvPr>
            <p:cNvSpPr/>
            <p:nvPr/>
          </p:nvSpPr>
          <p:spPr>
            <a:xfrm>
              <a:off x="3915570" y="4131624"/>
              <a:ext cx="90142" cy="90142"/>
            </a:xfrm>
            <a:custGeom>
              <a:avLst/>
              <a:gdLst>
                <a:gd name="connsiteX0" fmla="*/ 119323 w 119222"/>
                <a:gd name="connsiteY0" fmla="*/ 59611 h 119222"/>
                <a:gd name="connsiteX1" fmla="*/ 59711 w 119222"/>
                <a:gd name="connsiteY1" fmla="*/ 119223 h 119222"/>
                <a:gd name="connsiteX2" fmla="*/ 100 w 119222"/>
                <a:gd name="connsiteY2" fmla="*/ 59611 h 119222"/>
                <a:gd name="connsiteX3" fmla="*/ 59711 w 119222"/>
                <a:gd name="connsiteY3" fmla="*/ 0 h 119222"/>
                <a:gd name="connsiteX4" fmla="*/ 119323 w 119222"/>
                <a:gd name="connsiteY4" fmla="*/ 59611 h 11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222" h="119222">
                  <a:moveTo>
                    <a:pt x="119323" y="59611"/>
                  </a:moveTo>
                  <a:cubicBezTo>
                    <a:pt x="119323" y="92534"/>
                    <a:pt x="92634" y="119223"/>
                    <a:pt x="59711" y="119223"/>
                  </a:cubicBezTo>
                  <a:cubicBezTo>
                    <a:pt x="26789" y="119223"/>
                    <a:pt x="100" y="92534"/>
                    <a:pt x="100" y="59611"/>
                  </a:cubicBezTo>
                  <a:cubicBezTo>
                    <a:pt x="100" y="26689"/>
                    <a:pt x="26789" y="0"/>
                    <a:pt x="59711" y="0"/>
                  </a:cubicBezTo>
                  <a:cubicBezTo>
                    <a:pt x="92634" y="0"/>
                    <a:pt x="119323" y="26689"/>
                    <a:pt x="119323" y="59611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7D012E33-D655-9B1A-FFD2-EA6F2D906BB9}"/>
                </a:ext>
              </a:extLst>
            </p:cNvPr>
            <p:cNvSpPr/>
            <p:nvPr/>
          </p:nvSpPr>
          <p:spPr>
            <a:xfrm>
              <a:off x="3915570" y="4131624"/>
              <a:ext cx="90142" cy="90142"/>
            </a:xfrm>
            <a:custGeom>
              <a:avLst/>
              <a:gdLst>
                <a:gd name="connsiteX0" fmla="*/ 119323 w 119222"/>
                <a:gd name="connsiteY0" fmla="*/ 59611 h 119222"/>
                <a:gd name="connsiteX1" fmla="*/ 59711 w 119222"/>
                <a:gd name="connsiteY1" fmla="*/ 119223 h 119222"/>
                <a:gd name="connsiteX2" fmla="*/ 100 w 119222"/>
                <a:gd name="connsiteY2" fmla="*/ 59611 h 119222"/>
                <a:gd name="connsiteX3" fmla="*/ 59711 w 119222"/>
                <a:gd name="connsiteY3" fmla="*/ 0 h 119222"/>
                <a:gd name="connsiteX4" fmla="*/ 119323 w 119222"/>
                <a:gd name="connsiteY4" fmla="*/ 59611 h 11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222" h="119222">
                  <a:moveTo>
                    <a:pt x="119323" y="59611"/>
                  </a:moveTo>
                  <a:cubicBezTo>
                    <a:pt x="119323" y="92534"/>
                    <a:pt x="92634" y="119223"/>
                    <a:pt x="59711" y="119223"/>
                  </a:cubicBezTo>
                  <a:cubicBezTo>
                    <a:pt x="26789" y="119223"/>
                    <a:pt x="100" y="92534"/>
                    <a:pt x="100" y="59611"/>
                  </a:cubicBezTo>
                  <a:cubicBezTo>
                    <a:pt x="100" y="26689"/>
                    <a:pt x="26789" y="0"/>
                    <a:pt x="59711" y="0"/>
                  </a:cubicBezTo>
                  <a:cubicBezTo>
                    <a:pt x="92634" y="0"/>
                    <a:pt x="119323" y="26689"/>
                    <a:pt x="119323" y="59611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CB0D71CF-352D-9D0D-B4F4-B3F742A53E57}"/>
                </a:ext>
              </a:extLst>
            </p:cNvPr>
            <p:cNvSpPr/>
            <p:nvPr/>
          </p:nvSpPr>
          <p:spPr>
            <a:xfrm>
              <a:off x="1823250" y="5317473"/>
              <a:ext cx="46744" cy="46744"/>
            </a:xfrm>
            <a:custGeom>
              <a:avLst/>
              <a:gdLst>
                <a:gd name="connsiteX0" fmla="*/ 61923 w 61823"/>
                <a:gd name="connsiteY0" fmla="*/ 30912 h 61823"/>
                <a:gd name="connsiteX1" fmla="*/ 31012 w 61823"/>
                <a:gd name="connsiteY1" fmla="*/ 61823 h 61823"/>
                <a:gd name="connsiteX2" fmla="*/ 100 w 61823"/>
                <a:gd name="connsiteY2" fmla="*/ 30912 h 61823"/>
                <a:gd name="connsiteX3" fmla="*/ 31012 w 61823"/>
                <a:gd name="connsiteY3" fmla="*/ 0 h 61823"/>
                <a:gd name="connsiteX4" fmla="*/ 61923 w 61823"/>
                <a:gd name="connsiteY4" fmla="*/ 30912 h 6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823" h="61823">
                  <a:moveTo>
                    <a:pt x="61923" y="30912"/>
                  </a:moveTo>
                  <a:cubicBezTo>
                    <a:pt x="61923" y="47984"/>
                    <a:pt x="48083" y="61823"/>
                    <a:pt x="31012" y="61823"/>
                  </a:cubicBezTo>
                  <a:cubicBezTo>
                    <a:pt x="13940" y="61823"/>
                    <a:pt x="100" y="47984"/>
                    <a:pt x="100" y="30912"/>
                  </a:cubicBezTo>
                  <a:cubicBezTo>
                    <a:pt x="100" y="13839"/>
                    <a:pt x="13940" y="0"/>
                    <a:pt x="31012" y="0"/>
                  </a:cubicBezTo>
                  <a:cubicBezTo>
                    <a:pt x="48083" y="0"/>
                    <a:pt x="61923" y="13839"/>
                    <a:pt x="61923" y="30912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F0A617D5-FD8F-809E-7FCF-ABCC1202AB61}"/>
                </a:ext>
              </a:extLst>
            </p:cNvPr>
            <p:cNvSpPr/>
            <p:nvPr/>
          </p:nvSpPr>
          <p:spPr>
            <a:xfrm>
              <a:off x="1823250" y="5317473"/>
              <a:ext cx="46744" cy="46744"/>
            </a:xfrm>
            <a:custGeom>
              <a:avLst/>
              <a:gdLst>
                <a:gd name="connsiteX0" fmla="*/ 61923 w 61823"/>
                <a:gd name="connsiteY0" fmla="*/ 30912 h 61823"/>
                <a:gd name="connsiteX1" fmla="*/ 31012 w 61823"/>
                <a:gd name="connsiteY1" fmla="*/ 61823 h 61823"/>
                <a:gd name="connsiteX2" fmla="*/ 100 w 61823"/>
                <a:gd name="connsiteY2" fmla="*/ 30912 h 61823"/>
                <a:gd name="connsiteX3" fmla="*/ 31012 w 61823"/>
                <a:gd name="connsiteY3" fmla="*/ 0 h 61823"/>
                <a:gd name="connsiteX4" fmla="*/ 61923 w 61823"/>
                <a:gd name="connsiteY4" fmla="*/ 30912 h 6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823" h="61823">
                  <a:moveTo>
                    <a:pt x="61923" y="30912"/>
                  </a:moveTo>
                  <a:cubicBezTo>
                    <a:pt x="61923" y="47984"/>
                    <a:pt x="48083" y="61823"/>
                    <a:pt x="31012" y="61823"/>
                  </a:cubicBezTo>
                  <a:cubicBezTo>
                    <a:pt x="13940" y="61823"/>
                    <a:pt x="100" y="47984"/>
                    <a:pt x="100" y="30912"/>
                  </a:cubicBezTo>
                  <a:cubicBezTo>
                    <a:pt x="100" y="13839"/>
                    <a:pt x="13940" y="0"/>
                    <a:pt x="31012" y="0"/>
                  </a:cubicBezTo>
                  <a:cubicBezTo>
                    <a:pt x="48083" y="0"/>
                    <a:pt x="61923" y="13839"/>
                    <a:pt x="61923" y="30912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0DEA30C9-E4B7-5F55-C15E-67AB3C0C9A7C}"/>
                </a:ext>
              </a:extLst>
            </p:cNvPr>
            <p:cNvSpPr/>
            <p:nvPr/>
          </p:nvSpPr>
          <p:spPr>
            <a:xfrm>
              <a:off x="1730353" y="5423157"/>
              <a:ext cx="19977" cy="19977"/>
            </a:xfrm>
            <a:custGeom>
              <a:avLst/>
              <a:gdLst>
                <a:gd name="connsiteX0" fmla="*/ 26522 w 26422"/>
                <a:gd name="connsiteY0" fmla="*/ 13211 h 26422"/>
                <a:gd name="connsiteX1" fmla="*/ 13311 w 26422"/>
                <a:gd name="connsiteY1" fmla="*/ 26422 h 26422"/>
                <a:gd name="connsiteX2" fmla="*/ 100 w 26422"/>
                <a:gd name="connsiteY2" fmla="*/ 13211 h 26422"/>
                <a:gd name="connsiteX3" fmla="*/ 13311 w 26422"/>
                <a:gd name="connsiteY3" fmla="*/ 0 h 26422"/>
                <a:gd name="connsiteX4" fmla="*/ 26522 w 26422"/>
                <a:gd name="connsiteY4" fmla="*/ 13211 h 26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22" h="26422">
                  <a:moveTo>
                    <a:pt x="26522" y="13211"/>
                  </a:moveTo>
                  <a:cubicBezTo>
                    <a:pt x="26522" y="20507"/>
                    <a:pt x="20607" y="26422"/>
                    <a:pt x="13311" y="26422"/>
                  </a:cubicBezTo>
                  <a:cubicBezTo>
                    <a:pt x="6015" y="26422"/>
                    <a:pt x="100" y="20507"/>
                    <a:pt x="100" y="13211"/>
                  </a:cubicBezTo>
                  <a:cubicBezTo>
                    <a:pt x="100" y="5915"/>
                    <a:pt x="6015" y="0"/>
                    <a:pt x="13311" y="0"/>
                  </a:cubicBezTo>
                  <a:cubicBezTo>
                    <a:pt x="20607" y="0"/>
                    <a:pt x="26522" y="5915"/>
                    <a:pt x="26522" y="13211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D70F62E4-B5C1-B8F2-E284-B3A5F8678C41}"/>
                </a:ext>
              </a:extLst>
            </p:cNvPr>
            <p:cNvSpPr/>
            <p:nvPr/>
          </p:nvSpPr>
          <p:spPr>
            <a:xfrm>
              <a:off x="1730353" y="5423157"/>
              <a:ext cx="19977" cy="19977"/>
            </a:xfrm>
            <a:custGeom>
              <a:avLst/>
              <a:gdLst>
                <a:gd name="connsiteX0" fmla="*/ 26522 w 26422"/>
                <a:gd name="connsiteY0" fmla="*/ 13211 h 26422"/>
                <a:gd name="connsiteX1" fmla="*/ 13311 w 26422"/>
                <a:gd name="connsiteY1" fmla="*/ 26422 h 26422"/>
                <a:gd name="connsiteX2" fmla="*/ 100 w 26422"/>
                <a:gd name="connsiteY2" fmla="*/ 13211 h 26422"/>
                <a:gd name="connsiteX3" fmla="*/ 13311 w 26422"/>
                <a:gd name="connsiteY3" fmla="*/ 0 h 26422"/>
                <a:gd name="connsiteX4" fmla="*/ 26522 w 26422"/>
                <a:gd name="connsiteY4" fmla="*/ 13211 h 26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22" h="26422">
                  <a:moveTo>
                    <a:pt x="26522" y="13211"/>
                  </a:moveTo>
                  <a:cubicBezTo>
                    <a:pt x="26522" y="20507"/>
                    <a:pt x="20607" y="26422"/>
                    <a:pt x="13311" y="26422"/>
                  </a:cubicBezTo>
                  <a:cubicBezTo>
                    <a:pt x="6015" y="26422"/>
                    <a:pt x="100" y="20507"/>
                    <a:pt x="100" y="13211"/>
                  </a:cubicBezTo>
                  <a:cubicBezTo>
                    <a:pt x="100" y="5915"/>
                    <a:pt x="6015" y="0"/>
                    <a:pt x="13311" y="0"/>
                  </a:cubicBezTo>
                  <a:cubicBezTo>
                    <a:pt x="20607" y="0"/>
                    <a:pt x="26522" y="5915"/>
                    <a:pt x="26522" y="13211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0E2B492B-564C-0342-C547-11FDC23ECAF8}"/>
                </a:ext>
              </a:extLst>
            </p:cNvPr>
            <p:cNvSpPr/>
            <p:nvPr/>
          </p:nvSpPr>
          <p:spPr>
            <a:xfrm>
              <a:off x="1747263" y="5345816"/>
              <a:ext cx="37482" cy="37482"/>
            </a:xfrm>
            <a:custGeom>
              <a:avLst/>
              <a:gdLst>
                <a:gd name="connsiteX0" fmla="*/ 49674 w 49573"/>
                <a:gd name="connsiteY0" fmla="*/ 24787 h 49573"/>
                <a:gd name="connsiteX1" fmla="*/ 24887 w 49573"/>
                <a:gd name="connsiteY1" fmla="*/ 49574 h 49573"/>
                <a:gd name="connsiteX2" fmla="*/ 100 w 49573"/>
                <a:gd name="connsiteY2" fmla="*/ 24787 h 49573"/>
                <a:gd name="connsiteX3" fmla="*/ 24887 w 49573"/>
                <a:gd name="connsiteY3" fmla="*/ 0 h 49573"/>
                <a:gd name="connsiteX4" fmla="*/ 49674 w 49573"/>
                <a:gd name="connsiteY4" fmla="*/ 24787 h 4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73" h="49573">
                  <a:moveTo>
                    <a:pt x="49674" y="24787"/>
                  </a:moveTo>
                  <a:cubicBezTo>
                    <a:pt x="49674" y="38477"/>
                    <a:pt x="38576" y="49574"/>
                    <a:pt x="24887" y="49574"/>
                  </a:cubicBezTo>
                  <a:cubicBezTo>
                    <a:pt x="11197" y="49574"/>
                    <a:pt x="100" y="38476"/>
                    <a:pt x="100" y="24787"/>
                  </a:cubicBezTo>
                  <a:cubicBezTo>
                    <a:pt x="100" y="11097"/>
                    <a:pt x="11197" y="0"/>
                    <a:pt x="24887" y="0"/>
                  </a:cubicBezTo>
                  <a:cubicBezTo>
                    <a:pt x="38576" y="0"/>
                    <a:pt x="49674" y="11098"/>
                    <a:pt x="49674" y="24787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3CEA5679-44D6-F87B-66E7-1A19E4F3CBCF}"/>
                </a:ext>
              </a:extLst>
            </p:cNvPr>
            <p:cNvSpPr/>
            <p:nvPr/>
          </p:nvSpPr>
          <p:spPr>
            <a:xfrm>
              <a:off x="1747263" y="5345816"/>
              <a:ext cx="37482" cy="37482"/>
            </a:xfrm>
            <a:custGeom>
              <a:avLst/>
              <a:gdLst>
                <a:gd name="connsiteX0" fmla="*/ 49674 w 49573"/>
                <a:gd name="connsiteY0" fmla="*/ 24787 h 49573"/>
                <a:gd name="connsiteX1" fmla="*/ 24887 w 49573"/>
                <a:gd name="connsiteY1" fmla="*/ 49574 h 49573"/>
                <a:gd name="connsiteX2" fmla="*/ 100 w 49573"/>
                <a:gd name="connsiteY2" fmla="*/ 24787 h 49573"/>
                <a:gd name="connsiteX3" fmla="*/ 24887 w 49573"/>
                <a:gd name="connsiteY3" fmla="*/ 0 h 49573"/>
                <a:gd name="connsiteX4" fmla="*/ 49674 w 49573"/>
                <a:gd name="connsiteY4" fmla="*/ 24787 h 4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73" h="49573">
                  <a:moveTo>
                    <a:pt x="49674" y="24787"/>
                  </a:moveTo>
                  <a:cubicBezTo>
                    <a:pt x="49674" y="38477"/>
                    <a:pt x="38576" y="49574"/>
                    <a:pt x="24887" y="49574"/>
                  </a:cubicBezTo>
                  <a:cubicBezTo>
                    <a:pt x="11197" y="49574"/>
                    <a:pt x="100" y="38476"/>
                    <a:pt x="100" y="24787"/>
                  </a:cubicBezTo>
                  <a:cubicBezTo>
                    <a:pt x="100" y="11097"/>
                    <a:pt x="11197" y="0"/>
                    <a:pt x="24887" y="0"/>
                  </a:cubicBezTo>
                  <a:cubicBezTo>
                    <a:pt x="38576" y="0"/>
                    <a:pt x="49674" y="11098"/>
                    <a:pt x="49674" y="24787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9E7445F2-67AC-8F52-20A9-1056FD9BDCA3}"/>
                </a:ext>
              </a:extLst>
            </p:cNvPr>
            <p:cNvSpPr/>
            <p:nvPr/>
          </p:nvSpPr>
          <p:spPr>
            <a:xfrm>
              <a:off x="1736004" y="5360178"/>
              <a:ext cx="23666" cy="23666"/>
            </a:xfrm>
            <a:custGeom>
              <a:avLst/>
              <a:gdLst>
                <a:gd name="connsiteX0" fmla="*/ 31401 w 31300"/>
                <a:gd name="connsiteY0" fmla="*/ 15650 h 31300"/>
                <a:gd name="connsiteX1" fmla="*/ 15750 w 31300"/>
                <a:gd name="connsiteY1" fmla="*/ 31301 h 31300"/>
                <a:gd name="connsiteX2" fmla="*/ 100 w 31300"/>
                <a:gd name="connsiteY2" fmla="*/ 15650 h 31300"/>
                <a:gd name="connsiteX3" fmla="*/ 15750 w 31300"/>
                <a:gd name="connsiteY3" fmla="*/ 0 h 31300"/>
                <a:gd name="connsiteX4" fmla="*/ 31401 w 31300"/>
                <a:gd name="connsiteY4" fmla="*/ 15650 h 3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00" h="31300">
                  <a:moveTo>
                    <a:pt x="31401" y="15650"/>
                  </a:moveTo>
                  <a:cubicBezTo>
                    <a:pt x="31401" y="24294"/>
                    <a:pt x="24394" y="31301"/>
                    <a:pt x="15750" y="31301"/>
                  </a:cubicBezTo>
                  <a:cubicBezTo>
                    <a:pt x="7107" y="31301"/>
                    <a:pt x="100" y="24294"/>
                    <a:pt x="100" y="15650"/>
                  </a:cubicBezTo>
                  <a:cubicBezTo>
                    <a:pt x="100" y="7007"/>
                    <a:pt x="7107" y="0"/>
                    <a:pt x="15750" y="0"/>
                  </a:cubicBezTo>
                  <a:cubicBezTo>
                    <a:pt x="24394" y="0"/>
                    <a:pt x="31401" y="7006"/>
                    <a:pt x="31401" y="15650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C3E62137-EE02-D4E6-18AF-756ACF68F41E}"/>
                </a:ext>
              </a:extLst>
            </p:cNvPr>
            <p:cNvSpPr/>
            <p:nvPr/>
          </p:nvSpPr>
          <p:spPr>
            <a:xfrm>
              <a:off x="1736004" y="5360178"/>
              <a:ext cx="23666" cy="23666"/>
            </a:xfrm>
            <a:custGeom>
              <a:avLst/>
              <a:gdLst>
                <a:gd name="connsiteX0" fmla="*/ 31401 w 31300"/>
                <a:gd name="connsiteY0" fmla="*/ 15650 h 31300"/>
                <a:gd name="connsiteX1" fmla="*/ 15750 w 31300"/>
                <a:gd name="connsiteY1" fmla="*/ 31301 h 31300"/>
                <a:gd name="connsiteX2" fmla="*/ 100 w 31300"/>
                <a:gd name="connsiteY2" fmla="*/ 15650 h 31300"/>
                <a:gd name="connsiteX3" fmla="*/ 15750 w 31300"/>
                <a:gd name="connsiteY3" fmla="*/ 0 h 31300"/>
                <a:gd name="connsiteX4" fmla="*/ 31401 w 31300"/>
                <a:gd name="connsiteY4" fmla="*/ 15650 h 3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00" h="31300">
                  <a:moveTo>
                    <a:pt x="31401" y="15650"/>
                  </a:moveTo>
                  <a:cubicBezTo>
                    <a:pt x="31401" y="24294"/>
                    <a:pt x="24394" y="31301"/>
                    <a:pt x="15750" y="31301"/>
                  </a:cubicBezTo>
                  <a:cubicBezTo>
                    <a:pt x="7107" y="31301"/>
                    <a:pt x="100" y="24294"/>
                    <a:pt x="100" y="15650"/>
                  </a:cubicBezTo>
                  <a:cubicBezTo>
                    <a:pt x="100" y="7007"/>
                    <a:pt x="7107" y="0"/>
                    <a:pt x="15750" y="0"/>
                  </a:cubicBezTo>
                  <a:cubicBezTo>
                    <a:pt x="24394" y="0"/>
                    <a:pt x="31401" y="7006"/>
                    <a:pt x="31401" y="15650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C1C5125A-E296-4D5E-D28C-24136514A4BF}"/>
                </a:ext>
              </a:extLst>
            </p:cNvPr>
            <p:cNvSpPr/>
            <p:nvPr/>
          </p:nvSpPr>
          <p:spPr>
            <a:xfrm>
              <a:off x="2337736" y="5100953"/>
              <a:ext cx="96255" cy="96255"/>
            </a:xfrm>
            <a:custGeom>
              <a:avLst/>
              <a:gdLst>
                <a:gd name="connsiteX0" fmla="*/ 127408 w 127307"/>
                <a:gd name="connsiteY0" fmla="*/ 63654 h 127307"/>
                <a:gd name="connsiteX1" fmla="*/ 63754 w 127307"/>
                <a:gd name="connsiteY1" fmla="*/ 127308 h 127307"/>
                <a:gd name="connsiteX2" fmla="*/ 100 w 127307"/>
                <a:gd name="connsiteY2" fmla="*/ 63654 h 127307"/>
                <a:gd name="connsiteX3" fmla="*/ 63754 w 127307"/>
                <a:gd name="connsiteY3" fmla="*/ 0 h 127307"/>
                <a:gd name="connsiteX4" fmla="*/ 127408 w 127307"/>
                <a:gd name="connsiteY4" fmla="*/ 63654 h 127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307" h="127307">
                  <a:moveTo>
                    <a:pt x="127408" y="63654"/>
                  </a:moveTo>
                  <a:cubicBezTo>
                    <a:pt x="127408" y="98809"/>
                    <a:pt x="98909" y="127308"/>
                    <a:pt x="63754" y="127308"/>
                  </a:cubicBezTo>
                  <a:cubicBezTo>
                    <a:pt x="28599" y="127308"/>
                    <a:pt x="100" y="98809"/>
                    <a:pt x="100" y="63654"/>
                  </a:cubicBezTo>
                  <a:cubicBezTo>
                    <a:pt x="100" y="28499"/>
                    <a:pt x="28599" y="0"/>
                    <a:pt x="63754" y="0"/>
                  </a:cubicBezTo>
                  <a:cubicBezTo>
                    <a:pt x="98909" y="0"/>
                    <a:pt x="127408" y="28499"/>
                    <a:pt x="127408" y="63654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7F99D89-348D-1BDE-5E4A-DA8FA5DA0132}"/>
                </a:ext>
              </a:extLst>
            </p:cNvPr>
            <p:cNvSpPr/>
            <p:nvPr/>
          </p:nvSpPr>
          <p:spPr>
            <a:xfrm>
              <a:off x="2337736" y="5100953"/>
              <a:ext cx="96255" cy="96255"/>
            </a:xfrm>
            <a:custGeom>
              <a:avLst/>
              <a:gdLst>
                <a:gd name="connsiteX0" fmla="*/ 127408 w 127307"/>
                <a:gd name="connsiteY0" fmla="*/ 63654 h 127307"/>
                <a:gd name="connsiteX1" fmla="*/ 63754 w 127307"/>
                <a:gd name="connsiteY1" fmla="*/ 127308 h 127307"/>
                <a:gd name="connsiteX2" fmla="*/ 100 w 127307"/>
                <a:gd name="connsiteY2" fmla="*/ 63654 h 127307"/>
                <a:gd name="connsiteX3" fmla="*/ 63754 w 127307"/>
                <a:gd name="connsiteY3" fmla="*/ 0 h 127307"/>
                <a:gd name="connsiteX4" fmla="*/ 127408 w 127307"/>
                <a:gd name="connsiteY4" fmla="*/ 63654 h 127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307" h="127307">
                  <a:moveTo>
                    <a:pt x="127408" y="63654"/>
                  </a:moveTo>
                  <a:cubicBezTo>
                    <a:pt x="127408" y="98809"/>
                    <a:pt x="98909" y="127308"/>
                    <a:pt x="63754" y="127308"/>
                  </a:cubicBezTo>
                  <a:cubicBezTo>
                    <a:pt x="28599" y="127308"/>
                    <a:pt x="100" y="98809"/>
                    <a:pt x="100" y="63654"/>
                  </a:cubicBezTo>
                  <a:cubicBezTo>
                    <a:pt x="100" y="28499"/>
                    <a:pt x="28599" y="0"/>
                    <a:pt x="63754" y="0"/>
                  </a:cubicBezTo>
                  <a:cubicBezTo>
                    <a:pt x="98909" y="0"/>
                    <a:pt x="127408" y="28499"/>
                    <a:pt x="127408" y="63654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95FA095E-E222-85AD-F7AF-0C556BB7FF53}"/>
                </a:ext>
              </a:extLst>
            </p:cNvPr>
            <p:cNvSpPr/>
            <p:nvPr/>
          </p:nvSpPr>
          <p:spPr>
            <a:xfrm>
              <a:off x="1728253" y="5340323"/>
              <a:ext cx="25196" cy="25196"/>
            </a:xfrm>
            <a:custGeom>
              <a:avLst/>
              <a:gdLst>
                <a:gd name="connsiteX0" fmla="*/ 33425 w 33324"/>
                <a:gd name="connsiteY0" fmla="*/ 16662 h 33324"/>
                <a:gd name="connsiteX1" fmla="*/ 16762 w 33324"/>
                <a:gd name="connsiteY1" fmla="*/ 33325 h 33324"/>
                <a:gd name="connsiteX2" fmla="*/ 100 w 33324"/>
                <a:gd name="connsiteY2" fmla="*/ 16662 h 33324"/>
                <a:gd name="connsiteX3" fmla="*/ 16762 w 33324"/>
                <a:gd name="connsiteY3" fmla="*/ 0 h 33324"/>
                <a:gd name="connsiteX4" fmla="*/ 33425 w 33324"/>
                <a:gd name="connsiteY4" fmla="*/ 16662 h 3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24" h="33324">
                  <a:moveTo>
                    <a:pt x="33425" y="16662"/>
                  </a:moveTo>
                  <a:cubicBezTo>
                    <a:pt x="33425" y="25865"/>
                    <a:pt x="25965" y="33325"/>
                    <a:pt x="16762" y="33325"/>
                  </a:cubicBezTo>
                  <a:cubicBezTo>
                    <a:pt x="7560" y="33325"/>
                    <a:pt x="100" y="25865"/>
                    <a:pt x="100" y="16662"/>
                  </a:cubicBezTo>
                  <a:cubicBezTo>
                    <a:pt x="100" y="7460"/>
                    <a:pt x="7560" y="0"/>
                    <a:pt x="16762" y="0"/>
                  </a:cubicBezTo>
                  <a:cubicBezTo>
                    <a:pt x="25965" y="0"/>
                    <a:pt x="33425" y="7460"/>
                    <a:pt x="33425" y="16662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6B73CFDC-96BD-9A1B-A937-93605FDC41DD}"/>
                </a:ext>
              </a:extLst>
            </p:cNvPr>
            <p:cNvSpPr/>
            <p:nvPr/>
          </p:nvSpPr>
          <p:spPr>
            <a:xfrm>
              <a:off x="1728253" y="5340323"/>
              <a:ext cx="25196" cy="25196"/>
            </a:xfrm>
            <a:custGeom>
              <a:avLst/>
              <a:gdLst>
                <a:gd name="connsiteX0" fmla="*/ 33425 w 33324"/>
                <a:gd name="connsiteY0" fmla="*/ 16662 h 33324"/>
                <a:gd name="connsiteX1" fmla="*/ 16762 w 33324"/>
                <a:gd name="connsiteY1" fmla="*/ 33325 h 33324"/>
                <a:gd name="connsiteX2" fmla="*/ 100 w 33324"/>
                <a:gd name="connsiteY2" fmla="*/ 16662 h 33324"/>
                <a:gd name="connsiteX3" fmla="*/ 16762 w 33324"/>
                <a:gd name="connsiteY3" fmla="*/ 0 h 33324"/>
                <a:gd name="connsiteX4" fmla="*/ 33425 w 33324"/>
                <a:gd name="connsiteY4" fmla="*/ 16662 h 3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24" h="33324">
                  <a:moveTo>
                    <a:pt x="33425" y="16662"/>
                  </a:moveTo>
                  <a:cubicBezTo>
                    <a:pt x="33425" y="25865"/>
                    <a:pt x="25965" y="33325"/>
                    <a:pt x="16762" y="33325"/>
                  </a:cubicBezTo>
                  <a:cubicBezTo>
                    <a:pt x="7560" y="33325"/>
                    <a:pt x="100" y="25865"/>
                    <a:pt x="100" y="16662"/>
                  </a:cubicBezTo>
                  <a:cubicBezTo>
                    <a:pt x="100" y="7460"/>
                    <a:pt x="7560" y="0"/>
                    <a:pt x="16762" y="0"/>
                  </a:cubicBezTo>
                  <a:cubicBezTo>
                    <a:pt x="25965" y="0"/>
                    <a:pt x="33425" y="7460"/>
                    <a:pt x="33425" y="16662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D284260A-8269-F982-A355-80EAB56B0A44}"/>
                </a:ext>
              </a:extLst>
            </p:cNvPr>
            <p:cNvSpPr/>
            <p:nvPr/>
          </p:nvSpPr>
          <p:spPr>
            <a:xfrm>
              <a:off x="1837970" y="5108868"/>
              <a:ext cx="55975" cy="55975"/>
            </a:xfrm>
            <a:custGeom>
              <a:avLst/>
              <a:gdLst>
                <a:gd name="connsiteX0" fmla="*/ 74133 w 74032"/>
                <a:gd name="connsiteY0" fmla="*/ 37017 h 74032"/>
                <a:gd name="connsiteX1" fmla="*/ 37116 w 74032"/>
                <a:gd name="connsiteY1" fmla="*/ 74033 h 74032"/>
                <a:gd name="connsiteX2" fmla="*/ 100 w 74032"/>
                <a:gd name="connsiteY2" fmla="*/ 37017 h 74032"/>
                <a:gd name="connsiteX3" fmla="*/ 37116 w 74032"/>
                <a:gd name="connsiteY3" fmla="*/ 0 h 74032"/>
                <a:gd name="connsiteX4" fmla="*/ 74133 w 74032"/>
                <a:gd name="connsiteY4" fmla="*/ 37017 h 74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32" h="74032">
                  <a:moveTo>
                    <a:pt x="74133" y="37017"/>
                  </a:moveTo>
                  <a:cubicBezTo>
                    <a:pt x="74133" y="57460"/>
                    <a:pt x="57560" y="74033"/>
                    <a:pt x="37116" y="74033"/>
                  </a:cubicBezTo>
                  <a:cubicBezTo>
                    <a:pt x="16673" y="74033"/>
                    <a:pt x="100" y="57460"/>
                    <a:pt x="100" y="37017"/>
                  </a:cubicBezTo>
                  <a:cubicBezTo>
                    <a:pt x="100" y="16573"/>
                    <a:pt x="16673" y="0"/>
                    <a:pt x="37116" y="0"/>
                  </a:cubicBezTo>
                  <a:cubicBezTo>
                    <a:pt x="57560" y="0"/>
                    <a:pt x="74133" y="16573"/>
                    <a:pt x="74133" y="37017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931B7074-CEDC-E4B9-BCCA-91D5BEE24FCA}"/>
                </a:ext>
              </a:extLst>
            </p:cNvPr>
            <p:cNvSpPr/>
            <p:nvPr/>
          </p:nvSpPr>
          <p:spPr>
            <a:xfrm>
              <a:off x="1837970" y="5108868"/>
              <a:ext cx="55975" cy="55975"/>
            </a:xfrm>
            <a:custGeom>
              <a:avLst/>
              <a:gdLst>
                <a:gd name="connsiteX0" fmla="*/ 74133 w 74032"/>
                <a:gd name="connsiteY0" fmla="*/ 37017 h 74032"/>
                <a:gd name="connsiteX1" fmla="*/ 37116 w 74032"/>
                <a:gd name="connsiteY1" fmla="*/ 74033 h 74032"/>
                <a:gd name="connsiteX2" fmla="*/ 100 w 74032"/>
                <a:gd name="connsiteY2" fmla="*/ 37017 h 74032"/>
                <a:gd name="connsiteX3" fmla="*/ 37116 w 74032"/>
                <a:gd name="connsiteY3" fmla="*/ 0 h 74032"/>
                <a:gd name="connsiteX4" fmla="*/ 74133 w 74032"/>
                <a:gd name="connsiteY4" fmla="*/ 37017 h 74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32" h="74032">
                  <a:moveTo>
                    <a:pt x="74133" y="37017"/>
                  </a:moveTo>
                  <a:cubicBezTo>
                    <a:pt x="74133" y="57460"/>
                    <a:pt x="57560" y="74033"/>
                    <a:pt x="37116" y="74033"/>
                  </a:cubicBezTo>
                  <a:cubicBezTo>
                    <a:pt x="16673" y="74033"/>
                    <a:pt x="100" y="57460"/>
                    <a:pt x="100" y="37017"/>
                  </a:cubicBezTo>
                  <a:cubicBezTo>
                    <a:pt x="100" y="16573"/>
                    <a:pt x="16673" y="0"/>
                    <a:pt x="37116" y="0"/>
                  </a:cubicBezTo>
                  <a:cubicBezTo>
                    <a:pt x="57560" y="0"/>
                    <a:pt x="74133" y="16573"/>
                    <a:pt x="74133" y="37017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C37B3646-34F7-781C-4E8C-5D0505C8642B}"/>
                </a:ext>
              </a:extLst>
            </p:cNvPr>
            <p:cNvSpPr/>
            <p:nvPr/>
          </p:nvSpPr>
          <p:spPr>
            <a:xfrm>
              <a:off x="1766791" y="5391354"/>
              <a:ext cx="33786" cy="33786"/>
            </a:xfrm>
            <a:custGeom>
              <a:avLst/>
              <a:gdLst>
                <a:gd name="connsiteX0" fmla="*/ 44786 w 44685"/>
                <a:gd name="connsiteY0" fmla="*/ 22343 h 44685"/>
                <a:gd name="connsiteX1" fmla="*/ 22443 w 44685"/>
                <a:gd name="connsiteY1" fmla="*/ 44686 h 44685"/>
                <a:gd name="connsiteX2" fmla="*/ 100 w 44685"/>
                <a:gd name="connsiteY2" fmla="*/ 22343 h 44685"/>
                <a:gd name="connsiteX3" fmla="*/ 22443 w 44685"/>
                <a:gd name="connsiteY3" fmla="*/ 0 h 44685"/>
                <a:gd name="connsiteX4" fmla="*/ 44786 w 44685"/>
                <a:gd name="connsiteY4" fmla="*/ 22343 h 4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85" h="44685">
                  <a:moveTo>
                    <a:pt x="44786" y="22343"/>
                  </a:moveTo>
                  <a:cubicBezTo>
                    <a:pt x="44786" y="34682"/>
                    <a:pt x="34783" y="44686"/>
                    <a:pt x="22443" y="44686"/>
                  </a:cubicBezTo>
                  <a:cubicBezTo>
                    <a:pt x="10103" y="44686"/>
                    <a:pt x="100" y="34682"/>
                    <a:pt x="100" y="22343"/>
                  </a:cubicBezTo>
                  <a:cubicBezTo>
                    <a:pt x="100" y="10003"/>
                    <a:pt x="10103" y="0"/>
                    <a:pt x="22443" y="0"/>
                  </a:cubicBezTo>
                  <a:cubicBezTo>
                    <a:pt x="34783" y="0"/>
                    <a:pt x="44786" y="10003"/>
                    <a:pt x="44786" y="22343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F7475F72-4C31-2C44-4BE7-3F9F1A100127}"/>
                </a:ext>
              </a:extLst>
            </p:cNvPr>
            <p:cNvSpPr/>
            <p:nvPr/>
          </p:nvSpPr>
          <p:spPr>
            <a:xfrm>
              <a:off x="1766791" y="5391354"/>
              <a:ext cx="33786" cy="33786"/>
            </a:xfrm>
            <a:custGeom>
              <a:avLst/>
              <a:gdLst>
                <a:gd name="connsiteX0" fmla="*/ 44786 w 44685"/>
                <a:gd name="connsiteY0" fmla="*/ 22343 h 44685"/>
                <a:gd name="connsiteX1" fmla="*/ 22443 w 44685"/>
                <a:gd name="connsiteY1" fmla="*/ 44686 h 44685"/>
                <a:gd name="connsiteX2" fmla="*/ 100 w 44685"/>
                <a:gd name="connsiteY2" fmla="*/ 22343 h 44685"/>
                <a:gd name="connsiteX3" fmla="*/ 22443 w 44685"/>
                <a:gd name="connsiteY3" fmla="*/ 0 h 44685"/>
                <a:gd name="connsiteX4" fmla="*/ 44786 w 44685"/>
                <a:gd name="connsiteY4" fmla="*/ 22343 h 4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85" h="44685">
                  <a:moveTo>
                    <a:pt x="44786" y="22343"/>
                  </a:moveTo>
                  <a:cubicBezTo>
                    <a:pt x="44786" y="34682"/>
                    <a:pt x="34783" y="44686"/>
                    <a:pt x="22443" y="44686"/>
                  </a:cubicBezTo>
                  <a:cubicBezTo>
                    <a:pt x="10103" y="44686"/>
                    <a:pt x="100" y="34682"/>
                    <a:pt x="100" y="22343"/>
                  </a:cubicBezTo>
                  <a:cubicBezTo>
                    <a:pt x="100" y="10003"/>
                    <a:pt x="10103" y="0"/>
                    <a:pt x="22443" y="0"/>
                  </a:cubicBezTo>
                  <a:cubicBezTo>
                    <a:pt x="34783" y="0"/>
                    <a:pt x="44786" y="10003"/>
                    <a:pt x="44786" y="22343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B725548D-6DBB-30A3-A394-C9B6C2737E60}"/>
                </a:ext>
              </a:extLst>
            </p:cNvPr>
            <p:cNvSpPr/>
            <p:nvPr/>
          </p:nvSpPr>
          <p:spPr>
            <a:xfrm>
              <a:off x="1752512" y="5345900"/>
              <a:ext cx="30451" cy="30451"/>
            </a:xfrm>
            <a:custGeom>
              <a:avLst/>
              <a:gdLst>
                <a:gd name="connsiteX0" fmla="*/ 40375 w 40275"/>
                <a:gd name="connsiteY0" fmla="*/ 20138 h 40275"/>
                <a:gd name="connsiteX1" fmla="*/ 20238 w 40275"/>
                <a:gd name="connsiteY1" fmla="*/ 40276 h 40275"/>
                <a:gd name="connsiteX2" fmla="*/ 100 w 40275"/>
                <a:gd name="connsiteY2" fmla="*/ 20138 h 40275"/>
                <a:gd name="connsiteX3" fmla="*/ 20238 w 40275"/>
                <a:gd name="connsiteY3" fmla="*/ 0 h 40275"/>
                <a:gd name="connsiteX4" fmla="*/ 40375 w 40275"/>
                <a:gd name="connsiteY4" fmla="*/ 20138 h 4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75" h="40275">
                  <a:moveTo>
                    <a:pt x="40375" y="20138"/>
                  </a:moveTo>
                  <a:cubicBezTo>
                    <a:pt x="40375" y="31259"/>
                    <a:pt x="31359" y="40276"/>
                    <a:pt x="20238" y="40276"/>
                  </a:cubicBezTo>
                  <a:cubicBezTo>
                    <a:pt x="9116" y="40276"/>
                    <a:pt x="100" y="31259"/>
                    <a:pt x="100" y="20138"/>
                  </a:cubicBezTo>
                  <a:cubicBezTo>
                    <a:pt x="100" y="9016"/>
                    <a:pt x="9116" y="0"/>
                    <a:pt x="20238" y="0"/>
                  </a:cubicBezTo>
                  <a:cubicBezTo>
                    <a:pt x="31359" y="0"/>
                    <a:pt x="40375" y="9016"/>
                    <a:pt x="40375" y="20138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E891EA5E-0601-FAB5-3ADA-08015A6D29CF}"/>
                </a:ext>
              </a:extLst>
            </p:cNvPr>
            <p:cNvSpPr/>
            <p:nvPr/>
          </p:nvSpPr>
          <p:spPr>
            <a:xfrm>
              <a:off x="1752512" y="5345900"/>
              <a:ext cx="30451" cy="30451"/>
            </a:xfrm>
            <a:custGeom>
              <a:avLst/>
              <a:gdLst>
                <a:gd name="connsiteX0" fmla="*/ 40375 w 40275"/>
                <a:gd name="connsiteY0" fmla="*/ 20138 h 40275"/>
                <a:gd name="connsiteX1" fmla="*/ 20238 w 40275"/>
                <a:gd name="connsiteY1" fmla="*/ 40276 h 40275"/>
                <a:gd name="connsiteX2" fmla="*/ 100 w 40275"/>
                <a:gd name="connsiteY2" fmla="*/ 20138 h 40275"/>
                <a:gd name="connsiteX3" fmla="*/ 20238 w 40275"/>
                <a:gd name="connsiteY3" fmla="*/ 0 h 40275"/>
                <a:gd name="connsiteX4" fmla="*/ 40375 w 40275"/>
                <a:gd name="connsiteY4" fmla="*/ 20138 h 4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75" h="40275">
                  <a:moveTo>
                    <a:pt x="40375" y="20138"/>
                  </a:moveTo>
                  <a:cubicBezTo>
                    <a:pt x="40375" y="31259"/>
                    <a:pt x="31359" y="40276"/>
                    <a:pt x="20238" y="40276"/>
                  </a:cubicBezTo>
                  <a:cubicBezTo>
                    <a:pt x="9116" y="40276"/>
                    <a:pt x="100" y="31259"/>
                    <a:pt x="100" y="20138"/>
                  </a:cubicBezTo>
                  <a:cubicBezTo>
                    <a:pt x="100" y="9016"/>
                    <a:pt x="9116" y="0"/>
                    <a:pt x="20238" y="0"/>
                  </a:cubicBezTo>
                  <a:cubicBezTo>
                    <a:pt x="31359" y="0"/>
                    <a:pt x="40375" y="9016"/>
                    <a:pt x="40375" y="20138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A94ABE6A-4C91-D324-17E7-7CFE44D6D5E4}"/>
                </a:ext>
              </a:extLst>
            </p:cNvPr>
            <p:cNvSpPr/>
            <p:nvPr/>
          </p:nvSpPr>
          <p:spPr>
            <a:xfrm>
              <a:off x="1741867" y="5331187"/>
              <a:ext cx="20209" cy="20209"/>
            </a:xfrm>
            <a:custGeom>
              <a:avLst/>
              <a:gdLst>
                <a:gd name="connsiteX0" fmla="*/ 26830 w 26729"/>
                <a:gd name="connsiteY0" fmla="*/ 13365 h 26729"/>
                <a:gd name="connsiteX1" fmla="*/ 13465 w 26729"/>
                <a:gd name="connsiteY1" fmla="*/ 26730 h 26729"/>
                <a:gd name="connsiteX2" fmla="*/ 100 w 26729"/>
                <a:gd name="connsiteY2" fmla="*/ 13365 h 26729"/>
                <a:gd name="connsiteX3" fmla="*/ 13465 w 26729"/>
                <a:gd name="connsiteY3" fmla="*/ 0 h 26729"/>
                <a:gd name="connsiteX4" fmla="*/ 26830 w 26729"/>
                <a:gd name="connsiteY4" fmla="*/ 13365 h 2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29" h="26729">
                  <a:moveTo>
                    <a:pt x="26830" y="13365"/>
                  </a:moveTo>
                  <a:cubicBezTo>
                    <a:pt x="26830" y="20746"/>
                    <a:pt x="20846" y="26730"/>
                    <a:pt x="13465" y="26730"/>
                  </a:cubicBezTo>
                  <a:cubicBezTo>
                    <a:pt x="6084" y="26730"/>
                    <a:pt x="100" y="20746"/>
                    <a:pt x="100" y="13365"/>
                  </a:cubicBezTo>
                  <a:cubicBezTo>
                    <a:pt x="100" y="5983"/>
                    <a:pt x="6084" y="0"/>
                    <a:pt x="13465" y="0"/>
                  </a:cubicBezTo>
                  <a:cubicBezTo>
                    <a:pt x="20846" y="0"/>
                    <a:pt x="26830" y="5983"/>
                    <a:pt x="26830" y="13365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0D7A0EA4-3E75-0307-53B8-E0385788DDC3}"/>
                </a:ext>
              </a:extLst>
            </p:cNvPr>
            <p:cNvSpPr/>
            <p:nvPr/>
          </p:nvSpPr>
          <p:spPr>
            <a:xfrm>
              <a:off x="1741867" y="5331187"/>
              <a:ext cx="20209" cy="20209"/>
            </a:xfrm>
            <a:custGeom>
              <a:avLst/>
              <a:gdLst>
                <a:gd name="connsiteX0" fmla="*/ 26830 w 26729"/>
                <a:gd name="connsiteY0" fmla="*/ 13365 h 26729"/>
                <a:gd name="connsiteX1" fmla="*/ 13465 w 26729"/>
                <a:gd name="connsiteY1" fmla="*/ 26730 h 26729"/>
                <a:gd name="connsiteX2" fmla="*/ 100 w 26729"/>
                <a:gd name="connsiteY2" fmla="*/ 13365 h 26729"/>
                <a:gd name="connsiteX3" fmla="*/ 13465 w 26729"/>
                <a:gd name="connsiteY3" fmla="*/ 0 h 26729"/>
                <a:gd name="connsiteX4" fmla="*/ 26830 w 26729"/>
                <a:gd name="connsiteY4" fmla="*/ 13365 h 2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29" h="26729">
                  <a:moveTo>
                    <a:pt x="26830" y="13365"/>
                  </a:moveTo>
                  <a:cubicBezTo>
                    <a:pt x="26830" y="20746"/>
                    <a:pt x="20846" y="26730"/>
                    <a:pt x="13465" y="26730"/>
                  </a:cubicBezTo>
                  <a:cubicBezTo>
                    <a:pt x="6084" y="26730"/>
                    <a:pt x="100" y="20746"/>
                    <a:pt x="100" y="13365"/>
                  </a:cubicBezTo>
                  <a:cubicBezTo>
                    <a:pt x="100" y="5983"/>
                    <a:pt x="6084" y="0"/>
                    <a:pt x="13465" y="0"/>
                  </a:cubicBezTo>
                  <a:cubicBezTo>
                    <a:pt x="20846" y="0"/>
                    <a:pt x="26830" y="5983"/>
                    <a:pt x="26830" y="13365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1854F697-6EDE-5107-9145-6B1040244E16}"/>
                </a:ext>
              </a:extLst>
            </p:cNvPr>
            <p:cNvSpPr/>
            <p:nvPr/>
          </p:nvSpPr>
          <p:spPr>
            <a:xfrm>
              <a:off x="1761492" y="5292691"/>
              <a:ext cx="22642" cy="22642"/>
            </a:xfrm>
            <a:custGeom>
              <a:avLst/>
              <a:gdLst>
                <a:gd name="connsiteX0" fmla="*/ 30046 w 29946"/>
                <a:gd name="connsiteY0" fmla="*/ 14973 h 29946"/>
                <a:gd name="connsiteX1" fmla="*/ 15073 w 29946"/>
                <a:gd name="connsiteY1" fmla="*/ 29946 h 29946"/>
                <a:gd name="connsiteX2" fmla="*/ 100 w 29946"/>
                <a:gd name="connsiteY2" fmla="*/ 14973 h 29946"/>
                <a:gd name="connsiteX3" fmla="*/ 15073 w 29946"/>
                <a:gd name="connsiteY3" fmla="*/ 0 h 29946"/>
                <a:gd name="connsiteX4" fmla="*/ 30046 w 29946"/>
                <a:gd name="connsiteY4" fmla="*/ 14973 h 2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46" h="29946">
                  <a:moveTo>
                    <a:pt x="30046" y="14973"/>
                  </a:moveTo>
                  <a:cubicBezTo>
                    <a:pt x="30046" y="23243"/>
                    <a:pt x="23342" y="29946"/>
                    <a:pt x="15073" y="29946"/>
                  </a:cubicBezTo>
                  <a:cubicBezTo>
                    <a:pt x="6804" y="29946"/>
                    <a:pt x="100" y="23243"/>
                    <a:pt x="100" y="14973"/>
                  </a:cubicBezTo>
                  <a:cubicBezTo>
                    <a:pt x="100" y="6704"/>
                    <a:pt x="6804" y="0"/>
                    <a:pt x="15073" y="0"/>
                  </a:cubicBezTo>
                  <a:cubicBezTo>
                    <a:pt x="23342" y="0"/>
                    <a:pt x="30046" y="6704"/>
                    <a:pt x="30046" y="14973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287B0AE8-6CEA-6DEA-8C01-6EFA5A7564F1}"/>
                </a:ext>
              </a:extLst>
            </p:cNvPr>
            <p:cNvSpPr/>
            <p:nvPr/>
          </p:nvSpPr>
          <p:spPr>
            <a:xfrm>
              <a:off x="1761492" y="5292691"/>
              <a:ext cx="22642" cy="22642"/>
            </a:xfrm>
            <a:custGeom>
              <a:avLst/>
              <a:gdLst>
                <a:gd name="connsiteX0" fmla="*/ 30046 w 29946"/>
                <a:gd name="connsiteY0" fmla="*/ 14973 h 29946"/>
                <a:gd name="connsiteX1" fmla="*/ 15073 w 29946"/>
                <a:gd name="connsiteY1" fmla="*/ 29946 h 29946"/>
                <a:gd name="connsiteX2" fmla="*/ 100 w 29946"/>
                <a:gd name="connsiteY2" fmla="*/ 14973 h 29946"/>
                <a:gd name="connsiteX3" fmla="*/ 15073 w 29946"/>
                <a:gd name="connsiteY3" fmla="*/ 0 h 29946"/>
                <a:gd name="connsiteX4" fmla="*/ 30046 w 29946"/>
                <a:gd name="connsiteY4" fmla="*/ 14973 h 2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46" h="29946">
                  <a:moveTo>
                    <a:pt x="30046" y="14973"/>
                  </a:moveTo>
                  <a:cubicBezTo>
                    <a:pt x="30046" y="23243"/>
                    <a:pt x="23342" y="29946"/>
                    <a:pt x="15073" y="29946"/>
                  </a:cubicBezTo>
                  <a:cubicBezTo>
                    <a:pt x="6804" y="29946"/>
                    <a:pt x="100" y="23243"/>
                    <a:pt x="100" y="14973"/>
                  </a:cubicBezTo>
                  <a:cubicBezTo>
                    <a:pt x="100" y="6704"/>
                    <a:pt x="6804" y="0"/>
                    <a:pt x="15073" y="0"/>
                  </a:cubicBezTo>
                  <a:cubicBezTo>
                    <a:pt x="23342" y="0"/>
                    <a:pt x="30046" y="6704"/>
                    <a:pt x="30046" y="14973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142E11C3-C104-38AC-3A0E-D9FEFFD487AA}"/>
                </a:ext>
              </a:extLst>
            </p:cNvPr>
            <p:cNvSpPr/>
            <p:nvPr/>
          </p:nvSpPr>
          <p:spPr>
            <a:xfrm>
              <a:off x="1749501" y="5440861"/>
              <a:ext cx="38250" cy="38250"/>
            </a:xfrm>
            <a:custGeom>
              <a:avLst/>
              <a:gdLst>
                <a:gd name="connsiteX0" fmla="*/ 50689 w 50589"/>
                <a:gd name="connsiteY0" fmla="*/ 25295 h 50589"/>
                <a:gd name="connsiteX1" fmla="*/ 25395 w 50589"/>
                <a:gd name="connsiteY1" fmla="*/ 50590 h 50589"/>
                <a:gd name="connsiteX2" fmla="*/ 100 w 50589"/>
                <a:gd name="connsiteY2" fmla="*/ 25295 h 50589"/>
                <a:gd name="connsiteX3" fmla="*/ 25395 w 50589"/>
                <a:gd name="connsiteY3" fmla="*/ 0 h 50589"/>
                <a:gd name="connsiteX4" fmla="*/ 50689 w 50589"/>
                <a:gd name="connsiteY4" fmla="*/ 25295 h 5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89" h="50589">
                  <a:moveTo>
                    <a:pt x="50689" y="25295"/>
                  </a:moveTo>
                  <a:cubicBezTo>
                    <a:pt x="50689" y="39265"/>
                    <a:pt x="39365" y="50590"/>
                    <a:pt x="25395" y="50590"/>
                  </a:cubicBezTo>
                  <a:cubicBezTo>
                    <a:pt x="11425" y="50590"/>
                    <a:pt x="100" y="39265"/>
                    <a:pt x="100" y="25295"/>
                  </a:cubicBezTo>
                  <a:cubicBezTo>
                    <a:pt x="100" y="11325"/>
                    <a:pt x="11425" y="0"/>
                    <a:pt x="25395" y="0"/>
                  </a:cubicBezTo>
                  <a:cubicBezTo>
                    <a:pt x="39365" y="0"/>
                    <a:pt x="50689" y="11325"/>
                    <a:pt x="50689" y="25295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E5BEDA8B-D51B-EFF5-B859-99FF36820C74}"/>
                </a:ext>
              </a:extLst>
            </p:cNvPr>
            <p:cNvSpPr/>
            <p:nvPr/>
          </p:nvSpPr>
          <p:spPr>
            <a:xfrm>
              <a:off x="1749501" y="5440861"/>
              <a:ext cx="38250" cy="38250"/>
            </a:xfrm>
            <a:custGeom>
              <a:avLst/>
              <a:gdLst>
                <a:gd name="connsiteX0" fmla="*/ 50689 w 50589"/>
                <a:gd name="connsiteY0" fmla="*/ 25295 h 50589"/>
                <a:gd name="connsiteX1" fmla="*/ 25395 w 50589"/>
                <a:gd name="connsiteY1" fmla="*/ 50590 h 50589"/>
                <a:gd name="connsiteX2" fmla="*/ 100 w 50589"/>
                <a:gd name="connsiteY2" fmla="*/ 25295 h 50589"/>
                <a:gd name="connsiteX3" fmla="*/ 25395 w 50589"/>
                <a:gd name="connsiteY3" fmla="*/ 0 h 50589"/>
                <a:gd name="connsiteX4" fmla="*/ 50689 w 50589"/>
                <a:gd name="connsiteY4" fmla="*/ 25295 h 5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89" h="50589">
                  <a:moveTo>
                    <a:pt x="50689" y="25295"/>
                  </a:moveTo>
                  <a:cubicBezTo>
                    <a:pt x="50689" y="39265"/>
                    <a:pt x="39365" y="50590"/>
                    <a:pt x="25395" y="50590"/>
                  </a:cubicBezTo>
                  <a:cubicBezTo>
                    <a:pt x="11425" y="50590"/>
                    <a:pt x="100" y="39265"/>
                    <a:pt x="100" y="25295"/>
                  </a:cubicBezTo>
                  <a:cubicBezTo>
                    <a:pt x="100" y="11325"/>
                    <a:pt x="11425" y="0"/>
                    <a:pt x="25395" y="0"/>
                  </a:cubicBezTo>
                  <a:cubicBezTo>
                    <a:pt x="39365" y="0"/>
                    <a:pt x="50689" y="11325"/>
                    <a:pt x="50689" y="25295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37F9CD38-CC4A-E697-3F37-292C11E6CBD3}"/>
                </a:ext>
              </a:extLst>
            </p:cNvPr>
            <p:cNvSpPr/>
            <p:nvPr/>
          </p:nvSpPr>
          <p:spPr>
            <a:xfrm>
              <a:off x="1890400" y="5126670"/>
              <a:ext cx="37064" cy="37064"/>
            </a:xfrm>
            <a:custGeom>
              <a:avLst/>
              <a:gdLst>
                <a:gd name="connsiteX0" fmla="*/ 49122 w 49021"/>
                <a:gd name="connsiteY0" fmla="*/ 24511 h 49021"/>
                <a:gd name="connsiteX1" fmla="*/ 24611 w 49021"/>
                <a:gd name="connsiteY1" fmla="*/ 49022 h 49021"/>
                <a:gd name="connsiteX2" fmla="*/ 100 w 49021"/>
                <a:gd name="connsiteY2" fmla="*/ 24511 h 49021"/>
                <a:gd name="connsiteX3" fmla="*/ 24611 w 49021"/>
                <a:gd name="connsiteY3" fmla="*/ 0 h 49021"/>
                <a:gd name="connsiteX4" fmla="*/ 49122 w 49021"/>
                <a:gd name="connsiteY4" fmla="*/ 24511 h 4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21" h="49021">
                  <a:moveTo>
                    <a:pt x="49122" y="24511"/>
                  </a:moveTo>
                  <a:cubicBezTo>
                    <a:pt x="49122" y="38048"/>
                    <a:pt x="38148" y="49022"/>
                    <a:pt x="24611" y="49022"/>
                  </a:cubicBezTo>
                  <a:cubicBezTo>
                    <a:pt x="11074" y="49022"/>
                    <a:pt x="100" y="38048"/>
                    <a:pt x="100" y="24511"/>
                  </a:cubicBezTo>
                  <a:cubicBezTo>
                    <a:pt x="100" y="10974"/>
                    <a:pt x="11074" y="0"/>
                    <a:pt x="24611" y="0"/>
                  </a:cubicBezTo>
                  <a:cubicBezTo>
                    <a:pt x="38148" y="0"/>
                    <a:pt x="49122" y="10974"/>
                    <a:pt x="49122" y="24511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87F2B6ED-B005-EC41-C46A-05D81BB832D4}"/>
                </a:ext>
              </a:extLst>
            </p:cNvPr>
            <p:cNvSpPr/>
            <p:nvPr/>
          </p:nvSpPr>
          <p:spPr>
            <a:xfrm>
              <a:off x="1890400" y="5126670"/>
              <a:ext cx="37064" cy="37064"/>
            </a:xfrm>
            <a:custGeom>
              <a:avLst/>
              <a:gdLst>
                <a:gd name="connsiteX0" fmla="*/ 49122 w 49021"/>
                <a:gd name="connsiteY0" fmla="*/ 24511 h 49021"/>
                <a:gd name="connsiteX1" fmla="*/ 24611 w 49021"/>
                <a:gd name="connsiteY1" fmla="*/ 49022 h 49021"/>
                <a:gd name="connsiteX2" fmla="*/ 100 w 49021"/>
                <a:gd name="connsiteY2" fmla="*/ 24511 h 49021"/>
                <a:gd name="connsiteX3" fmla="*/ 24611 w 49021"/>
                <a:gd name="connsiteY3" fmla="*/ 0 h 49021"/>
                <a:gd name="connsiteX4" fmla="*/ 49122 w 49021"/>
                <a:gd name="connsiteY4" fmla="*/ 24511 h 4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21" h="49021">
                  <a:moveTo>
                    <a:pt x="49122" y="24511"/>
                  </a:moveTo>
                  <a:cubicBezTo>
                    <a:pt x="49122" y="38048"/>
                    <a:pt x="38148" y="49022"/>
                    <a:pt x="24611" y="49022"/>
                  </a:cubicBezTo>
                  <a:cubicBezTo>
                    <a:pt x="11074" y="49022"/>
                    <a:pt x="100" y="38048"/>
                    <a:pt x="100" y="24511"/>
                  </a:cubicBezTo>
                  <a:cubicBezTo>
                    <a:pt x="100" y="10974"/>
                    <a:pt x="11074" y="0"/>
                    <a:pt x="24611" y="0"/>
                  </a:cubicBezTo>
                  <a:cubicBezTo>
                    <a:pt x="38148" y="0"/>
                    <a:pt x="49122" y="10974"/>
                    <a:pt x="49122" y="24511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2FC86922-06B3-839F-B346-5D7C3ED08695}"/>
                </a:ext>
              </a:extLst>
            </p:cNvPr>
            <p:cNvSpPr/>
            <p:nvPr/>
          </p:nvSpPr>
          <p:spPr>
            <a:xfrm>
              <a:off x="1750090" y="5269795"/>
              <a:ext cx="26384" cy="26384"/>
            </a:xfrm>
            <a:custGeom>
              <a:avLst/>
              <a:gdLst>
                <a:gd name="connsiteX0" fmla="*/ 34996 w 34895"/>
                <a:gd name="connsiteY0" fmla="*/ 17448 h 34895"/>
                <a:gd name="connsiteX1" fmla="*/ 17548 w 34895"/>
                <a:gd name="connsiteY1" fmla="*/ 34896 h 34895"/>
                <a:gd name="connsiteX2" fmla="*/ 100 w 34895"/>
                <a:gd name="connsiteY2" fmla="*/ 17448 h 34895"/>
                <a:gd name="connsiteX3" fmla="*/ 17548 w 34895"/>
                <a:gd name="connsiteY3" fmla="*/ 0 h 34895"/>
                <a:gd name="connsiteX4" fmla="*/ 34996 w 34895"/>
                <a:gd name="connsiteY4" fmla="*/ 17448 h 34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95" h="34895">
                  <a:moveTo>
                    <a:pt x="34996" y="17448"/>
                  </a:moveTo>
                  <a:cubicBezTo>
                    <a:pt x="34996" y="27084"/>
                    <a:pt x="27184" y="34896"/>
                    <a:pt x="17548" y="34896"/>
                  </a:cubicBezTo>
                  <a:cubicBezTo>
                    <a:pt x="7912" y="34896"/>
                    <a:pt x="100" y="27084"/>
                    <a:pt x="100" y="17448"/>
                  </a:cubicBezTo>
                  <a:cubicBezTo>
                    <a:pt x="100" y="7812"/>
                    <a:pt x="7912" y="0"/>
                    <a:pt x="17548" y="0"/>
                  </a:cubicBezTo>
                  <a:cubicBezTo>
                    <a:pt x="27184" y="0"/>
                    <a:pt x="34996" y="7812"/>
                    <a:pt x="34996" y="17448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C8546668-626F-FC2D-9FDB-FA4C23D33217}"/>
                </a:ext>
              </a:extLst>
            </p:cNvPr>
            <p:cNvSpPr/>
            <p:nvPr/>
          </p:nvSpPr>
          <p:spPr>
            <a:xfrm>
              <a:off x="1750090" y="5269795"/>
              <a:ext cx="26384" cy="26384"/>
            </a:xfrm>
            <a:custGeom>
              <a:avLst/>
              <a:gdLst>
                <a:gd name="connsiteX0" fmla="*/ 34996 w 34895"/>
                <a:gd name="connsiteY0" fmla="*/ 17448 h 34895"/>
                <a:gd name="connsiteX1" fmla="*/ 17548 w 34895"/>
                <a:gd name="connsiteY1" fmla="*/ 34896 h 34895"/>
                <a:gd name="connsiteX2" fmla="*/ 100 w 34895"/>
                <a:gd name="connsiteY2" fmla="*/ 17448 h 34895"/>
                <a:gd name="connsiteX3" fmla="*/ 17548 w 34895"/>
                <a:gd name="connsiteY3" fmla="*/ 0 h 34895"/>
                <a:gd name="connsiteX4" fmla="*/ 34996 w 34895"/>
                <a:gd name="connsiteY4" fmla="*/ 17448 h 34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95" h="34895">
                  <a:moveTo>
                    <a:pt x="34996" y="17448"/>
                  </a:moveTo>
                  <a:cubicBezTo>
                    <a:pt x="34996" y="27084"/>
                    <a:pt x="27184" y="34896"/>
                    <a:pt x="17548" y="34896"/>
                  </a:cubicBezTo>
                  <a:cubicBezTo>
                    <a:pt x="7912" y="34896"/>
                    <a:pt x="100" y="27084"/>
                    <a:pt x="100" y="17448"/>
                  </a:cubicBezTo>
                  <a:cubicBezTo>
                    <a:pt x="100" y="7812"/>
                    <a:pt x="7912" y="0"/>
                    <a:pt x="17548" y="0"/>
                  </a:cubicBezTo>
                  <a:cubicBezTo>
                    <a:pt x="27184" y="0"/>
                    <a:pt x="34996" y="7812"/>
                    <a:pt x="34996" y="17448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F8F670EC-093A-2EDB-2501-E2CC63884EE0}"/>
                </a:ext>
              </a:extLst>
            </p:cNvPr>
            <p:cNvSpPr/>
            <p:nvPr/>
          </p:nvSpPr>
          <p:spPr>
            <a:xfrm>
              <a:off x="2228111" y="5283311"/>
              <a:ext cx="107607" cy="107607"/>
            </a:xfrm>
            <a:custGeom>
              <a:avLst/>
              <a:gdLst>
                <a:gd name="connsiteX0" fmla="*/ 142421 w 142320"/>
                <a:gd name="connsiteY0" fmla="*/ 71160 h 142320"/>
                <a:gd name="connsiteX1" fmla="*/ 71260 w 142320"/>
                <a:gd name="connsiteY1" fmla="*/ 142321 h 142320"/>
                <a:gd name="connsiteX2" fmla="*/ 100 w 142320"/>
                <a:gd name="connsiteY2" fmla="*/ 71160 h 142320"/>
                <a:gd name="connsiteX3" fmla="*/ 71260 w 142320"/>
                <a:gd name="connsiteY3" fmla="*/ 0 h 142320"/>
                <a:gd name="connsiteX4" fmla="*/ 142421 w 142320"/>
                <a:gd name="connsiteY4" fmla="*/ 71160 h 142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0" h="142320">
                  <a:moveTo>
                    <a:pt x="142421" y="71160"/>
                  </a:moveTo>
                  <a:cubicBezTo>
                    <a:pt x="142421" y="110461"/>
                    <a:pt x="110561" y="142321"/>
                    <a:pt x="71260" y="142321"/>
                  </a:cubicBezTo>
                  <a:cubicBezTo>
                    <a:pt x="31960" y="142321"/>
                    <a:pt x="100" y="110461"/>
                    <a:pt x="100" y="71160"/>
                  </a:cubicBezTo>
                  <a:cubicBezTo>
                    <a:pt x="100" y="31859"/>
                    <a:pt x="31960" y="0"/>
                    <a:pt x="71260" y="0"/>
                  </a:cubicBezTo>
                  <a:cubicBezTo>
                    <a:pt x="110561" y="0"/>
                    <a:pt x="142421" y="31859"/>
                    <a:pt x="142421" y="71160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99975709-9024-05FF-F748-7BF1616377FE}"/>
                </a:ext>
              </a:extLst>
            </p:cNvPr>
            <p:cNvSpPr/>
            <p:nvPr/>
          </p:nvSpPr>
          <p:spPr>
            <a:xfrm>
              <a:off x="2228111" y="5283311"/>
              <a:ext cx="107607" cy="107607"/>
            </a:xfrm>
            <a:custGeom>
              <a:avLst/>
              <a:gdLst>
                <a:gd name="connsiteX0" fmla="*/ 142421 w 142320"/>
                <a:gd name="connsiteY0" fmla="*/ 71160 h 142320"/>
                <a:gd name="connsiteX1" fmla="*/ 71260 w 142320"/>
                <a:gd name="connsiteY1" fmla="*/ 142321 h 142320"/>
                <a:gd name="connsiteX2" fmla="*/ 100 w 142320"/>
                <a:gd name="connsiteY2" fmla="*/ 71160 h 142320"/>
                <a:gd name="connsiteX3" fmla="*/ 71260 w 142320"/>
                <a:gd name="connsiteY3" fmla="*/ 0 h 142320"/>
                <a:gd name="connsiteX4" fmla="*/ 142421 w 142320"/>
                <a:gd name="connsiteY4" fmla="*/ 71160 h 142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0" h="142320">
                  <a:moveTo>
                    <a:pt x="142421" y="71160"/>
                  </a:moveTo>
                  <a:cubicBezTo>
                    <a:pt x="142421" y="110461"/>
                    <a:pt x="110561" y="142321"/>
                    <a:pt x="71260" y="142321"/>
                  </a:cubicBezTo>
                  <a:cubicBezTo>
                    <a:pt x="31960" y="142321"/>
                    <a:pt x="100" y="110461"/>
                    <a:pt x="100" y="71160"/>
                  </a:cubicBezTo>
                  <a:cubicBezTo>
                    <a:pt x="100" y="31859"/>
                    <a:pt x="31960" y="0"/>
                    <a:pt x="71260" y="0"/>
                  </a:cubicBezTo>
                  <a:cubicBezTo>
                    <a:pt x="110561" y="0"/>
                    <a:pt x="142421" y="31859"/>
                    <a:pt x="142421" y="71160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56ADF1B8-FE9E-A2AD-E849-FCB6FAE7DB17}"/>
                </a:ext>
              </a:extLst>
            </p:cNvPr>
            <p:cNvSpPr/>
            <p:nvPr/>
          </p:nvSpPr>
          <p:spPr>
            <a:xfrm>
              <a:off x="1742511" y="5261603"/>
              <a:ext cx="18613" cy="18613"/>
            </a:xfrm>
            <a:custGeom>
              <a:avLst/>
              <a:gdLst>
                <a:gd name="connsiteX0" fmla="*/ 24718 w 24617"/>
                <a:gd name="connsiteY0" fmla="*/ 12309 h 24617"/>
                <a:gd name="connsiteX1" fmla="*/ 12409 w 24617"/>
                <a:gd name="connsiteY1" fmla="*/ 24618 h 24617"/>
                <a:gd name="connsiteX2" fmla="*/ 100 w 24617"/>
                <a:gd name="connsiteY2" fmla="*/ 12309 h 24617"/>
                <a:gd name="connsiteX3" fmla="*/ 12409 w 24617"/>
                <a:gd name="connsiteY3" fmla="*/ 0 h 24617"/>
                <a:gd name="connsiteX4" fmla="*/ 24718 w 24617"/>
                <a:gd name="connsiteY4" fmla="*/ 12309 h 2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17" h="24617">
                  <a:moveTo>
                    <a:pt x="24718" y="12309"/>
                  </a:moveTo>
                  <a:cubicBezTo>
                    <a:pt x="24718" y="19107"/>
                    <a:pt x="19207" y="24618"/>
                    <a:pt x="12409" y="24618"/>
                  </a:cubicBezTo>
                  <a:cubicBezTo>
                    <a:pt x="5611" y="24618"/>
                    <a:pt x="100" y="19107"/>
                    <a:pt x="100" y="12309"/>
                  </a:cubicBezTo>
                  <a:cubicBezTo>
                    <a:pt x="100" y="5510"/>
                    <a:pt x="5611" y="0"/>
                    <a:pt x="12409" y="0"/>
                  </a:cubicBezTo>
                  <a:cubicBezTo>
                    <a:pt x="19207" y="0"/>
                    <a:pt x="24718" y="5510"/>
                    <a:pt x="24718" y="12309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A2348989-F05B-FE10-54E4-5B169560C395}"/>
                </a:ext>
              </a:extLst>
            </p:cNvPr>
            <p:cNvSpPr/>
            <p:nvPr/>
          </p:nvSpPr>
          <p:spPr>
            <a:xfrm>
              <a:off x="1742511" y="5261603"/>
              <a:ext cx="18613" cy="18613"/>
            </a:xfrm>
            <a:custGeom>
              <a:avLst/>
              <a:gdLst>
                <a:gd name="connsiteX0" fmla="*/ 24718 w 24617"/>
                <a:gd name="connsiteY0" fmla="*/ 12309 h 24617"/>
                <a:gd name="connsiteX1" fmla="*/ 12409 w 24617"/>
                <a:gd name="connsiteY1" fmla="*/ 24618 h 24617"/>
                <a:gd name="connsiteX2" fmla="*/ 100 w 24617"/>
                <a:gd name="connsiteY2" fmla="*/ 12309 h 24617"/>
                <a:gd name="connsiteX3" fmla="*/ 12409 w 24617"/>
                <a:gd name="connsiteY3" fmla="*/ 0 h 24617"/>
                <a:gd name="connsiteX4" fmla="*/ 24718 w 24617"/>
                <a:gd name="connsiteY4" fmla="*/ 12309 h 2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17" h="24617">
                  <a:moveTo>
                    <a:pt x="24718" y="12309"/>
                  </a:moveTo>
                  <a:cubicBezTo>
                    <a:pt x="24718" y="19107"/>
                    <a:pt x="19207" y="24618"/>
                    <a:pt x="12409" y="24618"/>
                  </a:cubicBezTo>
                  <a:cubicBezTo>
                    <a:pt x="5611" y="24618"/>
                    <a:pt x="100" y="19107"/>
                    <a:pt x="100" y="12309"/>
                  </a:cubicBezTo>
                  <a:cubicBezTo>
                    <a:pt x="100" y="5510"/>
                    <a:pt x="5611" y="0"/>
                    <a:pt x="12409" y="0"/>
                  </a:cubicBezTo>
                  <a:cubicBezTo>
                    <a:pt x="19207" y="0"/>
                    <a:pt x="24718" y="5510"/>
                    <a:pt x="24718" y="12309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CF368170-050C-EC96-4A95-96A6872126E1}"/>
                </a:ext>
              </a:extLst>
            </p:cNvPr>
            <p:cNvSpPr/>
            <p:nvPr/>
          </p:nvSpPr>
          <p:spPr>
            <a:xfrm>
              <a:off x="1800619" y="5367201"/>
              <a:ext cx="34370" cy="34370"/>
            </a:xfrm>
            <a:custGeom>
              <a:avLst/>
              <a:gdLst>
                <a:gd name="connsiteX0" fmla="*/ 45557 w 45457"/>
                <a:gd name="connsiteY0" fmla="*/ 22729 h 45457"/>
                <a:gd name="connsiteX1" fmla="*/ 22829 w 45457"/>
                <a:gd name="connsiteY1" fmla="*/ 45457 h 45457"/>
                <a:gd name="connsiteX2" fmla="*/ 100 w 45457"/>
                <a:gd name="connsiteY2" fmla="*/ 22729 h 45457"/>
                <a:gd name="connsiteX3" fmla="*/ 22829 w 45457"/>
                <a:gd name="connsiteY3" fmla="*/ 0 h 45457"/>
                <a:gd name="connsiteX4" fmla="*/ 45557 w 45457"/>
                <a:gd name="connsiteY4" fmla="*/ 22729 h 4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7" h="45457">
                  <a:moveTo>
                    <a:pt x="45557" y="22729"/>
                  </a:moveTo>
                  <a:cubicBezTo>
                    <a:pt x="45557" y="35281"/>
                    <a:pt x="35381" y="45457"/>
                    <a:pt x="22829" y="45457"/>
                  </a:cubicBezTo>
                  <a:cubicBezTo>
                    <a:pt x="10276" y="45457"/>
                    <a:pt x="100" y="35282"/>
                    <a:pt x="100" y="22729"/>
                  </a:cubicBezTo>
                  <a:cubicBezTo>
                    <a:pt x="100" y="10176"/>
                    <a:pt x="10276" y="0"/>
                    <a:pt x="22829" y="0"/>
                  </a:cubicBezTo>
                  <a:cubicBezTo>
                    <a:pt x="35381" y="0"/>
                    <a:pt x="45557" y="10176"/>
                    <a:pt x="45557" y="22729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61C8EC59-1636-230F-F361-FAF558E0E5CE}"/>
                </a:ext>
              </a:extLst>
            </p:cNvPr>
            <p:cNvSpPr/>
            <p:nvPr/>
          </p:nvSpPr>
          <p:spPr>
            <a:xfrm>
              <a:off x="1800619" y="5367201"/>
              <a:ext cx="34370" cy="34370"/>
            </a:xfrm>
            <a:custGeom>
              <a:avLst/>
              <a:gdLst>
                <a:gd name="connsiteX0" fmla="*/ 45557 w 45457"/>
                <a:gd name="connsiteY0" fmla="*/ 22729 h 45457"/>
                <a:gd name="connsiteX1" fmla="*/ 22829 w 45457"/>
                <a:gd name="connsiteY1" fmla="*/ 45457 h 45457"/>
                <a:gd name="connsiteX2" fmla="*/ 100 w 45457"/>
                <a:gd name="connsiteY2" fmla="*/ 22729 h 45457"/>
                <a:gd name="connsiteX3" fmla="*/ 22829 w 45457"/>
                <a:gd name="connsiteY3" fmla="*/ 0 h 45457"/>
                <a:gd name="connsiteX4" fmla="*/ 45557 w 45457"/>
                <a:gd name="connsiteY4" fmla="*/ 22729 h 4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57" h="45457">
                  <a:moveTo>
                    <a:pt x="45557" y="22729"/>
                  </a:moveTo>
                  <a:cubicBezTo>
                    <a:pt x="45557" y="35281"/>
                    <a:pt x="35381" y="45457"/>
                    <a:pt x="22829" y="45457"/>
                  </a:cubicBezTo>
                  <a:cubicBezTo>
                    <a:pt x="10276" y="45457"/>
                    <a:pt x="100" y="35282"/>
                    <a:pt x="100" y="22729"/>
                  </a:cubicBezTo>
                  <a:cubicBezTo>
                    <a:pt x="100" y="10176"/>
                    <a:pt x="10276" y="0"/>
                    <a:pt x="22829" y="0"/>
                  </a:cubicBezTo>
                  <a:cubicBezTo>
                    <a:pt x="35381" y="0"/>
                    <a:pt x="45557" y="10176"/>
                    <a:pt x="45557" y="22729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541C55D5-E591-CC6E-3530-F5A6EAA08BC9}"/>
                </a:ext>
              </a:extLst>
            </p:cNvPr>
            <p:cNvSpPr/>
            <p:nvPr/>
          </p:nvSpPr>
          <p:spPr>
            <a:xfrm>
              <a:off x="1744420" y="5015429"/>
              <a:ext cx="48110" cy="48110"/>
            </a:xfrm>
            <a:custGeom>
              <a:avLst/>
              <a:gdLst>
                <a:gd name="connsiteX0" fmla="*/ 63730 w 63630"/>
                <a:gd name="connsiteY0" fmla="*/ 31815 h 63630"/>
                <a:gd name="connsiteX1" fmla="*/ 31915 w 63630"/>
                <a:gd name="connsiteY1" fmla="*/ 63631 h 63630"/>
                <a:gd name="connsiteX2" fmla="*/ 100 w 63630"/>
                <a:gd name="connsiteY2" fmla="*/ 31815 h 63630"/>
                <a:gd name="connsiteX3" fmla="*/ 31915 w 63630"/>
                <a:gd name="connsiteY3" fmla="*/ 0 h 63630"/>
                <a:gd name="connsiteX4" fmla="*/ 63730 w 63630"/>
                <a:gd name="connsiteY4" fmla="*/ 31815 h 63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0" h="63630">
                  <a:moveTo>
                    <a:pt x="63730" y="31815"/>
                  </a:moveTo>
                  <a:cubicBezTo>
                    <a:pt x="63730" y="49387"/>
                    <a:pt x="49486" y="63631"/>
                    <a:pt x="31915" y="63631"/>
                  </a:cubicBezTo>
                  <a:cubicBezTo>
                    <a:pt x="14344" y="63631"/>
                    <a:pt x="100" y="49387"/>
                    <a:pt x="100" y="31815"/>
                  </a:cubicBezTo>
                  <a:cubicBezTo>
                    <a:pt x="100" y="14244"/>
                    <a:pt x="14344" y="0"/>
                    <a:pt x="31915" y="0"/>
                  </a:cubicBezTo>
                  <a:cubicBezTo>
                    <a:pt x="49486" y="0"/>
                    <a:pt x="63730" y="14244"/>
                    <a:pt x="63730" y="31815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7D5F0F82-CF42-6AD0-4251-26FCC94CDBFD}"/>
                </a:ext>
              </a:extLst>
            </p:cNvPr>
            <p:cNvSpPr/>
            <p:nvPr/>
          </p:nvSpPr>
          <p:spPr>
            <a:xfrm>
              <a:off x="1744420" y="5015429"/>
              <a:ext cx="48110" cy="48110"/>
            </a:xfrm>
            <a:custGeom>
              <a:avLst/>
              <a:gdLst>
                <a:gd name="connsiteX0" fmla="*/ 63730 w 63630"/>
                <a:gd name="connsiteY0" fmla="*/ 31815 h 63630"/>
                <a:gd name="connsiteX1" fmla="*/ 31915 w 63630"/>
                <a:gd name="connsiteY1" fmla="*/ 63631 h 63630"/>
                <a:gd name="connsiteX2" fmla="*/ 100 w 63630"/>
                <a:gd name="connsiteY2" fmla="*/ 31815 h 63630"/>
                <a:gd name="connsiteX3" fmla="*/ 31915 w 63630"/>
                <a:gd name="connsiteY3" fmla="*/ 0 h 63630"/>
                <a:gd name="connsiteX4" fmla="*/ 63730 w 63630"/>
                <a:gd name="connsiteY4" fmla="*/ 31815 h 63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0" h="63630">
                  <a:moveTo>
                    <a:pt x="63730" y="31815"/>
                  </a:moveTo>
                  <a:cubicBezTo>
                    <a:pt x="63730" y="49387"/>
                    <a:pt x="49486" y="63631"/>
                    <a:pt x="31915" y="63631"/>
                  </a:cubicBezTo>
                  <a:cubicBezTo>
                    <a:pt x="14344" y="63631"/>
                    <a:pt x="100" y="49387"/>
                    <a:pt x="100" y="31815"/>
                  </a:cubicBezTo>
                  <a:cubicBezTo>
                    <a:pt x="100" y="14244"/>
                    <a:pt x="14344" y="0"/>
                    <a:pt x="31915" y="0"/>
                  </a:cubicBezTo>
                  <a:cubicBezTo>
                    <a:pt x="49486" y="0"/>
                    <a:pt x="63730" y="14244"/>
                    <a:pt x="63730" y="31815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DB1A4017-902E-4677-854D-EE02C742F4D9}"/>
                </a:ext>
              </a:extLst>
            </p:cNvPr>
            <p:cNvSpPr/>
            <p:nvPr/>
          </p:nvSpPr>
          <p:spPr>
            <a:xfrm>
              <a:off x="1830104" y="5159497"/>
              <a:ext cx="42095" cy="42095"/>
            </a:xfrm>
            <a:custGeom>
              <a:avLst/>
              <a:gdLst>
                <a:gd name="connsiteX0" fmla="*/ 55776 w 55675"/>
                <a:gd name="connsiteY0" fmla="*/ 27838 h 55675"/>
                <a:gd name="connsiteX1" fmla="*/ 27938 w 55675"/>
                <a:gd name="connsiteY1" fmla="*/ 55676 h 55675"/>
                <a:gd name="connsiteX2" fmla="*/ 100 w 55675"/>
                <a:gd name="connsiteY2" fmla="*/ 27838 h 55675"/>
                <a:gd name="connsiteX3" fmla="*/ 27938 w 55675"/>
                <a:gd name="connsiteY3" fmla="*/ 0 h 55675"/>
                <a:gd name="connsiteX4" fmla="*/ 55776 w 55675"/>
                <a:gd name="connsiteY4" fmla="*/ 27838 h 5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75" h="55675">
                  <a:moveTo>
                    <a:pt x="55776" y="27838"/>
                  </a:moveTo>
                  <a:cubicBezTo>
                    <a:pt x="55776" y="43212"/>
                    <a:pt x="43312" y="55676"/>
                    <a:pt x="27938" y="55676"/>
                  </a:cubicBezTo>
                  <a:cubicBezTo>
                    <a:pt x="12563" y="55676"/>
                    <a:pt x="100" y="43212"/>
                    <a:pt x="100" y="27838"/>
                  </a:cubicBezTo>
                  <a:cubicBezTo>
                    <a:pt x="100" y="12463"/>
                    <a:pt x="12563" y="0"/>
                    <a:pt x="27938" y="0"/>
                  </a:cubicBezTo>
                  <a:cubicBezTo>
                    <a:pt x="43312" y="0"/>
                    <a:pt x="55776" y="12463"/>
                    <a:pt x="55776" y="27838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8385CB07-A714-D0C5-A455-365281BB5B73}"/>
                </a:ext>
              </a:extLst>
            </p:cNvPr>
            <p:cNvSpPr/>
            <p:nvPr/>
          </p:nvSpPr>
          <p:spPr>
            <a:xfrm>
              <a:off x="1830104" y="5159497"/>
              <a:ext cx="42095" cy="42095"/>
            </a:xfrm>
            <a:custGeom>
              <a:avLst/>
              <a:gdLst>
                <a:gd name="connsiteX0" fmla="*/ 55776 w 55675"/>
                <a:gd name="connsiteY0" fmla="*/ 27838 h 55675"/>
                <a:gd name="connsiteX1" fmla="*/ 27938 w 55675"/>
                <a:gd name="connsiteY1" fmla="*/ 55676 h 55675"/>
                <a:gd name="connsiteX2" fmla="*/ 100 w 55675"/>
                <a:gd name="connsiteY2" fmla="*/ 27838 h 55675"/>
                <a:gd name="connsiteX3" fmla="*/ 27938 w 55675"/>
                <a:gd name="connsiteY3" fmla="*/ 0 h 55675"/>
                <a:gd name="connsiteX4" fmla="*/ 55776 w 55675"/>
                <a:gd name="connsiteY4" fmla="*/ 27838 h 5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75" h="55675">
                  <a:moveTo>
                    <a:pt x="55776" y="27838"/>
                  </a:moveTo>
                  <a:cubicBezTo>
                    <a:pt x="55776" y="43212"/>
                    <a:pt x="43312" y="55676"/>
                    <a:pt x="27938" y="55676"/>
                  </a:cubicBezTo>
                  <a:cubicBezTo>
                    <a:pt x="12563" y="55676"/>
                    <a:pt x="100" y="43212"/>
                    <a:pt x="100" y="27838"/>
                  </a:cubicBezTo>
                  <a:cubicBezTo>
                    <a:pt x="100" y="12463"/>
                    <a:pt x="12563" y="0"/>
                    <a:pt x="27938" y="0"/>
                  </a:cubicBezTo>
                  <a:cubicBezTo>
                    <a:pt x="43312" y="0"/>
                    <a:pt x="55776" y="12463"/>
                    <a:pt x="55776" y="27838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926510C4-903C-0379-B89D-BEA53065E8FD}"/>
                </a:ext>
              </a:extLst>
            </p:cNvPr>
            <p:cNvSpPr/>
            <p:nvPr/>
          </p:nvSpPr>
          <p:spPr>
            <a:xfrm>
              <a:off x="1729255" y="5351312"/>
              <a:ext cx="14254" cy="14254"/>
            </a:xfrm>
            <a:custGeom>
              <a:avLst/>
              <a:gdLst>
                <a:gd name="connsiteX0" fmla="*/ 18952 w 18852"/>
                <a:gd name="connsiteY0" fmla="*/ 9426 h 18852"/>
                <a:gd name="connsiteX1" fmla="*/ 9526 w 18852"/>
                <a:gd name="connsiteY1" fmla="*/ 18852 h 18852"/>
                <a:gd name="connsiteX2" fmla="*/ 100 w 18852"/>
                <a:gd name="connsiteY2" fmla="*/ 9426 h 18852"/>
                <a:gd name="connsiteX3" fmla="*/ 9526 w 18852"/>
                <a:gd name="connsiteY3" fmla="*/ 0 h 18852"/>
                <a:gd name="connsiteX4" fmla="*/ 18952 w 18852"/>
                <a:gd name="connsiteY4" fmla="*/ 9426 h 18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2" h="18852">
                  <a:moveTo>
                    <a:pt x="18952" y="9426"/>
                  </a:moveTo>
                  <a:cubicBezTo>
                    <a:pt x="18952" y="14632"/>
                    <a:pt x="14732" y="18852"/>
                    <a:pt x="9526" y="18852"/>
                  </a:cubicBezTo>
                  <a:cubicBezTo>
                    <a:pt x="4320" y="18852"/>
                    <a:pt x="100" y="14632"/>
                    <a:pt x="100" y="9426"/>
                  </a:cubicBezTo>
                  <a:cubicBezTo>
                    <a:pt x="100" y="4220"/>
                    <a:pt x="4320" y="0"/>
                    <a:pt x="9526" y="0"/>
                  </a:cubicBezTo>
                  <a:cubicBezTo>
                    <a:pt x="14732" y="0"/>
                    <a:pt x="18952" y="4220"/>
                    <a:pt x="18952" y="9426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AC50CA6E-A582-9C38-337E-957910D7241D}"/>
                </a:ext>
              </a:extLst>
            </p:cNvPr>
            <p:cNvSpPr/>
            <p:nvPr/>
          </p:nvSpPr>
          <p:spPr>
            <a:xfrm>
              <a:off x="1729255" y="5351312"/>
              <a:ext cx="14254" cy="14254"/>
            </a:xfrm>
            <a:custGeom>
              <a:avLst/>
              <a:gdLst>
                <a:gd name="connsiteX0" fmla="*/ 18952 w 18852"/>
                <a:gd name="connsiteY0" fmla="*/ 9426 h 18852"/>
                <a:gd name="connsiteX1" fmla="*/ 9526 w 18852"/>
                <a:gd name="connsiteY1" fmla="*/ 18852 h 18852"/>
                <a:gd name="connsiteX2" fmla="*/ 100 w 18852"/>
                <a:gd name="connsiteY2" fmla="*/ 9426 h 18852"/>
                <a:gd name="connsiteX3" fmla="*/ 9526 w 18852"/>
                <a:gd name="connsiteY3" fmla="*/ 0 h 18852"/>
                <a:gd name="connsiteX4" fmla="*/ 18952 w 18852"/>
                <a:gd name="connsiteY4" fmla="*/ 9426 h 18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2" h="18852">
                  <a:moveTo>
                    <a:pt x="18952" y="9426"/>
                  </a:moveTo>
                  <a:cubicBezTo>
                    <a:pt x="18952" y="14632"/>
                    <a:pt x="14732" y="18852"/>
                    <a:pt x="9526" y="18852"/>
                  </a:cubicBezTo>
                  <a:cubicBezTo>
                    <a:pt x="4320" y="18852"/>
                    <a:pt x="100" y="14632"/>
                    <a:pt x="100" y="9426"/>
                  </a:cubicBezTo>
                  <a:cubicBezTo>
                    <a:pt x="100" y="4220"/>
                    <a:pt x="4320" y="0"/>
                    <a:pt x="9526" y="0"/>
                  </a:cubicBezTo>
                  <a:cubicBezTo>
                    <a:pt x="14732" y="0"/>
                    <a:pt x="18952" y="4220"/>
                    <a:pt x="18952" y="9426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A4080175-42F4-AEE4-BF1D-E07B62DBDD2F}"/>
                </a:ext>
              </a:extLst>
            </p:cNvPr>
            <p:cNvSpPr/>
            <p:nvPr/>
          </p:nvSpPr>
          <p:spPr>
            <a:xfrm>
              <a:off x="1745584" y="5361869"/>
              <a:ext cx="19094" cy="19094"/>
            </a:xfrm>
            <a:custGeom>
              <a:avLst/>
              <a:gdLst>
                <a:gd name="connsiteX0" fmla="*/ 25353 w 25253"/>
                <a:gd name="connsiteY0" fmla="*/ 12626 h 25253"/>
                <a:gd name="connsiteX1" fmla="*/ 12727 w 25253"/>
                <a:gd name="connsiteY1" fmla="*/ 25253 h 25253"/>
                <a:gd name="connsiteX2" fmla="*/ 100 w 25253"/>
                <a:gd name="connsiteY2" fmla="*/ 12626 h 25253"/>
                <a:gd name="connsiteX3" fmla="*/ 12727 w 25253"/>
                <a:gd name="connsiteY3" fmla="*/ 0 h 25253"/>
                <a:gd name="connsiteX4" fmla="*/ 25353 w 25253"/>
                <a:gd name="connsiteY4" fmla="*/ 12626 h 2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53" h="25253">
                  <a:moveTo>
                    <a:pt x="25353" y="12626"/>
                  </a:moveTo>
                  <a:cubicBezTo>
                    <a:pt x="25353" y="19600"/>
                    <a:pt x="19700" y="25253"/>
                    <a:pt x="12727" y="25253"/>
                  </a:cubicBezTo>
                  <a:cubicBezTo>
                    <a:pt x="5753" y="25253"/>
                    <a:pt x="100" y="19600"/>
                    <a:pt x="100" y="12626"/>
                  </a:cubicBezTo>
                  <a:cubicBezTo>
                    <a:pt x="100" y="5653"/>
                    <a:pt x="5753" y="0"/>
                    <a:pt x="12727" y="0"/>
                  </a:cubicBezTo>
                  <a:cubicBezTo>
                    <a:pt x="19700" y="0"/>
                    <a:pt x="25353" y="5653"/>
                    <a:pt x="25353" y="12626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692526F9-CBD5-294F-470A-EBCA222A3A80}"/>
                </a:ext>
              </a:extLst>
            </p:cNvPr>
            <p:cNvSpPr/>
            <p:nvPr/>
          </p:nvSpPr>
          <p:spPr>
            <a:xfrm>
              <a:off x="1745584" y="5361869"/>
              <a:ext cx="19094" cy="19094"/>
            </a:xfrm>
            <a:custGeom>
              <a:avLst/>
              <a:gdLst>
                <a:gd name="connsiteX0" fmla="*/ 25353 w 25253"/>
                <a:gd name="connsiteY0" fmla="*/ 12626 h 25253"/>
                <a:gd name="connsiteX1" fmla="*/ 12727 w 25253"/>
                <a:gd name="connsiteY1" fmla="*/ 25253 h 25253"/>
                <a:gd name="connsiteX2" fmla="*/ 100 w 25253"/>
                <a:gd name="connsiteY2" fmla="*/ 12626 h 25253"/>
                <a:gd name="connsiteX3" fmla="*/ 12727 w 25253"/>
                <a:gd name="connsiteY3" fmla="*/ 0 h 25253"/>
                <a:gd name="connsiteX4" fmla="*/ 25353 w 25253"/>
                <a:gd name="connsiteY4" fmla="*/ 12626 h 2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53" h="25253">
                  <a:moveTo>
                    <a:pt x="25353" y="12626"/>
                  </a:moveTo>
                  <a:cubicBezTo>
                    <a:pt x="25353" y="19600"/>
                    <a:pt x="19700" y="25253"/>
                    <a:pt x="12727" y="25253"/>
                  </a:cubicBezTo>
                  <a:cubicBezTo>
                    <a:pt x="5753" y="25253"/>
                    <a:pt x="100" y="19600"/>
                    <a:pt x="100" y="12626"/>
                  </a:cubicBezTo>
                  <a:cubicBezTo>
                    <a:pt x="100" y="5653"/>
                    <a:pt x="5753" y="0"/>
                    <a:pt x="12727" y="0"/>
                  </a:cubicBezTo>
                  <a:cubicBezTo>
                    <a:pt x="19700" y="0"/>
                    <a:pt x="25353" y="5653"/>
                    <a:pt x="25353" y="12626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392ADE48-1ED5-3CA2-CF40-616AF4725F67}"/>
                </a:ext>
              </a:extLst>
            </p:cNvPr>
            <p:cNvSpPr/>
            <p:nvPr/>
          </p:nvSpPr>
          <p:spPr>
            <a:xfrm>
              <a:off x="1751173" y="5287928"/>
              <a:ext cx="27105" cy="27105"/>
            </a:xfrm>
            <a:custGeom>
              <a:avLst/>
              <a:gdLst>
                <a:gd name="connsiteX0" fmla="*/ 35950 w 35849"/>
                <a:gd name="connsiteY0" fmla="*/ 17925 h 35849"/>
                <a:gd name="connsiteX1" fmla="*/ 18025 w 35849"/>
                <a:gd name="connsiteY1" fmla="*/ 35850 h 35849"/>
                <a:gd name="connsiteX2" fmla="*/ 100 w 35849"/>
                <a:gd name="connsiteY2" fmla="*/ 17925 h 35849"/>
                <a:gd name="connsiteX3" fmla="*/ 18025 w 35849"/>
                <a:gd name="connsiteY3" fmla="*/ 0 h 35849"/>
                <a:gd name="connsiteX4" fmla="*/ 35950 w 35849"/>
                <a:gd name="connsiteY4" fmla="*/ 17925 h 3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49" h="35849">
                  <a:moveTo>
                    <a:pt x="35950" y="17925"/>
                  </a:moveTo>
                  <a:cubicBezTo>
                    <a:pt x="35950" y="27825"/>
                    <a:pt x="27925" y="35850"/>
                    <a:pt x="18025" y="35850"/>
                  </a:cubicBezTo>
                  <a:cubicBezTo>
                    <a:pt x="8125" y="35850"/>
                    <a:pt x="100" y="27825"/>
                    <a:pt x="100" y="17925"/>
                  </a:cubicBezTo>
                  <a:cubicBezTo>
                    <a:pt x="100" y="8025"/>
                    <a:pt x="8125" y="0"/>
                    <a:pt x="18025" y="0"/>
                  </a:cubicBezTo>
                  <a:cubicBezTo>
                    <a:pt x="27925" y="0"/>
                    <a:pt x="35950" y="8025"/>
                    <a:pt x="35950" y="17925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3DFA0EAE-48C7-DD9C-B7E2-2D3D8FD05D22}"/>
                </a:ext>
              </a:extLst>
            </p:cNvPr>
            <p:cNvSpPr/>
            <p:nvPr/>
          </p:nvSpPr>
          <p:spPr>
            <a:xfrm>
              <a:off x="1751173" y="5287928"/>
              <a:ext cx="27105" cy="27105"/>
            </a:xfrm>
            <a:custGeom>
              <a:avLst/>
              <a:gdLst>
                <a:gd name="connsiteX0" fmla="*/ 35950 w 35849"/>
                <a:gd name="connsiteY0" fmla="*/ 17925 h 35849"/>
                <a:gd name="connsiteX1" fmla="*/ 18025 w 35849"/>
                <a:gd name="connsiteY1" fmla="*/ 35850 h 35849"/>
                <a:gd name="connsiteX2" fmla="*/ 100 w 35849"/>
                <a:gd name="connsiteY2" fmla="*/ 17925 h 35849"/>
                <a:gd name="connsiteX3" fmla="*/ 18025 w 35849"/>
                <a:gd name="connsiteY3" fmla="*/ 0 h 35849"/>
                <a:gd name="connsiteX4" fmla="*/ 35950 w 35849"/>
                <a:gd name="connsiteY4" fmla="*/ 17925 h 3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49" h="35849">
                  <a:moveTo>
                    <a:pt x="35950" y="17925"/>
                  </a:moveTo>
                  <a:cubicBezTo>
                    <a:pt x="35950" y="27825"/>
                    <a:pt x="27925" y="35850"/>
                    <a:pt x="18025" y="35850"/>
                  </a:cubicBezTo>
                  <a:cubicBezTo>
                    <a:pt x="8125" y="35850"/>
                    <a:pt x="100" y="27825"/>
                    <a:pt x="100" y="17925"/>
                  </a:cubicBezTo>
                  <a:cubicBezTo>
                    <a:pt x="100" y="8025"/>
                    <a:pt x="8125" y="0"/>
                    <a:pt x="18025" y="0"/>
                  </a:cubicBezTo>
                  <a:cubicBezTo>
                    <a:pt x="27925" y="0"/>
                    <a:pt x="35950" y="8025"/>
                    <a:pt x="35950" y="17925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D1C06CEB-A0C4-89FB-328B-B2B6ECF4026D}"/>
                </a:ext>
              </a:extLst>
            </p:cNvPr>
            <p:cNvSpPr/>
            <p:nvPr/>
          </p:nvSpPr>
          <p:spPr>
            <a:xfrm>
              <a:off x="1801293" y="5344608"/>
              <a:ext cx="44666" cy="44666"/>
            </a:xfrm>
            <a:custGeom>
              <a:avLst/>
              <a:gdLst>
                <a:gd name="connsiteX0" fmla="*/ 59175 w 59075"/>
                <a:gd name="connsiteY0" fmla="*/ 29537 h 59075"/>
                <a:gd name="connsiteX1" fmla="*/ 29638 w 59075"/>
                <a:gd name="connsiteY1" fmla="*/ 59075 h 59075"/>
                <a:gd name="connsiteX2" fmla="*/ 100 w 59075"/>
                <a:gd name="connsiteY2" fmla="*/ 29537 h 59075"/>
                <a:gd name="connsiteX3" fmla="*/ 29638 w 59075"/>
                <a:gd name="connsiteY3" fmla="*/ 0 h 59075"/>
                <a:gd name="connsiteX4" fmla="*/ 59175 w 59075"/>
                <a:gd name="connsiteY4" fmla="*/ 29537 h 5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075" h="59075">
                  <a:moveTo>
                    <a:pt x="59175" y="29537"/>
                  </a:moveTo>
                  <a:cubicBezTo>
                    <a:pt x="59175" y="45851"/>
                    <a:pt x="45951" y="59075"/>
                    <a:pt x="29638" y="59075"/>
                  </a:cubicBezTo>
                  <a:cubicBezTo>
                    <a:pt x="13324" y="59075"/>
                    <a:pt x="100" y="45851"/>
                    <a:pt x="100" y="29537"/>
                  </a:cubicBezTo>
                  <a:cubicBezTo>
                    <a:pt x="100" y="13224"/>
                    <a:pt x="13324" y="0"/>
                    <a:pt x="29638" y="0"/>
                  </a:cubicBezTo>
                  <a:cubicBezTo>
                    <a:pt x="45951" y="0"/>
                    <a:pt x="59175" y="13224"/>
                    <a:pt x="59175" y="29537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3796982E-BE90-616B-213F-C6A841C9233A}"/>
                </a:ext>
              </a:extLst>
            </p:cNvPr>
            <p:cNvSpPr/>
            <p:nvPr/>
          </p:nvSpPr>
          <p:spPr>
            <a:xfrm>
              <a:off x="1801293" y="5344608"/>
              <a:ext cx="44666" cy="44666"/>
            </a:xfrm>
            <a:custGeom>
              <a:avLst/>
              <a:gdLst>
                <a:gd name="connsiteX0" fmla="*/ 59175 w 59075"/>
                <a:gd name="connsiteY0" fmla="*/ 29537 h 59075"/>
                <a:gd name="connsiteX1" fmla="*/ 29638 w 59075"/>
                <a:gd name="connsiteY1" fmla="*/ 59075 h 59075"/>
                <a:gd name="connsiteX2" fmla="*/ 100 w 59075"/>
                <a:gd name="connsiteY2" fmla="*/ 29537 h 59075"/>
                <a:gd name="connsiteX3" fmla="*/ 29638 w 59075"/>
                <a:gd name="connsiteY3" fmla="*/ 0 h 59075"/>
                <a:gd name="connsiteX4" fmla="*/ 59175 w 59075"/>
                <a:gd name="connsiteY4" fmla="*/ 29537 h 5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075" h="59075">
                  <a:moveTo>
                    <a:pt x="59175" y="29537"/>
                  </a:moveTo>
                  <a:cubicBezTo>
                    <a:pt x="59175" y="45851"/>
                    <a:pt x="45951" y="59075"/>
                    <a:pt x="29638" y="59075"/>
                  </a:cubicBezTo>
                  <a:cubicBezTo>
                    <a:pt x="13324" y="59075"/>
                    <a:pt x="100" y="45851"/>
                    <a:pt x="100" y="29537"/>
                  </a:cubicBezTo>
                  <a:cubicBezTo>
                    <a:pt x="100" y="13224"/>
                    <a:pt x="13324" y="0"/>
                    <a:pt x="29638" y="0"/>
                  </a:cubicBezTo>
                  <a:cubicBezTo>
                    <a:pt x="45951" y="0"/>
                    <a:pt x="59175" y="13224"/>
                    <a:pt x="59175" y="29537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A3634C28-C043-D9C7-7CC3-548122A10559}"/>
                </a:ext>
              </a:extLst>
            </p:cNvPr>
            <p:cNvSpPr/>
            <p:nvPr/>
          </p:nvSpPr>
          <p:spPr>
            <a:xfrm>
              <a:off x="1724915" y="5431778"/>
              <a:ext cx="12577" cy="12577"/>
            </a:xfrm>
            <a:custGeom>
              <a:avLst/>
              <a:gdLst>
                <a:gd name="connsiteX0" fmla="*/ 16734 w 16634"/>
                <a:gd name="connsiteY0" fmla="*/ 8317 h 16634"/>
                <a:gd name="connsiteX1" fmla="*/ 8417 w 16634"/>
                <a:gd name="connsiteY1" fmla="*/ 16634 h 16634"/>
                <a:gd name="connsiteX2" fmla="*/ 100 w 16634"/>
                <a:gd name="connsiteY2" fmla="*/ 8317 h 16634"/>
                <a:gd name="connsiteX3" fmla="*/ 8417 w 16634"/>
                <a:gd name="connsiteY3" fmla="*/ 0 h 16634"/>
                <a:gd name="connsiteX4" fmla="*/ 16734 w 16634"/>
                <a:gd name="connsiteY4" fmla="*/ 8317 h 1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34" h="16634">
                  <a:moveTo>
                    <a:pt x="16734" y="8317"/>
                  </a:moveTo>
                  <a:cubicBezTo>
                    <a:pt x="16734" y="12910"/>
                    <a:pt x="13011" y="16634"/>
                    <a:pt x="8417" y="16634"/>
                  </a:cubicBezTo>
                  <a:cubicBezTo>
                    <a:pt x="3824" y="16634"/>
                    <a:pt x="100" y="12910"/>
                    <a:pt x="100" y="8317"/>
                  </a:cubicBezTo>
                  <a:cubicBezTo>
                    <a:pt x="100" y="3724"/>
                    <a:pt x="3824" y="0"/>
                    <a:pt x="8417" y="0"/>
                  </a:cubicBezTo>
                  <a:cubicBezTo>
                    <a:pt x="13011" y="0"/>
                    <a:pt x="16734" y="3724"/>
                    <a:pt x="16734" y="8317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6BCB3030-780B-30AF-C408-C49FF08A754E}"/>
                </a:ext>
              </a:extLst>
            </p:cNvPr>
            <p:cNvSpPr/>
            <p:nvPr/>
          </p:nvSpPr>
          <p:spPr>
            <a:xfrm>
              <a:off x="1724915" y="5431778"/>
              <a:ext cx="12577" cy="12577"/>
            </a:xfrm>
            <a:custGeom>
              <a:avLst/>
              <a:gdLst>
                <a:gd name="connsiteX0" fmla="*/ 16734 w 16634"/>
                <a:gd name="connsiteY0" fmla="*/ 8317 h 16634"/>
                <a:gd name="connsiteX1" fmla="*/ 8417 w 16634"/>
                <a:gd name="connsiteY1" fmla="*/ 16634 h 16634"/>
                <a:gd name="connsiteX2" fmla="*/ 100 w 16634"/>
                <a:gd name="connsiteY2" fmla="*/ 8317 h 16634"/>
                <a:gd name="connsiteX3" fmla="*/ 8417 w 16634"/>
                <a:gd name="connsiteY3" fmla="*/ 0 h 16634"/>
                <a:gd name="connsiteX4" fmla="*/ 16734 w 16634"/>
                <a:gd name="connsiteY4" fmla="*/ 8317 h 1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34" h="16634">
                  <a:moveTo>
                    <a:pt x="16734" y="8317"/>
                  </a:moveTo>
                  <a:cubicBezTo>
                    <a:pt x="16734" y="12910"/>
                    <a:pt x="13011" y="16634"/>
                    <a:pt x="8417" y="16634"/>
                  </a:cubicBezTo>
                  <a:cubicBezTo>
                    <a:pt x="3824" y="16634"/>
                    <a:pt x="100" y="12910"/>
                    <a:pt x="100" y="8317"/>
                  </a:cubicBezTo>
                  <a:cubicBezTo>
                    <a:pt x="100" y="3724"/>
                    <a:pt x="3824" y="0"/>
                    <a:pt x="8417" y="0"/>
                  </a:cubicBezTo>
                  <a:cubicBezTo>
                    <a:pt x="13011" y="0"/>
                    <a:pt x="16734" y="3724"/>
                    <a:pt x="16734" y="8317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2D0F82D9-69A5-03AE-D5D4-33060772A095}"/>
                </a:ext>
              </a:extLst>
            </p:cNvPr>
            <p:cNvSpPr/>
            <p:nvPr/>
          </p:nvSpPr>
          <p:spPr>
            <a:xfrm>
              <a:off x="1743729" y="5255650"/>
              <a:ext cx="16210" cy="16210"/>
            </a:xfrm>
            <a:custGeom>
              <a:avLst/>
              <a:gdLst>
                <a:gd name="connsiteX0" fmla="*/ 21540 w 21439"/>
                <a:gd name="connsiteY0" fmla="*/ 10720 h 21439"/>
                <a:gd name="connsiteX1" fmla="*/ 10820 w 21439"/>
                <a:gd name="connsiteY1" fmla="*/ 21440 h 21439"/>
                <a:gd name="connsiteX2" fmla="*/ 100 w 21439"/>
                <a:gd name="connsiteY2" fmla="*/ 10720 h 21439"/>
                <a:gd name="connsiteX3" fmla="*/ 10820 w 21439"/>
                <a:gd name="connsiteY3" fmla="*/ 0 h 21439"/>
                <a:gd name="connsiteX4" fmla="*/ 21540 w 21439"/>
                <a:gd name="connsiteY4" fmla="*/ 10720 h 2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9" h="21439">
                  <a:moveTo>
                    <a:pt x="21540" y="10720"/>
                  </a:moveTo>
                  <a:cubicBezTo>
                    <a:pt x="21540" y="16640"/>
                    <a:pt x="16740" y="21440"/>
                    <a:pt x="10820" y="21440"/>
                  </a:cubicBezTo>
                  <a:cubicBezTo>
                    <a:pt x="4899" y="21440"/>
                    <a:pt x="100" y="16640"/>
                    <a:pt x="100" y="10720"/>
                  </a:cubicBezTo>
                  <a:cubicBezTo>
                    <a:pt x="100" y="4799"/>
                    <a:pt x="4899" y="0"/>
                    <a:pt x="10820" y="0"/>
                  </a:cubicBezTo>
                  <a:cubicBezTo>
                    <a:pt x="16740" y="0"/>
                    <a:pt x="21540" y="4799"/>
                    <a:pt x="21540" y="10720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16BA1B0-103B-6B1C-F85C-FC297AA22BFE}"/>
                </a:ext>
              </a:extLst>
            </p:cNvPr>
            <p:cNvSpPr/>
            <p:nvPr/>
          </p:nvSpPr>
          <p:spPr>
            <a:xfrm>
              <a:off x="1743729" y="5255650"/>
              <a:ext cx="16210" cy="16210"/>
            </a:xfrm>
            <a:custGeom>
              <a:avLst/>
              <a:gdLst>
                <a:gd name="connsiteX0" fmla="*/ 21540 w 21439"/>
                <a:gd name="connsiteY0" fmla="*/ 10720 h 21439"/>
                <a:gd name="connsiteX1" fmla="*/ 10820 w 21439"/>
                <a:gd name="connsiteY1" fmla="*/ 21440 h 21439"/>
                <a:gd name="connsiteX2" fmla="*/ 100 w 21439"/>
                <a:gd name="connsiteY2" fmla="*/ 10720 h 21439"/>
                <a:gd name="connsiteX3" fmla="*/ 10820 w 21439"/>
                <a:gd name="connsiteY3" fmla="*/ 0 h 21439"/>
                <a:gd name="connsiteX4" fmla="*/ 21540 w 21439"/>
                <a:gd name="connsiteY4" fmla="*/ 10720 h 2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9" h="21439">
                  <a:moveTo>
                    <a:pt x="21540" y="10720"/>
                  </a:moveTo>
                  <a:cubicBezTo>
                    <a:pt x="21540" y="16640"/>
                    <a:pt x="16740" y="21440"/>
                    <a:pt x="10820" y="21440"/>
                  </a:cubicBezTo>
                  <a:cubicBezTo>
                    <a:pt x="4899" y="21440"/>
                    <a:pt x="100" y="16640"/>
                    <a:pt x="100" y="10720"/>
                  </a:cubicBezTo>
                  <a:cubicBezTo>
                    <a:pt x="100" y="4799"/>
                    <a:pt x="4899" y="0"/>
                    <a:pt x="10820" y="0"/>
                  </a:cubicBezTo>
                  <a:cubicBezTo>
                    <a:pt x="16740" y="0"/>
                    <a:pt x="21540" y="4799"/>
                    <a:pt x="21540" y="10720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E7F9D3EC-3AAE-7342-4FBD-0307B38F6B3B}"/>
                </a:ext>
              </a:extLst>
            </p:cNvPr>
            <p:cNvSpPr/>
            <p:nvPr/>
          </p:nvSpPr>
          <p:spPr>
            <a:xfrm>
              <a:off x="2646907" y="5102029"/>
              <a:ext cx="83367" cy="83367"/>
            </a:xfrm>
            <a:custGeom>
              <a:avLst/>
              <a:gdLst>
                <a:gd name="connsiteX0" fmla="*/ 110362 w 110261"/>
                <a:gd name="connsiteY0" fmla="*/ 55131 h 110261"/>
                <a:gd name="connsiteX1" fmla="*/ 55231 w 110261"/>
                <a:gd name="connsiteY1" fmla="*/ 110261 h 110261"/>
                <a:gd name="connsiteX2" fmla="*/ 100 w 110261"/>
                <a:gd name="connsiteY2" fmla="*/ 55131 h 110261"/>
                <a:gd name="connsiteX3" fmla="*/ 55231 w 110261"/>
                <a:gd name="connsiteY3" fmla="*/ 0 h 110261"/>
                <a:gd name="connsiteX4" fmla="*/ 110362 w 110261"/>
                <a:gd name="connsiteY4" fmla="*/ 55131 h 11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261" h="110261">
                  <a:moveTo>
                    <a:pt x="110362" y="55131"/>
                  </a:moveTo>
                  <a:cubicBezTo>
                    <a:pt x="110362" y="85578"/>
                    <a:pt x="85679" y="110261"/>
                    <a:pt x="55231" y="110261"/>
                  </a:cubicBezTo>
                  <a:cubicBezTo>
                    <a:pt x="24783" y="110261"/>
                    <a:pt x="100" y="85578"/>
                    <a:pt x="100" y="55131"/>
                  </a:cubicBezTo>
                  <a:cubicBezTo>
                    <a:pt x="100" y="24683"/>
                    <a:pt x="24783" y="0"/>
                    <a:pt x="55231" y="0"/>
                  </a:cubicBezTo>
                  <a:cubicBezTo>
                    <a:pt x="85679" y="0"/>
                    <a:pt x="110362" y="24683"/>
                    <a:pt x="110362" y="55131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C766AC83-2B66-3151-F8D5-5B073B4529BD}"/>
                </a:ext>
              </a:extLst>
            </p:cNvPr>
            <p:cNvSpPr/>
            <p:nvPr/>
          </p:nvSpPr>
          <p:spPr>
            <a:xfrm>
              <a:off x="2646907" y="5102029"/>
              <a:ext cx="83367" cy="83367"/>
            </a:xfrm>
            <a:custGeom>
              <a:avLst/>
              <a:gdLst>
                <a:gd name="connsiteX0" fmla="*/ 110362 w 110261"/>
                <a:gd name="connsiteY0" fmla="*/ 55131 h 110261"/>
                <a:gd name="connsiteX1" fmla="*/ 55231 w 110261"/>
                <a:gd name="connsiteY1" fmla="*/ 110261 h 110261"/>
                <a:gd name="connsiteX2" fmla="*/ 100 w 110261"/>
                <a:gd name="connsiteY2" fmla="*/ 55131 h 110261"/>
                <a:gd name="connsiteX3" fmla="*/ 55231 w 110261"/>
                <a:gd name="connsiteY3" fmla="*/ 0 h 110261"/>
                <a:gd name="connsiteX4" fmla="*/ 110362 w 110261"/>
                <a:gd name="connsiteY4" fmla="*/ 55131 h 110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261" h="110261">
                  <a:moveTo>
                    <a:pt x="110362" y="55131"/>
                  </a:moveTo>
                  <a:cubicBezTo>
                    <a:pt x="110362" y="85578"/>
                    <a:pt x="85679" y="110261"/>
                    <a:pt x="55231" y="110261"/>
                  </a:cubicBezTo>
                  <a:cubicBezTo>
                    <a:pt x="24783" y="110261"/>
                    <a:pt x="100" y="85578"/>
                    <a:pt x="100" y="55131"/>
                  </a:cubicBezTo>
                  <a:cubicBezTo>
                    <a:pt x="100" y="24683"/>
                    <a:pt x="24783" y="0"/>
                    <a:pt x="55231" y="0"/>
                  </a:cubicBezTo>
                  <a:cubicBezTo>
                    <a:pt x="85679" y="0"/>
                    <a:pt x="110362" y="24683"/>
                    <a:pt x="110362" y="55131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8F98EC-1DFA-C08F-CD56-F36733E38178}"/>
                </a:ext>
              </a:extLst>
            </p:cNvPr>
            <p:cNvSpPr/>
            <p:nvPr/>
          </p:nvSpPr>
          <p:spPr>
            <a:xfrm>
              <a:off x="1752970" y="5322749"/>
              <a:ext cx="28136" cy="28136"/>
            </a:xfrm>
            <a:custGeom>
              <a:avLst/>
              <a:gdLst>
                <a:gd name="connsiteX0" fmla="*/ 37313 w 37213"/>
                <a:gd name="connsiteY0" fmla="*/ 18607 h 37213"/>
                <a:gd name="connsiteX1" fmla="*/ 18707 w 37213"/>
                <a:gd name="connsiteY1" fmla="*/ 37214 h 37213"/>
                <a:gd name="connsiteX2" fmla="*/ 100 w 37213"/>
                <a:gd name="connsiteY2" fmla="*/ 18607 h 37213"/>
                <a:gd name="connsiteX3" fmla="*/ 18707 w 37213"/>
                <a:gd name="connsiteY3" fmla="*/ 0 h 37213"/>
                <a:gd name="connsiteX4" fmla="*/ 37313 w 37213"/>
                <a:gd name="connsiteY4" fmla="*/ 18607 h 3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13" h="37213">
                  <a:moveTo>
                    <a:pt x="37313" y="18607"/>
                  </a:moveTo>
                  <a:cubicBezTo>
                    <a:pt x="37313" y="28883"/>
                    <a:pt x="28983" y="37214"/>
                    <a:pt x="18707" y="37214"/>
                  </a:cubicBezTo>
                  <a:cubicBezTo>
                    <a:pt x="8431" y="37214"/>
                    <a:pt x="100" y="28883"/>
                    <a:pt x="100" y="18607"/>
                  </a:cubicBezTo>
                  <a:cubicBezTo>
                    <a:pt x="100" y="8331"/>
                    <a:pt x="8431" y="0"/>
                    <a:pt x="18707" y="0"/>
                  </a:cubicBezTo>
                  <a:cubicBezTo>
                    <a:pt x="28983" y="0"/>
                    <a:pt x="37313" y="8331"/>
                    <a:pt x="37313" y="18607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D2FD5D14-015B-0755-12C2-94927BB77AB5}"/>
                </a:ext>
              </a:extLst>
            </p:cNvPr>
            <p:cNvSpPr/>
            <p:nvPr/>
          </p:nvSpPr>
          <p:spPr>
            <a:xfrm>
              <a:off x="1752970" y="5322749"/>
              <a:ext cx="28136" cy="28136"/>
            </a:xfrm>
            <a:custGeom>
              <a:avLst/>
              <a:gdLst>
                <a:gd name="connsiteX0" fmla="*/ 37313 w 37213"/>
                <a:gd name="connsiteY0" fmla="*/ 18607 h 37213"/>
                <a:gd name="connsiteX1" fmla="*/ 18707 w 37213"/>
                <a:gd name="connsiteY1" fmla="*/ 37214 h 37213"/>
                <a:gd name="connsiteX2" fmla="*/ 100 w 37213"/>
                <a:gd name="connsiteY2" fmla="*/ 18607 h 37213"/>
                <a:gd name="connsiteX3" fmla="*/ 18707 w 37213"/>
                <a:gd name="connsiteY3" fmla="*/ 0 h 37213"/>
                <a:gd name="connsiteX4" fmla="*/ 37313 w 37213"/>
                <a:gd name="connsiteY4" fmla="*/ 18607 h 3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13" h="37213">
                  <a:moveTo>
                    <a:pt x="37313" y="18607"/>
                  </a:moveTo>
                  <a:cubicBezTo>
                    <a:pt x="37313" y="28883"/>
                    <a:pt x="28983" y="37214"/>
                    <a:pt x="18707" y="37214"/>
                  </a:cubicBezTo>
                  <a:cubicBezTo>
                    <a:pt x="8431" y="37214"/>
                    <a:pt x="100" y="28883"/>
                    <a:pt x="100" y="18607"/>
                  </a:cubicBezTo>
                  <a:cubicBezTo>
                    <a:pt x="100" y="8331"/>
                    <a:pt x="8431" y="0"/>
                    <a:pt x="18707" y="0"/>
                  </a:cubicBezTo>
                  <a:cubicBezTo>
                    <a:pt x="28983" y="0"/>
                    <a:pt x="37313" y="8331"/>
                    <a:pt x="37313" y="18607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1E522C4C-2921-84E6-6844-BFC2AEDC4300}"/>
                </a:ext>
              </a:extLst>
            </p:cNvPr>
            <p:cNvSpPr/>
            <p:nvPr/>
          </p:nvSpPr>
          <p:spPr>
            <a:xfrm>
              <a:off x="1758593" y="5420529"/>
              <a:ext cx="12411" cy="12411"/>
            </a:xfrm>
            <a:custGeom>
              <a:avLst/>
              <a:gdLst>
                <a:gd name="connsiteX0" fmla="*/ 16516 w 16415"/>
                <a:gd name="connsiteY0" fmla="*/ 8208 h 16415"/>
                <a:gd name="connsiteX1" fmla="*/ 8308 w 16415"/>
                <a:gd name="connsiteY1" fmla="*/ 16416 h 16415"/>
                <a:gd name="connsiteX2" fmla="*/ 100 w 16415"/>
                <a:gd name="connsiteY2" fmla="*/ 8208 h 16415"/>
                <a:gd name="connsiteX3" fmla="*/ 8308 w 16415"/>
                <a:gd name="connsiteY3" fmla="*/ 0 h 16415"/>
                <a:gd name="connsiteX4" fmla="*/ 16516 w 16415"/>
                <a:gd name="connsiteY4" fmla="*/ 8208 h 16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15" h="16415">
                  <a:moveTo>
                    <a:pt x="16516" y="8208"/>
                  </a:moveTo>
                  <a:cubicBezTo>
                    <a:pt x="16516" y="12741"/>
                    <a:pt x="12841" y="16416"/>
                    <a:pt x="8308" y="16416"/>
                  </a:cubicBezTo>
                  <a:cubicBezTo>
                    <a:pt x="3775" y="16416"/>
                    <a:pt x="100" y="12741"/>
                    <a:pt x="100" y="8208"/>
                  </a:cubicBezTo>
                  <a:cubicBezTo>
                    <a:pt x="100" y="3674"/>
                    <a:pt x="3775" y="0"/>
                    <a:pt x="8308" y="0"/>
                  </a:cubicBezTo>
                  <a:cubicBezTo>
                    <a:pt x="12841" y="0"/>
                    <a:pt x="16516" y="3674"/>
                    <a:pt x="16516" y="8208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EC218004-B8E8-777B-BE36-14F1C9001C7B}"/>
                </a:ext>
              </a:extLst>
            </p:cNvPr>
            <p:cNvSpPr/>
            <p:nvPr/>
          </p:nvSpPr>
          <p:spPr>
            <a:xfrm>
              <a:off x="1758593" y="5420529"/>
              <a:ext cx="12411" cy="12411"/>
            </a:xfrm>
            <a:custGeom>
              <a:avLst/>
              <a:gdLst>
                <a:gd name="connsiteX0" fmla="*/ 16516 w 16415"/>
                <a:gd name="connsiteY0" fmla="*/ 8208 h 16415"/>
                <a:gd name="connsiteX1" fmla="*/ 8308 w 16415"/>
                <a:gd name="connsiteY1" fmla="*/ 16416 h 16415"/>
                <a:gd name="connsiteX2" fmla="*/ 100 w 16415"/>
                <a:gd name="connsiteY2" fmla="*/ 8208 h 16415"/>
                <a:gd name="connsiteX3" fmla="*/ 8308 w 16415"/>
                <a:gd name="connsiteY3" fmla="*/ 0 h 16415"/>
                <a:gd name="connsiteX4" fmla="*/ 16516 w 16415"/>
                <a:gd name="connsiteY4" fmla="*/ 8208 h 16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15" h="16415">
                  <a:moveTo>
                    <a:pt x="16516" y="8208"/>
                  </a:moveTo>
                  <a:cubicBezTo>
                    <a:pt x="16516" y="12741"/>
                    <a:pt x="12841" y="16416"/>
                    <a:pt x="8308" y="16416"/>
                  </a:cubicBezTo>
                  <a:cubicBezTo>
                    <a:pt x="3775" y="16416"/>
                    <a:pt x="100" y="12741"/>
                    <a:pt x="100" y="8208"/>
                  </a:cubicBezTo>
                  <a:cubicBezTo>
                    <a:pt x="100" y="3674"/>
                    <a:pt x="3775" y="0"/>
                    <a:pt x="8308" y="0"/>
                  </a:cubicBezTo>
                  <a:cubicBezTo>
                    <a:pt x="12841" y="0"/>
                    <a:pt x="16516" y="3674"/>
                    <a:pt x="16516" y="8208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63359183-A42D-AE2B-AE22-83A0D5ECB0E4}"/>
                </a:ext>
              </a:extLst>
            </p:cNvPr>
            <p:cNvSpPr/>
            <p:nvPr/>
          </p:nvSpPr>
          <p:spPr>
            <a:xfrm>
              <a:off x="1728347" y="5441901"/>
              <a:ext cx="15295" cy="15295"/>
            </a:xfrm>
            <a:custGeom>
              <a:avLst/>
              <a:gdLst>
                <a:gd name="connsiteX0" fmla="*/ 20329 w 20229"/>
                <a:gd name="connsiteY0" fmla="*/ 10115 h 20229"/>
                <a:gd name="connsiteX1" fmla="*/ 10215 w 20229"/>
                <a:gd name="connsiteY1" fmla="*/ 20229 h 20229"/>
                <a:gd name="connsiteX2" fmla="*/ 100 w 20229"/>
                <a:gd name="connsiteY2" fmla="*/ 10115 h 20229"/>
                <a:gd name="connsiteX3" fmla="*/ 10215 w 20229"/>
                <a:gd name="connsiteY3" fmla="*/ 0 h 20229"/>
                <a:gd name="connsiteX4" fmla="*/ 20329 w 20229"/>
                <a:gd name="connsiteY4" fmla="*/ 10115 h 2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9" h="20229">
                  <a:moveTo>
                    <a:pt x="20329" y="10115"/>
                  </a:moveTo>
                  <a:cubicBezTo>
                    <a:pt x="20329" y="15700"/>
                    <a:pt x="15801" y="20229"/>
                    <a:pt x="10215" y="20229"/>
                  </a:cubicBezTo>
                  <a:cubicBezTo>
                    <a:pt x="4628" y="20229"/>
                    <a:pt x="100" y="15701"/>
                    <a:pt x="100" y="10115"/>
                  </a:cubicBezTo>
                  <a:cubicBezTo>
                    <a:pt x="100" y="4529"/>
                    <a:pt x="4628" y="0"/>
                    <a:pt x="10215" y="0"/>
                  </a:cubicBezTo>
                  <a:cubicBezTo>
                    <a:pt x="15801" y="0"/>
                    <a:pt x="20329" y="4528"/>
                    <a:pt x="20329" y="10115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6C13B873-F57E-59D3-2B3E-3CC856C63372}"/>
                </a:ext>
              </a:extLst>
            </p:cNvPr>
            <p:cNvSpPr/>
            <p:nvPr/>
          </p:nvSpPr>
          <p:spPr>
            <a:xfrm>
              <a:off x="1728347" y="5441901"/>
              <a:ext cx="15295" cy="15295"/>
            </a:xfrm>
            <a:custGeom>
              <a:avLst/>
              <a:gdLst>
                <a:gd name="connsiteX0" fmla="*/ 20329 w 20229"/>
                <a:gd name="connsiteY0" fmla="*/ 10115 h 20229"/>
                <a:gd name="connsiteX1" fmla="*/ 10215 w 20229"/>
                <a:gd name="connsiteY1" fmla="*/ 20229 h 20229"/>
                <a:gd name="connsiteX2" fmla="*/ 100 w 20229"/>
                <a:gd name="connsiteY2" fmla="*/ 10115 h 20229"/>
                <a:gd name="connsiteX3" fmla="*/ 10215 w 20229"/>
                <a:gd name="connsiteY3" fmla="*/ 0 h 20229"/>
                <a:gd name="connsiteX4" fmla="*/ 20329 w 20229"/>
                <a:gd name="connsiteY4" fmla="*/ 10115 h 2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9" h="20229">
                  <a:moveTo>
                    <a:pt x="20329" y="10115"/>
                  </a:moveTo>
                  <a:cubicBezTo>
                    <a:pt x="20329" y="15700"/>
                    <a:pt x="15801" y="20229"/>
                    <a:pt x="10215" y="20229"/>
                  </a:cubicBezTo>
                  <a:cubicBezTo>
                    <a:pt x="4628" y="20229"/>
                    <a:pt x="100" y="15701"/>
                    <a:pt x="100" y="10115"/>
                  </a:cubicBezTo>
                  <a:cubicBezTo>
                    <a:pt x="100" y="4529"/>
                    <a:pt x="4628" y="0"/>
                    <a:pt x="10215" y="0"/>
                  </a:cubicBezTo>
                  <a:cubicBezTo>
                    <a:pt x="15801" y="0"/>
                    <a:pt x="20329" y="4528"/>
                    <a:pt x="20329" y="10115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1200E161-3115-8177-4BE8-3C660F79CA97}"/>
                </a:ext>
              </a:extLst>
            </p:cNvPr>
            <p:cNvSpPr/>
            <p:nvPr/>
          </p:nvSpPr>
          <p:spPr>
            <a:xfrm>
              <a:off x="2788179" y="5170091"/>
              <a:ext cx="102032" cy="102032"/>
            </a:xfrm>
            <a:custGeom>
              <a:avLst/>
              <a:gdLst>
                <a:gd name="connsiteX0" fmla="*/ 135048 w 134947"/>
                <a:gd name="connsiteY0" fmla="*/ 67474 h 134947"/>
                <a:gd name="connsiteX1" fmla="*/ 67574 w 134947"/>
                <a:gd name="connsiteY1" fmla="*/ 134948 h 134947"/>
                <a:gd name="connsiteX2" fmla="*/ 100 w 134947"/>
                <a:gd name="connsiteY2" fmla="*/ 67474 h 134947"/>
                <a:gd name="connsiteX3" fmla="*/ 67574 w 134947"/>
                <a:gd name="connsiteY3" fmla="*/ 0 h 134947"/>
                <a:gd name="connsiteX4" fmla="*/ 135048 w 134947"/>
                <a:gd name="connsiteY4" fmla="*/ 67474 h 134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47" h="134947">
                  <a:moveTo>
                    <a:pt x="135048" y="67474"/>
                  </a:moveTo>
                  <a:cubicBezTo>
                    <a:pt x="135048" y="104739"/>
                    <a:pt x="104839" y="134948"/>
                    <a:pt x="67574" y="134948"/>
                  </a:cubicBezTo>
                  <a:cubicBezTo>
                    <a:pt x="30309" y="134948"/>
                    <a:pt x="100" y="104739"/>
                    <a:pt x="100" y="67474"/>
                  </a:cubicBezTo>
                  <a:cubicBezTo>
                    <a:pt x="100" y="30209"/>
                    <a:pt x="30309" y="0"/>
                    <a:pt x="67574" y="0"/>
                  </a:cubicBezTo>
                  <a:cubicBezTo>
                    <a:pt x="104839" y="0"/>
                    <a:pt x="135048" y="30210"/>
                    <a:pt x="135048" y="67474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FA35B84C-9700-504E-E825-94D376D6F2CA}"/>
                </a:ext>
              </a:extLst>
            </p:cNvPr>
            <p:cNvSpPr/>
            <p:nvPr/>
          </p:nvSpPr>
          <p:spPr>
            <a:xfrm>
              <a:off x="2788179" y="5170091"/>
              <a:ext cx="102032" cy="102032"/>
            </a:xfrm>
            <a:custGeom>
              <a:avLst/>
              <a:gdLst>
                <a:gd name="connsiteX0" fmla="*/ 135048 w 134947"/>
                <a:gd name="connsiteY0" fmla="*/ 67474 h 134947"/>
                <a:gd name="connsiteX1" fmla="*/ 67574 w 134947"/>
                <a:gd name="connsiteY1" fmla="*/ 134948 h 134947"/>
                <a:gd name="connsiteX2" fmla="*/ 100 w 134947"/>
                <a:gd name="connsiteY2" fmla="*/ 67474 h 134947"/>
                <a:gd name="connsiteX3" fmla="*/ 67574 w 134947"/>
                <a:gd name="connsiteY3" fmla="*/ 0 h 134947"/>
                <a:gd name="connsiteX4" fmla="*/ 135048 w 134947"/>
                <a:gd name="connsiteY4" fmla="*/ 67474 h 134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47" h="134947">
                  <a:moveTo>
                    <a:pt x="135048" y="67474"/>
                  </a:moveTo>
                  <a:cubicBezTo>
                    <a:pt x="135048" y="104739"/>
                    <a:pt x="104839" y="134948"/>
                    <a:pt x="67574" y="134948"/>
                  </a:cubicBezTo>
                  <a:cubicBezTo>
                    <a:pt x="30309" y="134948"/>
                    <a:pt x="100" y="104739"/>
                    <a:pt x="100" y="67474"/>
                  </a:cubicBezTo>
                  <a:cubicBezTo>
                    <a:pt x="100" y="30209"/>
                    <a:pt x="30309" y="0"/>
                    <a:pt x="67574" y="0"/>
                  </a:cubicBezTo>
                  <a:cubicBezTo>
                    <a:pt x="104839" y="0"/>
                    <a:pt x="135048" y="30210"/>
                    <a:pt x="135048" y="67474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B44C2B74-8332-C733-F941-B000585398A2}"/>
                </a:ext>
              </a:extLst>
            </p:cNvPr>
            <p:cNvSpPr/>
            <p:nvPr/>
          </p:nvSpPr>
          <p:spPr>
            <a:xfrm>
              <a:off x="1739356" y="5318467"/>
              <a:ext cx="13142" cy="13142"/>
            </a:xfrm>
            <a:custGeom>
              <a:avLst/>
              <a:gdLst>
                <a:gd name="connsiteX0" fmla="*/ 17482 w 17381"/>
                <a:gd name="connsiteY0" fmla="*/ 8691 h 17381"/>
                <a:gd name="connsiteX1" fmla="*/ 8791 w 17381"/>
                <a:gd name="connsiteY1" fmla="*/ 17382 h 17381"/>
                <a:gd name="connsiteX2" fmla="*/ 100 w 17381"/>
                <a:gd name="connsiteY2" fmla="*/ 8691 h 17381"/>
                <a:gd name="connsiteX3" fmla="*/ 8791 w 17381"/>
                <a:gd name="connsiteY3" fmla="*/ 0 h 17381"/>
                <a:gd name="connsiteX4" fmla="*/ 17482 w 17381"/>
                <a:gd name="connsiteY4" fmla="*/ 8691 h 1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81" h="17381">
                  <a:moveTo>
                    <a:pt x="17482" y="8691"/>
                  </a:moveTo>
                  <a:cubicBezTo>
                    <a:pt x="17482" y="13491"/>
                    <a:pt x="13591" y="17382"/>
                    <a:pt x="8791" y="17382"/>
                  </a:cubicBezTo>
                  <a:cubicBezTo>
                    <a:pt x="3991" y="17382"/>
                    <a:pt x="100" y="13491"/>
                    <a:pt x="100" y="8691"/>
                  </a:cubicBezTo>
                  <a:cubicBezTo>
                    <a:pt x="100" y="3891"/>
                    <a:pt x="3991" y="0"/>
                    <a:pt x="8791" y="0"/>
                  </a:cubicBezTo>
                  <a:cubicBezTo>
                    <a:pt x="13591" y="0"/>
                    <a:pt x="17482" y="3891"/>
                    <a:pt x="17482" y="8691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19628240-19D0-913F-548C-0DF29753DBD2}"/>
                </a:ext>
              </a:extLst>
            </p:cNvPr>
            <p:cNvSpPr/>
            <p:nvPr/>
          </p:nvSpPr>
          <p:spPr>
            <a:xfrm>
              <a:off x="1739356" y="5318467"/>
              <a:ext cx="13142" cy="13142"/>
            </a:xfrm>
            <a:custGeom>
              <a:avLst/>
              <a:gdLst>
                <a:gd name="connsiteX0" fmla="*/ 17482 w 17381"/>
                <a:gd name="connsiteY0" fmla="*/ 8691 h 17381"/>
                <a:gd name="connsiteX1" fmla="*/ 8791 w 17381"/>
                <a:gd name="connsiteY1" fmla="*/ 17382 h 17381"/>
                <a:gd name="connsiteX2" fmla="*/ 100 w 17381"/>
                <a:gd name="connsiteY2" fmla="*/ 8691 h 17381"/>
                <a:gd name="connsiteX3" fmla="*/ 8791 w 17381"/>
                <a:gd name="connsiteY3" fmla="*/ 0 h 17381"/>
                <a:gd name="connsiteX4" fmla="*/ 17482 w 17381"/>
                <a:gd name="connsiteY4" fmla="*/ 8691 h 1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81" h="17381">
                  <a:moveTo>
                    <a:pt x="17482" y="8691"/>
                  </a:moveTo>
                  <a:cubicBezTo>
                    <a:pt x="17482" y="13491"/>
                    <a:pt x="13591" y="17382"/>
                    <a:pt x="8791" y="17382"/>
                  </a:cubicBezTo>
                  <a:cubicBezTo>
                    <a:pt x="3991" y="17382"/>
                    <a:pt x="100" y="13491"/>
                    <a:pt x="100" y="8691"/>
                  </a:cubicBezTo>
                  <a:cubicBezTo>
                    <a:pt x="100" y="3891"/>
                    <a:pt x="3991" y="0"/>
                    <a:pt x="8791" y="0"/>
                  </a:cubicBezTo>
                  <a:cubicBezTo>
                    <a:pt x="13591" y="0"/>
                    <a:pt x="17482" y="3891"/>
                    <a:pt x="17482" y="8691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91FBDF9E-5D85-C33A-456B-1D6EBD970D85}"/>
                </a:ext>
              </a:extLst>
            </p:cNvPr>
            <p:cNvSpPr/>
            <p:nvPr/>
          </p:nvSpPr>
          <p:spPr>
            <a:xfrm>
              <a:off x="1741573" y="5437655"/>
              <a:ext cx="24989" cy="24989"/>
            </a:xfrm>
            <a:custGeom>
              <a:avLst/>
              <a:gdLst>
                <a:gd name="connsiteX0" fmla="*/ 33150 w 33050"/>
                <a:gd name="connsiteY0" fmla="*/ 16525 h 33050"/>
                <a:gd name="connsiteX1" fmla="*/ 16625 w 33050"/>
                <a:gd name="connsiteY1" fmla="*/ 33050 h 33050"/>
                <a:gd name="connsiteX2" fmla="*/ 100 w 33050"/>
                <a:gd name="connsiteY2" fmla="*/ 16525 h 33050"/>
                <a:gd name="connsiteX3" fmla="*/ 16625 w 33050"/>
                <a:gd name="connsiteY3" fmla="*/ 0 h 33050"/>
                <a:gd name="connsiteX4" fmla="*/ 33150 w 33050"/>
                <a:gd name="connsiteY4" fmla="*/ 16525 h 3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50" h="33050">
                  <a:moveTo>
                    <a:pt x="33150" y="16525"/>
                  </a:moveTo>
                  <a:cubicBezTo>
                    <a:pt x="33150" y="25652"/>
                    <a:pt x="25752" y="33050"/>
                    <a:pt x="16625" y="33050"/>
                  </a:cubicBezTo>
                  <a:cubicBezTo>
                    <a:pt x="7499" y="33050"/>
                    <a:pt x="100" y="25652"/>
                    <a:pt x="100" y="16525"/>
                  </a:cubicBezTo>
                  <a:cubicBezTo>
                    <a:pt x="100" y="7398"/>
                    <a:pt x="7499" y="0"/>
                    <a:pt x="16625" y="0"/>
                  </a:cubicBezTo>
                  <a:cubicBezTo>
                    <a:pt x="25752" y="0"/>
                    <a:pt x="33150" y="7398"/>
                    <a:pt x="33150" y="16525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F5EA9542-EE65-ED99-8DFC-2C776410ADF8}"/>
                </a:ext>
              </a:extLst>
            </p:cNvPr>
            <p:cNvSpPr/>
            <p:nvPr/>
          </p:nvSpPr>
          <p:spPr>
            <a:xfrm>
              <a:off x="1741573" y="5437655"/>
              <a:ext cx="24989" cy="24989"/>
            </a:xfrm>
            <a:custGeom>
              <a:avLst/>
              <a:gdLst>
                <a:gd name="connsiteX0" fmla="*/ 33150 w 33050"/>
                <a:gd name="connsiteY0" fmla="*/ 16525 h 33050"/>
                <a:gd name="connsiteX1" fmla="*/ 16625 w 33050"/>
                <a:gd name="connsiteY1" fmla="*/ 33050 h 33050"/>
                <a:gd name="connsiteX2" fmla="*/ 100 w 33050"/>
                <a:gd name="connsiteY2" fmla="*/ 16525 h 33050"/>
                <a:gd name="connsiteX3" fmla="*/ 16625 w 33050"/>
                <a:gd name="connsiteY3" fmla="*/ 0 h 33050"/>
                <a:gd name="connsiteX4" fmla="*/ 33150 w 33050"/>
                <a:gd name="connsiteY4" fmla="*/ 16525 h 3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50" h="33050">
                  <a:moveTo>
                    <a:pt x="33150" y="16525"/>
                  </a:moveTo>
                  <a:cubicBezTo>
                    <a:pt x="33150" y="25652"/>
                    <a:pt x="25752" y="33050"/>
                    <a:pt x="16625" y="33050"/>
                  </a:cubicBezTo>
                  <a:cubicBezTo>
                    <a:pt x="7499" y="33050"/>
                    <a:pt x="100" y="25652"/>
                    <a:pt x="100" y="16525"/>
                  </a:cubicBezTo>
                  <a:cubicBezTo>
                    <a:pt x="100" y="7398"/>
                    <a:pt x="7499" y="0"/>
                    <a:pt x="16625" y="0"/>
                  </a:cubicBezTo>
                  <a:cubicBezTo>
                    <a:pt x="25752" y="0"/>
                    <a:pt x="33150" y="7398"/>
                    <a:pt x="33150" y="16525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4AFAE175-446C-AC1D-3F2A-540F94DE59D7}"/>
                </a:ext>
              </a:extLst>
            </p:cNvPr>
            <p:cNvSpPr/>
            <p:nvPr/>
          </p:nvSpPr>
          <p:spPr>
            <a:xfrm>
              <a:off x="1760833" y="4862487"/>
              <a:ext cx="40246" cy="40246"/>
            </a:xfrm>
            <a:custGeom>
              <a:avLst/>
              <a:gdLst>
                <a:gd name="connsiteX0" fmla="*/ 53329 w 53229"/>
                <a:gd name="connsiteY0" fmla="*/ 26615 h 53229"/>
                <a:gd name="connsiteX1" fmla="*/ 26715 w 53229"/>
                <a:gd name="connsiteY1" fmla="*/ 53229 h 53229"/>
                <a:gd name="connsiteX2" fmla="*/ 100 w 53229"/>
                <a:gd name="connsiteY2" fmla="*/ 26615 h 53229"/>
                <a:gd name="connsiteX3" fmla="*/ 26715 w 53229"/>
                <a:gd name="connsiteY3" fmla="*/ 0 h 53229"/>
                <a:gd name="connsiteX4" fmla="*/ 53329 w 53229"/>
                <a:gd name="connsiteY4" fmla="*/ 26615 h 53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29" h="53229">
                  <a:moveTo>
                    <a:pt x="53329" y="26615"/>
                  </a:moveTo>
                  <a:cubicBezTo>
                    <a:pt x="53329" y="41314"/>
                    <a:pt x="41413" y="53229"/>
                    <a:pt x="26715" y="53229"/>
                  </a:cubicBezTo>
                  <a:cubicBezTo>
                    <a:pt x="12016" y="53229"/>
                    <a:pt x="100" y="41314"/>
                    <a:pt x="100" y="26615"/>
                  </a:cubicBezTo>
                  <a:cubicBezTo>
                    <a:pt x="100" y="11916"/>
                    <a:pt x="12016" y="0"/>
                    <a:pt x="26715" y="0"/>
                  </a:cubicBezTo>
                  <a:cubicBezTo>
                    <a:pt x="41413" y="0"/>
                    <a:pt x="53329" y="11916"/>
                    <a:pt x="53329" y="26615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B353FE80-2DE1-F253-AB02-EDDBE8443BDF}"/>
                </a:ext>
              </a:extLst>
            </p:cNvPr>
            <p:cNvSpPr/>
            <p:nvPr/>
          </p:nvSpPr>
          <p:spPr>
            <a:xfrm>
              <a:off x="1760833" y="4862487"/>
              <a:ext cx="40246" cy="40246"/>
            </a:xfrm>
            <a:custGeom>
              <a:avLst/>
              <a:gdLst>
                <a:gd name="connsiteX0" fmla="*/ 53329 w 53229"/>
                <a:gd name="connsiteY0" fmla="*/ 26615 h 53229"/>
                <a:gd name="connsiteX1" fmla="*/ 26715 w 53229"/>
                <a:gd name="connsiteY1" fmla="*/ 53229 h 53229"/>
                <a:gd name="connsiteX2" fmla="*/ 100 w 53229"/>
                <a:gd name="connsiteY2" fmla="*/ 26615 h 53229"/>
                <a:gd name="connsiteX3" fmla="*/ 26715 w 53229"/>
                <a:gd name="connsiteY3" fmla="*/ 0 h 53229"/>
                <a:gd name="connsiteX4" fmla="*/ 53329 w 53229"/>
                <a:gd name="connsiteY4" fmla="*/ 26615 h 53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29" h="53229">
                  <a:moveTo>
                    <a:pt x="53329" y="26615"/>
                  </a:moveTo>
                  <a:cubicBezTo>
                    <a:pt x="53329" y="41314"/>
                    <a:pt x="41413" y="53229"/>
                    <a:pt x="26715" y="53229"/>
                  </a:cubicBezTo>
                  <a:cubicBezTo>
                    <a:pt x="12016" y="53229"/>
                    <a:pt x="100" y="41314"/>
                    <a:pt x="100" y="26615"/>
                  </a:cubicBezTo>
                  <a:cubicBezTo>
                    <a:pt x="100" y="11916"/>
                    <a:pt x="12016" y="0"/>
                    <a:pt x="26715" y="0"/>
                  </a:cubicBezTo>
                  <a:cubicBezTo>
                    <a:pt x="41413" y="0"/>
                    <a:pt x="53329" y="11916"/>
                    <a:pt x="53329" y="26615"/>
                  </a:cubicBez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8E1B3FB8-DAA8-A734-6724-46933D11DE69}"/>
              </a:ext>
            </a:extLst>
          </p:cNvPr>
          <p:cNvGrpSpPr/>
          <p:nvPr/>
        </p:nvGrpSpPr>
        <p:grpSpPr>
          <a:xfrm>
            <a:off x="9758681" y="1490462"/>
            <a:ext cx="1669731" cy="1143469"/>
            <a:chOff x="9758681" y="1295400"/>
            <a:chExt cx="1669731" cy="1143469"/>
          </a:xfrm>
        </p:grpSpPr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E691598B-C46F-2FF5-8A90-19E771D3F02A}"/>
                </a:ext>
              </a:extLst>
            </p:cNvPr>
            <p:cNvSpPr/>
            <p:nvPr/>
          </p:nvSpPr>
          <p:spPr>
            <a:xfrm>
              <a:off x="10139428" y="1610125"/>
              <a:ext cx="16415" cy="16415"/>
            </a:xfrm>
            <a:custGeom>
              <a:avLst/>
              <a:gdLst>
                <a:gd name="connsiteX0" fmla="*/ 17756 w 16415"/>
                <a:gd name="connsiteY0" fmla="*/ 8208 h 16415"/>
                <a:gd name="connsiteX1" fmla="*/ 9548 w 16415"/>
                <a:gd name="connsiteY1" fmla="*/ 16416 h 16415"/>
                <a:gd name="connsiteX2" fmla="*/ 1340 w 16415"/>
                <a:gd name="connsiteY2" fmla="*/ 8208 h 16415"/>
                <a:gd name="connsiteX3" fmla="*/ 9548 w 16415"/>
                <a:gd name="connsiteY3" fmla="*/ 0 h 16415"/>
                <a:gd name="connsiteX4" fmla="*/ 17756 w 16415"/>
                <a:gd name="connsiteY4" fmla="*/ 8208 h 16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15" h="16415">
                  <a:moveTo>
                    <a:pt x="17756" y="8208"/>
                  </a:moveTo>
                  <a:cubicBezTo>
                    <a:pt x="17756" y="12741"/>
                    <a:pt x="14081" y="16416"/>
                    <a:pt x="9548" y="16416"/>
                  </a:cubicBezTo>
                  <a:cubicBezTo>
                    <a:pt x="5015" y="16416"/>
                    <a:pt x="1340" y="12741"/>
                    <a:pt x="1340" y="8208"/>
                  </a:cubicBezTo>
                  <a:cubicBezTo>
                    <a:pt x="1340" y="3675"/>
                    <a:pt x="5015" y="0"/>
                    <a:pt x="9548" y="0"/>
                  </a:cubicBezTo>
                  <a:cubicBezTo>
                    <a:pt x="14081" y="0"/>
                    <a:pt x="17756" y="3675"/>
                    <a:pt x="17756" y="8208"/>
                  </a:cubicBezTo>
                  <a:close/>
                </a:path>
              </a:pathLst>
            </a:custGeom>
            <a:noFill/>
            <a:ln w="16407" cap="flat">
              <a:solidFill>
                <a:srgbClr val="B2B2B2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6159C936-3E42-E406-AB45-B40BC4642981}"/>
                </a:ext>
              </a:extLst>
            </p:cNvPr>
            <p:cNvSpPr txBox="1"/>
            <p:nvPr/>
          </p:nvSpPr>
          <p:spPr>
            <a:xfrm>
              <a:off x="9758681" y="1295400"/>
              <a:ext cx="166973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SG" sz="1000" b="1" u="sng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Total Confirmed Deaths</a:t>
              </a:r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E8231232-684F-1223-8C4B-13A2733219D7}"/>
                </a:ext>
              </a:extLst>
            </p:cNvPr>
            <p:cNvSpPr/>
            <p:nvPr/>
          </p:nvSpPr>
          <p:spPr>
            <a:xfrm>
              <a:off x="10140695" y="1609400"/>
              <a:ext cx="16415" cy="16415"/>
            </a:xfrm>
            <a:custGeom>
              <a:avLst/>
              <a:gdLst>
                <a:gd name="connsiteX0" fmla="*/ 17756 w 16415"/>
                <a:gd name="connsiteY0" fmla="*/ 8208 h 16415"/>
                <a:gd name="connsiteX1" fmla="*/ 9548 w 16415"/>
                <a:gd name="connsiteY1" fmla="*/ 16416 h 16415"/>
                <a:gd name="connsiteX2" fmla="*/ 1340 w 16415"/>
                <a:gd name="connsiteY2" fmla="*/ 8208 h 16415"/>
                <a:gd name="connsiteX3" fmla="*/ 9548 w 16415"/>
                <a:gd name="connsiteY3" fmla="*/ 0 h 16415"/>
                <a:gd name="connsiteX4" fmla="*/ 17756 w 16415"/>
                <a:gd name="connsiteY4" fmla="*/ 8208 h 16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15" h="16415">
                  <a:moveTo>
                    <a:pt x="17756" y="8208"/>
                  </a:moveTo>
                  <a:cubicBezTo>
                    <a:pt x="17756" y="12741"/>
                    <a:pt x="14081" y="16416"/>
                    <a:pt x="9548" y="16416"/>
                  </a:cubicBezTo>
                  <a:cubicBezTo>
                    <a:pt x="5015" y="16416"/>
                    <a:pt x="1340" y="12741"/>
                    <a:pt x="1340" y="8208"/>
                  </a:cubicBezTo>
                  <a:cubicBezTo>
                    <a:pt x="1340" y="3675"/>
                    <a:pt x="5015" y="0"/>
                    <a:pt x="9548" y="0"/>
                  </a:cubicBezTo>
                  <a:cubicBezTo>
                    <a:pt x="14081" y="0"/>
                    <a:pt x="17756" y="3675"/>
                    <a:pt x="17756" y="8208"/>
                  </a:cubicBezTo>
                  <a:close/>
                </a:path>
              </a:pathLst>
            </a:custGeom>
            <a:solidFill>
              <a:srgbClr val="D8D8D8"/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63" name="TextBox 662">
              <a:extLst>
                <a:ext uri="{FF2B5EF4-FFF2-40B4-BE49-F238E27FC236}">
                  <a16:creationId xmlns:a16="http://schemas.microsoft.com/office/drawing/2014/main" id="{A35CFF26-7A39-BBB9-501F-211B9A27F240}"/>
                </a:ext>
              </a:extLst>
            </p:cNvPr>
            <p:cNvSpPr txBox="1"/>
            <p:nvPr/>
          </p:nvSpPr>
          <p:spPr>
            <a:xfrm>
              <a:off x="10497035" y="1483330"/>
              <a:ext cx="25519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FAE49BFA-093B-A3F3-702D-357B003DA17E}"/>
                </a:ext>
              </a:extLst>
            </p:cNvPr>
            <p:cNvSpPr/>
            <p:nvPr/>
          </p:nvSpPr>
          <p:spPr>
            <a:xfrm>
              <a:off x="10063753" y="1652643"/>
              <a:ext cx="180575" cy="180575"/>
            </a:xfrm>
            <a:custGeom>
              <a:avLst/>
              <a:gdLst>
                <a:gd name="connsiteX0" fmla="*/ 181915 w 180575"/>
                <a:gd name="connsiteY0" fmla="*/ 90288 h 180575"/>
                <a:gd name="connsiteX1" fmla="*/ 91628 w 180575"/>
                <a:gd name="connsiteY1" fmla="*/ 180575 h 180575"/>
                <a:gd name="connsiteX2" fmla="*/ 1340 w 180575"/>
                <a:gd name="connsiteY2" fmla="*/ 90288 h 180575"/>
                <a:gd name="connsiteX3" fmla="*/ 91628 w 180575"/>
                <a:gd name="connsiteY3" fmla="*/ 0 h 180575"/>
                <a:gd name="connsiteX4" fmla="*/ 181915 w 180575"/>
                <a:gd name="connsiteY4" fmla="*/ 90288 h 18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575" h="180575">
                  <a:moveTo>
                    <a:pt x="181915" y="90288"/>
                  </a:moveTo>
                  <a:cubicBezTo>
                    <a:pt x="181915" y="140152"/>
                    <a:pt x="141492" y="180575"/>
                    <a:pt x="91628" y="180575"/>
                  </a:cubicBezTo>
                  <a:cubicBezTo>
                    <a:pt x="41763" y="180575"/>
                    <a:pt x="1340" y="140152"/>
                    <a:pt x="1340" y="90288"/>
                  </a:cubicBezTo>
                  <a:cubicBezTo>
                    <a:pt x="1340" y="40423"/>
                    <a:pt x="41763" y="0"/>
                    <a:pt x="91628" y="0"/>
                  </a:cubicBezTo>
                  <a:cubicBezTo>
                    <a:pt x="141492" y="0"/>
                    <a:pt x="181915" y="40423"/>
                    <a:pt x="181915" y="90288"/>
                  </a:cubicBezTo>
                  <a:close/>
                </a:path>
              </a:pathLst>
            </a:custGeom>
            <a:solidFill>
              <a:srgbClr val="D8D8D8"/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8A0FBCFE-E969-5517-071D-DC04AF7F34AA}"/>
                </a:ext>
              </a:extLst>
            </p:cNvPr>
            <p:cNvSpPr/>
            <p:nvPr/>
          </p:nvSpPr>
          <p:spPr>
            <a:xfrm>
              <a:off x="10063753" y="1652643"/>
              <a:ext cx="180575" cy="180575"/>
            </a:xfrm>
            <a:custGeom>
              <a:avLst/>
              <a:gdLst>
                <a:gd name="connsiteX0" fmla="*/ 181915 w 180575"/>
                <a:gd name="connsiteY0" fmla="*/ 90288 h 180575"/>
                <a:gd name="connsiteX1" fmla="*/ 91628 w 180575"/>
                <a:gd name="connsiteY1" fmla="*/ 180575 h 180575"/>
                <a:gd name="connsiteX2" fmla="*/ 1340 w 180575"/>
                <a:gd name="connsiteY2" fmla="*/ 90288 h 180575"/>
                <a:gd name="connsiteX3" fmla="*/ 91628 w 180575"/>
                <a:gd name="connsiteY3" fmla="*/ 0 h 180575"/>
                <a:gd name="connsiteX4" fmla="*/ 181915 w 180575"/>
                <a:gd name="connsiteY4" fmla="*/ 90288 h 18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575" h="180575">
                  <a:moveTo>
                    <a:pt x="181915" y="90288"/>
                  </a:moveTo>
                  <a:cubicBezTo>
                    <a:pt x="181915" y="140152"/>
                    <a:pt x="141492" y="180575"/>
                    <a:pt x="91628" y="180575"/>
                  </a:cubicBezTo>
                  <a:cubicBezTo>
                    <a:pt x="41763" y="180575"/>
                    <a:pt x="1340" y="140152"/>
                    <a:pt x="1340" y="90288"/>
                  </a:cubicBezTo>
                  <a:cubicBezTo>
                    <a:pt x="1340" y="40423"/>
                    <a:pt x="41763" y="0"/>
                    <a:pt x="91628" y="0"/>
                  </a:cubicBezTo>
                  <a:cubicBezTo>
                    <a:pt x="141492" y="0"/>
                    <a:pt x="181915" y="40423"/>
                    <a:pt x="181915" y="90288"/>
                  </a:cubicBezTo>
                  <a:close/>
                </a:path>
              </a:pathLst>
            </a:custGeom>
            <a:noFill/>
            <a:ln w="16407" cap="flat">
              <a:solidFill>
                <a:srgbClr val="B2B2B2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66" name="TextBox 665">
              <a:extLst>
                <a:ext uri="{FF2B5EF4-FFF2-40B4-BE49-F238E27FC236}">
                  <a16:creationId xmlns:a16="http://schemas.microsoft.com/office/drawing/2014/main" id="{E5CF2C32-659A-1D81-B0AA-30B64A37A1EE}"/>
                </a:ext>
              </a:extLst>
            </p:cNvPr>
            <p:cNvSpPr txBox="1"/>
            <p:nvPr/>
          </p:nvSpPr>
          <p:spPr>
            <a:xfrm>
              <a:off x="10267800" y="1623101"/>
              <a:ext cx="50206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2,000</a:t>
              </a:r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BCA3F422-9A88-67AF-D463-ACE95DE878AB}"/>
                </a:ext>
              </a:extLst>
            </p:cNvPr>
            <p:cNvSpPr/>
            <p:nvPr/>
          </p:nvSpPr>
          <p:spPr>
            <a:xfrm>
              <a:off x="10022975" y="1842320"/>
              <a:ext cx="254446" cy="254446"/>
            </a:xfrm>
            <a:custGeom>
              <a:avLst/>
              <a:gdLst>
                <a:gd name="connsiteX0" fmla="*/ 255787 w 254446"/>
                <a:gd name="connsiteY0" fmla="*/ 127223 h 254446"/>
                <a:gd name="connsiteX1" fmla="*/ 128563 w 254446"/>
                <a:gd name="connsiteY1" fmla="*/ 254447 h 254446"/>
                <a:gd name="connsiteX2" fmla="*/ 1340 w 254446"/>
                <a:gd name="connsiteY2" fmla="*/ 127223 h 254446"/>
                <a:gd name="connsiteX3" fmla="*/ 128563 w 254446"/>
                <a:gd name="connsiteY3" fmla="*/ 0 h 254446"/>
                <a:gd name="connsiteX4" fmla="*/ 255787 w 254446"/>
                <a:gd name="connsiteY4" fmla="*/ 127223 h 254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446" h="254446">
                  <a:moveTo>
                    <a:pt x="255787" y="127223"/>
                  </a:moveTo>
                  <a:cubicBezTo>
                    <a:pt x="255787" y="197487"/>
                    <a:pt x="198827" y="254447"/>
                    <a:pt x="128563" y="254447"/>
                  </a:cubicBezTo>
                  <a:cubicBezTo>
                    <a:pt x="58300" y="254447"/>
                    <a:pt x="1340" y="197487"/>
                    <a:pt x="1340" y="127223"/>
                  </a:cubicBezTo>
                  <a:cubicBezTo>
                    <a:pt x="1340" y="56960"/>
                    <a:pt x="58300" y="0"/>
                    <a:pt x="128563" y="0"/>
                  </a:cubicBezTo>
                  <a:cubicBezTo>
                    <a:pt x="198827" y="0"/>
                    <a:pt x="255787" y="56960"/>
                    <a:pt x="255787" y="127223"/>
                  </a:cubicBezTo>
                  <a:close/>
                </a:path>
              </a:pathLst>
            </a:custGeom>
            <a:solidFill>
              <a:srgbClr val="D8D8D8"/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72A799DD-57E6-19D4-BA8C-354BE36B1E2C}"/>
                </a:ext>
              </a:extLst>
            </p:cNvPr>
            <p:cNvSpPr/>
            <p:nvPr/>
          </p:nvSpPr>
          <p:spPr>
            <a:xfrm>
              <a:off x="10022975" y="1842320"/>
              <a:ext cx="254446" cy="254446"/>
            </a:xfrm>
            <a:custGeom>
              <a:avLst/>
              <a:gdLst>
                <a:gd name="connsiteX0" fmla="*/ 255787 w 254446"/>
                <a:gd name="connsiteY0" fmla="*/ 127223 h 254446"/>
                <a:gd name="connsiteX1" fmla="*/ 128563 w 254446"/>
                <a:gd name="connsiteY1" fmla="*/ 254447 h 254446"/>
                <a:gd name="connsiteX2" fmla="*/ 1340 w 254446"/>
                <a:gd name="connsiteY2" fmla="*/ 127223 h 254446"/>
                <a:gd name="connsiteX3" fmla="*/ 128563 w 254446"/>
                <a:gd name="connsiteY3" fmla="*/ 0 h 254446"/>
                <a:gd name="connsiteX4" fmla="*/ 255787 w 254446"/>
                <a:gd name="connsiteY4" fmla="*/ 127223 h 254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446" h="254446">
                  <a:moveTo>
                    <a:pt x="255787" y="127223"/>
                  </a:moveTo>
                  <a:cubicBezTo>
                    <a:pt x="255787" y="197487"/>
                    <a:pt x="198827" y="254447"/>
                    <a:pt x="128563" y="254447"/>
                  </a:cubicBezTo>
                  <a:cubicBezTo>
                    <a:pt x="58300" y="254447"/>
                    <a:pt x="1340" y="197487"/>
                    <a:pt x="1340" y="127223"/>
                  </a:cubicBezTo>
                  <a:cubicBezTo>
                    <a:pt x="1340" y="56960"/>
                    <a:pt x="58300" y="0"/>
                    <a:pt x="128563" y="0"/>
                  </a:cubicBezTo>
                  <a:cubicBezTo>
                    <a:pt x="198827" y="0"/>
                    <a:pt x="255787" y="56960"/>
                    <a:pt x="255787" y="127223"/>
                  </a:cubicBezTo>
                  <a:close/>
                </a:path>
              </a:pathLst>
            </a:custGeom>
            <a:noFill/>
            <a:ln w="16407" cap="flat">
              <a:solidFill>
                <a:srgbClr val="B2B2B2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69" name="TextBox 668">
              <a:extLst>
                <a:ext uri="{FF2B5EF4-FFF2-40B4-BE49-F238E27FC236}">
                  <a16:creationId xmlns:a16="http://schemas.microsoft.com/office/drawing/2014/main" id="{D485EEB1-890D-6260-CC17-DA580AF2044D}"/>
                </a:ext>
              </a:extLst>
            </p:cNvPr>
            <p:cNvSpPr txBox="1"/>
            <p:nvPr/>
          </p:nvSpPr>
          <p:spPr>
            <a:xfrm>
              <a:off x="10263957" y="1845119"/>
              <a:ext cx="50206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4,000</a:t>
              </a:r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CA0A4F11-80FB-A69F-2AC6-2684DDA50159}"/>
                </a:ext>
              </a:extLst>
            </p:cNvPr>
            <p:cNvSpPr/>
            <p:nvPr/>
          </p:nvSpPr>
          <p:spPr>
            <a:xfrm>
              <a:off x="9987600" y="2110551"/>
              <a:ext cx="328318" cy="328318"/>
            </a:xfrm>
            <a:custGeom>
              <a:avLst/>
              <a:gdLst>
                <a:gd name="connsiteX0" fmla="*/ 329659 w 328318"/>
                <a:gd name="connsiteY0" fmla="*/ 164159 h 328318"/>
                <a:gd name="connsiteX1" fmla="*/ 165499 w 328318"/>
                <a:gd name="connsiteY1" fmla="*/ 328319 h 328318"/>
                <a:gd name="connsiteX2" fmla="*/ 1340 w 328318"/>
                <a:gd name="connsiteY2" fmla="*/ 164159 h 328318"/>
                <a:gd name="connsiteX3" fmla="*/ 165499 w 328318"/>
                <a:gd name="connsiteY3" fmla="*/ 0 h 328318"/>
                <a:gd name="connsiteX4" fmla="*/ 329659 w 328318"/>
                <a:gd name="connsiteY4" fmla="*/ 164159 h 32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18" h="328318">
                  <a:moveTo>
                    <a:pt x="329659" y="164159"/>
                  </a:moveTo>
                  <a:cubicBezTo>
                    <a:pt x="329659" y="254822"/>
                    <a:pt x="256162" y="328319"/>
                    <a:pt x="165499" y="328319"/>
                  </a:cubicBezTo>
                  <a:cubicBezTo>
                    <a:pt x="74837" y="328319"/>
                    <a:pt x="1340" y="254822"/>
                    <a:pt x="1340" y="164159"/>
                  </a:cubicBezTo>
                  <a:cubicBezTo>
                    <a:pt x="1340" y="73497"/>
                    <a:pt x="74837" y="0"/>
                    <a:pt x="165499" y="0"/>
                  </a:cubicBezTo>
                  <a:cubicBezTo>
                    <a:pt x="256162" y="0"/>
                    <a:pt x="329659" y="73497"/>
                    <a:pt x="329659" y="164159"/>
                  </a:cubicBezTo>
                  <a:close/>
                </a:path>
              </a:pathLst>
            </a:custGeom>
            <a:solidFill>
              <a:srgbClr val="D8D8D8"/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048C863-8F1C-0D3E-FE0C-AA87FC149BE3}"/>
                </a:ext>
              </a:extLst>
            </p:cNvPr>
            <p:cNvSpPr/>
            <p:nvPr/>
          </p:nvSpPr>
          <p:spPr>
            <a:xfrm>
              <a:off x="9987600" y="2110551"/>
              <a:ext cx="328318" cy="328318"/>
            </a:xfrm>
            <a:custGeom>
              <a:avLst/>
              <a:gdLst>
                <a:gd name="connsiteX0" fmla="*/ 329659 w 328318"/>
                <a:gd name="connsiteY0" fmla="*/ 164159 h 328318"/>
                <a:gd name="connsiteX1" fmla="*/ 165499 w 328318"/>
                <a:gd name="connsiteY1" fmla="*/ 328319 h 328318"/>
                <a:gd name="connsiteX2" fmla="*/ 1340 w 328318"/>
                <a:gd name="connsiteY2" fmla="*/ 164159 h 328318"/>
                <a:gd name="connsiteX3" fmla="*/ 165499 w 328318"/>
                <a:gd name="connsiteY3" fmla="*/ 0 h 328318"/>
                <a:gd name="connsiteX4" fmla="*/ 329659 w 328318"/>
                <a:gd name="connsiteY4" fmla="*/ 164159 h 32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18" h="328318">
                  <a:moveTo>
                    <a:pt x="329659" y="164159"/>
                  </a:moveTo>
                  <a:cubicBezTo>
                    <a:pt x="329659" y="254822"/>
                    <a:pt x="256162" y="328319"/>
                    <a:pt x="165499" y="328319"/>
                  </a:cubicBezTo>
                  <a:cubicBezTo>
                    <a:pt x="74837" y="328319"/>
                    <a:pt x="1340" y="254822"/>
                    <a:pt x="1340" y="164159"/>
                  </a:cubicBezTo>
                  <a:cubicBezTo>
                    <a:pt x="1340" y="73497"/>
                    <a:pt x="74837" y="0"/>
                    <a:pt x="165499" y="0"/>
                  </a:cubicBezTo>
                  <a:cubicBezTo>
                    <a:pt x="256162" y="0"/>
                    <a:pt x="329659" y="73497"/>
                    <a:pt x="329659" y="164159"/>
                  </a:cubicBezTo>
                  <a:close/>
                </a:path>
              </a:pathLst>
            </a:custGeom>
            <a:noFill/>
            <a:ln w="16407" cap="flat">
              <a:solidFill>
                <a:srgbClr val="B2B2B2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72" name="TextBox 671">
              <a:extLst>
                <a:ext uri="{FF2B5EF4-FFF2-40B4-BE49-F238E27FC236}">
                  <a16:creationId xmlns:a16="http://schemas.microsoft.com/office/drawing/2014/main" id="{7D034E98-71F2-E29F-5F75-520F2A9FF4D0}"/>
                </a:ext>
              </a:extLst>
            </p:cNvPr>
            <p:cNvSpPr txBox="1"/>
            <p:nvPr/>
          </p:nvSpPr>
          <p:spPr>
            <a:xfrm>
              <a:off x="10265518" y="2150286"/>
              <a:ext cx="50206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6,490</a:t>
              </a:r>
            </a:p>
          </p:txBody>
        </p:sp>
      </p:grpSp>
      <p:grpSp>
        <p:nvGrpSpPr>
          <p:cNvPr id="700" name="Group 699">
            <a:extLst>
              <a:ext uri="{FF2B5EF4-FFF2-40B4-BE49-F238E27FC236}">
                <a16:creationId xmlns:a16="http://schemas.microsoft.com/office/drawing/2014/main" id="{BE041965-BA9E-A91A-5882-5826D38C0ED9}"/>
              </a:ext>
            </a:extLst>
          </p:cNvPr>
          <p:cNvGrpSpPr/>
          <p:nvPr/>
        </p:nvGrpSpPr>
        <p:grpSpPr>
          <a:xfrm>
            <a:off x="8615683" y="1492179"/>
            <a:ext cx="1174384" cy="1249861"/>
            <a:chOff x="1439581" y="1103793"/>
            <a:chExt cx="1174384" cy="1249861"/>
          </a:xfrm>
        </p:grpSpPr>
        <p:sp>
          <p:nvSpPr>
            <p:cNvPr id="674" name="TextBox 673">
              <a:extLst>
                <a:ext uri="{FF2B5EF4-FFF2-40B4-BE49-F238E27FC236}">
                  <a16:creationId xmlns:a16="http://schemas.microsoft.com/office/drawing/2014/main" id="{8019E078-6F7C-74FF-730C-FA44E1E9D556}"/>
                </a:ext>
              </a:extLst>
            </p:cNvPr>
            <p:cNvSpPr txBox="1"/>
            <p:nvPr/>
          </p:nvSpPr>
          <p:spPr>
            <a:xfrm>
              <a:off x="1439581" y="1103793"/>
              <a:ext cx="78418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u="sng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Continent</a:t>
              </a:r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473BC59B-0708-D211-63FD-0EAC19E5279B}"/>
                </a:ext>
              </a:extLst>
            </p:cNvPr>
            <p:cNvSpPr/>
            <p:nvPr/>
          </p:nvSpPr>
          <p:spPr>
            <a:xfrm>
              <a:off x="1536229" y="1361814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solidFill>
              <a:srgbClr val="FFFFFF"/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CF063D8A-C511-6A4F-8078-9B8328FE985B}"/>
                </a:ext>
              </a:extLst>
            </p:cNvPr>
            <p:cNvSpPr/>
            <p:nvPr/>
          </p:nvSpPr>
          <p:spPr>
            <a:xfrm>
              <a:off x="1536229" y="1361814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F17EB182-79B5-EF61-887E-FE5135075336}"/>
                </a:ext>
              </a:extLst>
            </p:cNvPr>
            <p:cNvSpPr/>
            <p:nvPr/>
          </p:nvSpPr>
          <p:spPr>
            <a:xfrm>
              <a:off x="1536229" y="1361814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78" name="TextBox 677">
              <a:extLst>
                <a:ext uri="{FF2B5EF4-FFF2-40B4-BE49-F238E27FC236}">
                  <a16:creationId xmlns:a16="http://schemas.microsoft.com/office/drawing/2014/main" id="{4346ADE5-5375-80BF-3550-AC3026C9FDD7}"/>
                </a:ext>
              </a:extLst>
            </p:cNvPr>
            <p:cNvSpPr txBox="1"/>
            <p:nvPr/>
          </p:nvSpPr>
          <p:spPr>
            <a:xfrm>
              <a:off x="1592532" y="1286637"/>
              <a:ext cx="51167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Africa</a:t>
              </a:r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364BFB63-39D1-7CB3-665A-FE4A5DABE5EA}"/>
                </a:ext>
              </a:extLst>
            </p:cNvPr>
            <p:cNvSpPr/>
            <p:nvPr/>
          </p:nvSpPr>
          <p:spPr>
            <a:xfrm>
              <a:off x="1536229" y="1525973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solidFill>
              <a:srgbClr val="FFFFFF"/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C45D5C91-A27B-BF33-5178-7264830066DD}"/>
                </a:ext>
              </a:extLst>
            </p:cNvPr>
            <p:cNvSpPr/>
            <p:nvPr/>
          </p:nvSpPr>
          <p:spPr>
            <a:xfrm>
              <a:off x="1536229" y="1525973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AF6FEB7A-D1CB-F685-02B6-473B47CE3D5A}"/>
                </a:ext>
              </a:extLst>
            </p:cNvPr>
            <p:cNvSpPr/>
            <p:nvPr/>
          </p:nvSpPr>
          <p:spPr>
            <a:xfrm>
              <a:off x="1536229" y="1525973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38E70350-5DC1-D681-007A-76CEF5524B28}"/>
                </a:ext>
              </a:extLst>
            </p:cNvPr>
            <p:cNvSpPr txBox="1"/>
            <p:nvPr/>
          </p:nvSpPr>
          <p:spPr>
            <a:xfrm>
              <a:off x="1592532" y="1450796"/>
              <a:ext cx="4331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Asia</a:t>
              </a:r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4E608992-C852-8924-618E-BAB9A367F7C3}"/>
                </a:ext>
              </a:extLst>
            </p:cNvPr>
            <p:cNvSpPr/>
            <p:nvPr/>
          </p:nvSpPr>
          <p:spPr>
            <a:xfrm>
              <a:off x="1536229" y="1690132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solidFill>
              <a:srgbClr val="FFFFFF"/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AE6E37A6-A417-7382-75C9-CF0903B0603C}"/>
                </a:ext>
              </a:extLst>
            </p:cNvPr>
            <p:cNvSpPr/>
            <p:nvPr/>
          </p:nvSpPr>
          <p:spPr>
            <a:xfrm>
              <a:off x="1536229" y="1690132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4B5F400A-7F95-7DA2-8F08-519A6BA77AE7}"/>
                </a:ext>
              </a:extLst>
            </p:cNvPr>
            <p:cNvSpPr/>
            <p:nvPr/>
          </p:nvSpPr>
          <p:spPr>
            <a:xfrm>
              <a:off x="1536229" y="1690132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86" name="TextBox 685">
              <a:extLst>
                <a:ext uri="{FF2B5EF4-FFF2-40B4-BE49-F238E27FC236}">
                  <a16:creationId xmlns:a16="http://schemas.microsoft.com/office/drawing/2014/main" id="{3E8BC5DA-CC5D-A150-3BC3-E04FFE4C1237}"/>
                </a:ext>
              </a:extLst>
            </p:cNvPr>
            <p:cNvSpPr txBox="1"/>
            <p:nvPr/>
          </p:nvSpPr>
          <p:spPr>
            <a:xfrm>
              <a:off x="1592532" y="1614956"/>
              <a:ext cx="59503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Europe</a:t>
              </a:r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9FFAD218-1DFE-0264-70D9-B88417D6AC2C}"/>
                </a:ext>
              </a:extLst>
            </p:cNvPr>
            <p:cNvSpPr/>
            <p:nvPr/>
          </p:nvSpPr>
          <p:spPr>
            <a:xfrm>
              <a:off x="1536229" y="1854292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solidFill>
              <a:srgbClr val="FFFFFF"/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48E7BE0A-3F50-4572-220B-977ACEACA931}"/>
                </a:ext>
              </a:extLst>
            </p:cNvPr>
            <p:cNvSpPr/>
            <p:nvPr/>
          </p:nvSpPr>
          <p:spPr>
            <a:xfrm>
              <a:off x="1536229" y="1854292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8B49B1EB-B0D5-FE83-0F7A-27A208927271}"/>
                </a:ext>
              </a:extLst>
            </p:cNvPr>
            <p:cNvSpPr/>
            <p:nvPr/>
          </p:nvSpPr>
          <p:spPr>
            <a:xfrm>
              <a:off x="1536229" y="1854292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90" name="TextBox 689">
              <a:extLst>
                <a:ext uri="{FF2B5EF4-FFF2-40B4-BE49-F238E27FC236}">
                  <a16:creationId xmlns:a16="http://schemas.microsoft.com/office/drawing/2014/main" id="{4D023E3E-C11E-C0CF-EB84-E28566A1A97A}"/>
                </a:ext>
              </a:extLst>
            </p:cNvPr>
            <p:cNvSpPr txBox="1"/>
            <p:nvPr/>
          </p:nvSpPr>
          <p:spPr>
            <a:xfrm>
              <a:off x="1592532" y="1779115"/>
              <a:ext cx="100219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North America</a:t>
              </a:r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7A7A6AB3-C994-3114-54CF-1DB0BE6FF6F1}"/>
                </a:ext>
              </a:extLst>
            </p:cNvPr>
            <p:cNvSpPr/>
            <p:nvPr/>
          </p:nvSpPr>
          <p:spPr>
            <a:xfrm>
              <a:off x="1536229" y="2018451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solidFill>
              <a:srgbClr val="FFFFFF"/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E34BF91F-F6A7-AE74-66FB-6602BF75B03B}"/>
                </a:ext>
              </a:extLst>
            </p:cNvPr>
            <p:cNvSpPr/>
            <p:nvPr/>
          </p:nvSpPr>
          <p:spPr>
            <a:xfrm>
              <a:off x="1536229" y="2018451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solidFill>
              <a:srgbClr val="59A14F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88671C54-1D32-ED9A-23DF-A8627BCD2D48}"/>
                </a:ext>
              </a:extLst>
            </p:cNvPr>
            <p:cNvSpPr/>
            <p:nvPr/>
          </p:nvSpPr>
          <p:spPr>
            <a:xfrm>
              <a:off x="1536229" y="2018451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94" name="TextBox 693">
              <a:extLst>
                <a:ext uri="{FF2B5EF4-FFF2-40B4-BE49-F238E27FC236}">
                  <a16:creationId xmlns:a16="http://schemas.microsoft.com/office/drawing/2014/main" id="{1F1FC1D5-389A-6916-A537-C6FD5841EDA5}"/>
                </a:ext>
              </a:extLst>
            </p:cNvPr>
            <p:cNvSpPr txBox="1"/>
            <p:nvPr/>
          </p:nvSpPr>
          <p:spPr>
            <a:xfrm>
              <a:off x="1592532" y="1943274"/>
              <a:ext cx="65915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Oceania</a:t>
              </a:r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BEABCE96-44A1-C120-A6BB-5BC270CC7C86}"/>
                </a:ext>
              </a:extLst>
            </p:cNvPr>
            <p:cNvSpPr/>
            <p:nvPr/>
          </p:nvSpPr>
          <p:spPr>
            <a:xfrm>
              <a:off x="1536229" y="2182610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solidFill>
              <a:srgbClr val="FFFFFF"/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2B023743-37FF-CE64-4B7B-4FDC7BC540D0}"/>
                </a:ext>
              </a:extLst>
            </p:cNvPr>
            <p:cNvSpPr/>
            <p:nvPr/>
          </p:nvSpPr>
          <p:spPr>
            <a:xfrm>
              <a:off x="1536229" y="2182610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solidFill>
              <a:srgbClr val="EDC948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B658CE59-B70D-3975-B13D-E5B1B75B7121}"/>
                </a:ext>
              </a:extLst>
            </p:cNvPr>
            <p:cNvSpPr/>
            <p:nvPr/>
          </p:nvSpPr>
          <p:spPr>
            <a:xfrm>
              <a:off x="1536229" y="2182610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98" name="TextBox 697">
              <a:extLst>
                <a:ext uri="{FF2B5EF4-FFF2-40B4-BE49-F238E27FC236}">
                  <a16:creationId xmlns:a16="http://schemas.microsoft.com/office/drawing/2014/main" id="{E2F98476-C1B7-A793-F558-92B188543F33}"/>
                </a:ext>
              </a:extLst>
            </p:cNvPr>
            <p:cNvSpPr txBox="1"/>
            <p:nvPr/>
          </p:nvSpPr>
          <p:spPr>
            <a:xfrm>
              <a:off x="1592532" y="2107433"/>
              <a:ext cx="102143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South America</a:t>
              </a:r>
            </a:p>
          </p:txBody>
        </p:sp>
      </p:grpSp>
      <p:sp>
        <p:nvSpPr>
          <p:cNvPr id="703" name="Rectangle 702">
            <a:extLst>
              <a:ext uri="{FF2B5EF4-FFF2-40B4-BE49-F238E27FC236}">
                <a16:creationId xmlns:a16="http://schemas.microsoft.com/office/drawing/2014/main" id="{88A19D0D-FCA9-5E54-B775-9A4E7463A925}"/>
              </a:ext>
            </a:extLst>
          </p:cNvPr>
          <p:cNvSpPr/>
          <p:nvPr/>
        </p:nvSpPr>
        <p:spPr>
          <a:xfrm>
            <a:off x="2360614" y="2447925"/>
            <a:ext cx="5246073" cy="1752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4" name="Text Placeholder 18">
            <a:extLst>
              <a:ext uri="{FF2B5EF4-FFF2-40B4-BE49-F238E27FC236}">
                <a16:creationId xmlns:a16="http://schemas.microsoft.com/office/drawing/2014/main" id="{875188D2-1C47-4EC6-28D7-6E2004037FBF}"/>
              </a:ext>
            </a:extLst>
          </p:cNvPr>
          <p:cNvSpPr txBox="1">
            <a:spLocks/>
          </p:cNvSpPr>
          <p:nvPr/>
        </p:nvSpPr>
        <p:spPr>
          <a:xfrm>
            <a:off x="3891240" y="1497540"/>
            <a:ext cx="2286001" cy="617540"/>
          </a:xfrm>
          <a:prstGeom prst="rect">
            <a:avLst/>
          </a:prstGeom>
          <a:solidFill>
            <a:srgbClr val="DDE9FA"/>
          </a:solidFill>
        </p:spPr>
        <p:txBody>
          <a:bodyPr lIns="36000"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% Above 65 y/o: </a:t>
            </a:r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12% to 24%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Total Cases (per 1M): </a:t>
            </a:r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100k to 700k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Total Deaths (per 1M): </a:t>
            </a:r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500 to 6000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35475D0-D8C0-CB4C-1384-08B483D33A1F}"/>
              </a:ext>
            </a:extLst>
          </p:cNvPr>
          <p:cNvCxnSpPr>
            <a:cxnSpLocks/>
            <a:stCxn id="194" idx="2"/>
            <a:endCxn id="703" idx="0"/>
          </p:cNvCxnSpPr>
          <p:nvPr/>
        </p:nvCxnSpPr>
        <p:spPr>
          <a:xfrm flipH="1">
            <a:off x="4983651" y="2115080"/>
            <a:ext cx="50590" cy="33284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Rectangle 706">
            <a:extLst>
              <a:ext uri="{FF2B5EF4-FFF2-40B4-BE49-F238E27FC236}">
                <a16:creationId xmlns:a16="http://schemas.microsoft.com/office/drawing/2014/main" id="{41A89ACA-AA62-38F2-B82F-CD190A165088}"/>
              </a:ext>
            </a:extLst>
          </p:cNvPr>
          <p:cNvSpPr/>
          <p:nvPr/>
        </p:nvSpPr>
        <p:spPr>
          <a:xfrm>
            <a:off x="1461999" y="4669841"/>
            <a:ext cx="1106103" cy="1026109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08" name="Text Placeholder 18">
            <a:extLst>
              <a:ext uri="{FF2B5EF4-FFF2-40B4-BE49-F238E27FC236}">
                <a16:creationId xmlns:a16="http://schemas.microsoft.com/office/drawing/2014/main" id="{739C9A1F-C9F8-982E-56FB-66CC7428E4C2}"/>
              </a:ext>
            </a:extLst>
          </p:cNvPr>
          <p:cNvSpPr txBox="1">
            <a:spLocks/>
          </p:cNvSpPr>
          <p:nvPr/>
        </p:nvSpPr>
        <p:spPr>
          <a:xfrm>
            <a:off x="3336813" y="5150910"/>
            <a:ext cx="2163385" cy="617540"/>
          </a:xfrm>
          <a:prstGeom prst="rect">
            <a:avLst/>
          </a:prstGeom>
          <a:solidFill>
            <a:srgbClr val="DDE9FA"/>
          </a:solidFill>
        </p:spPr>
        <p:txBody>
          <a:bodyPr lIns="36000"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% Above 65 y/o: </a:t>
            </a:r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2% to 9%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Total Cases (per 1M): </a:t>
            </a:r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0 to 125k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Total Deaths (per 1M): </a:t>
            </a:r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0 to 2500</a:t>
            </a:r>
          </a:p>
        </p:txBody>
      </p:sp>
      <p:cxnSp>
        <p:nvCxnSpPr>
          <p:cNvPr id="709" name="Straight Connector 708">
            <a:extLst>
              <a:ext uri="{FF2B5EF4-FFF2-40B4-BE49-F238E27FC236}">
                <a16:creationId xmlns:a16="http://schemas.microsoft.com/office/drawing/2014/main" id="{71FE15E9-4BE9-82B1-BAE4-471F388C138C}"/>
              </a:ext>
            </a:extLst>
          </p:cNvPr>
          <p:cNvCxnSpPr>
            <a:cxnSpLocks/>
            <a:stCxn id="707" idx="3"/>
            <a:endCxn id="708" idx="1"/>
          </p:cNvCxnSpPr>
          <p:nvPr/>
        </p:nvCxnSpPr>
        <p:spPr>
          <a:xfrm>
            <a:off x="2568102" y="5182896"/>
            <a:ext cx="768711" cy="27678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id="{88CEEEEB-2FCE-F00D-8BCB-6B02E065E58E}"/>
              </a:ext>
            </a:extLst>
          </p:cNvPr>
          <p:cNvCxnSpPr/>
          <p:nvPr/>
        </p:nvCxnSpPr>
        <p:spPr>
          <a:xfrm flipV="1">
            <a:off x="2948342" y="1816482"/>
            <a:ext cx="0" cy="41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TextBox 727">
            <a:extLst>
              <a:ext uri="{FF2B5EF4-FFF2-40B4-BE49-F238E27FC236}">
                <a16:creationId xmlns:a16="http://schemas.microsoft.com/office/drawing/2014/main" id="{2A3BCD6B-D2F4-4048-E240-46AED1D77189}"/>
              </a:ext>
            </a:extLst>
          </p:cNvPr>
          <p:cNvSpPr txBox="1"/>
          <p:nvPr/>
        </p:nvSpPr>
        <p:spPr>
          <a:xfrm>
            <a:off x="2618764" y="1555282"/>
            <a:ext cx="6880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algn="l"/>
            <a:r>
              <a:rPr lang="en-SG" sz="1000" b="1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Average</a:t>
            </a:r>
          </a:p>
        </p:txBody>
      </p:sp>
      <p:sp>
        <p:nvSpPr>
          <p:cNvPr id="731" name="Title 4">
            <a:extLst>
              <a:ext uri="{FF2B5EF4-FFF2-40B4-BE49-F238E27FC236}">
                <a16:creationId xmlns:a16="http://schemas.microsoft.com/office/drawing/2014/main" id="{EB23F92C-079C-7AD5-0ECA-2A29E528B6A1}"/>
              </a:ext>
            </a:extLst>
          </p:cNvPr>
          <p:cNvSpPr txBox="1">
            <a:spLocks/>
          </p:cNvSpPr>
          <p:nvPr/>
        </p:nvSpPr>
        <p:spPr bwMode="auto">
          <a:xfrm>
            <a:off x="989012" y="304800"/>
            <a:ext cx="10538642" cy="6175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dirty="0"/>
              <a:t>Are there any common characteristics amongst countries most or least affected by Covid-19? </a:t>
            </a:r>
          </a:p>
        </p:txBody>
      </p:sp>
    </p:spTree>
    <p:extLst>
      <p:ext uri="{BB962C8B-B14F-4D97-AF65-F5344CB8AC3E}">
        <p14:creationId xmlns:p14="http://schemas.microsoft.com/office/powerpoint/2010/main" val="69503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03" grpId="0" animBg="1"/>
      <p:bldP spid="194" grpId="0" animBg="1"/>
      <p:bldP spid="707" grpId="0" animBg="1"/>
      <p:bldP spid="708" grpId="0" animBg="1"/>
      <p:bldP spid="7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4162E-BCAA-C7FD-B44C-D34BB15CC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22842BDF-430D-4A9D-CCAD-C3C073235838}"/>
              </a:ext>
            </a:extLst>
          </p:cNvPr>
          <p:cNvGrpSpPr/>
          <p:nvPr/>
        </p:nvGrpSpPr>
        <p:grpSpPr>
          <a:xfrm>
            <a:off x="455613" y="1555282"/>
            <a:ext cx="7664844" cy="4997918"/>
            <a:chOff x="455613" y="1555282"/>
            <a:chExt cx="7664844" cy="4997918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3B1607A7-8DA2-B8C5-80DB-09EADD2331BE}"/>
                </a:ext>
              </a:extLst>
            </p:cNvPr>
            <p:cNvSpPr/>
            <p:nvPr/>
          </p:nvSpPr>
          <p:spPr>
            <a:xfrm>
              <a:off x="1463272" y="1736758"/>
              <a:ext cx="6205" cy="4306926"/>
            </a:xfrm>
            <a:custGeom>
              <a:avLst/>
              <a:gdLst>
                <a:gd name="connsiteX0" fmla="*/ 100 w 8207"/>
                <a:gd name="connsiteY0" fmla="*/ 5696327 h 5696326"/>
                <a:gd name="connsiteX1" fmla="*/ 100 w 8207"/>
                <a:gd name="connsiteY1" fmla="*/ 0 h 5696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5696326">
                  <a:moveTo>
                    <a:pt x="100" y="5696327"/>
                  </a:moveTo>
                  <a:lnTo>
                    <a:pt x="100" y="0"/>
                  </a:lnTo>
                </a:path>
              </a:pathLst>
            </a:custGeom>
            <a:noFill/>
            <a:ln w="8204" cap="sq">
              <a:solidFill>
                <a:srgbClr val="F2F2F2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319B6543-3C9F-F03E-AEC2-215ADF511974}"/>
                </a:ext>
              </a:extLst>
            </p:cNvPr>
            <p:cNvSpPr txBox="1"/>
            <p:nvPr/>
          </p:nvSpPr>
          <p:spPr>
            <a:xfrm>
              <a:off x="1290400" y="6011973"/>
              <a:ext cx="34015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0K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BEA6AE2-B88E-B9A3-C2DF-D919306A9B5F}"/>
                </a:ext>
              </a:extLst>
            </p:cNvPr>
            <p:cNvSpPr txBox="1"/>
            <p:nvPr/>
          </p:nvSpPr>
          <p:spPr>
            <a:xfrm>
              <a:off x="2108216" y="6011973"/>
              <a:ext cx="48122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100K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48CFFD30-3292-9F8C-A62E-E2B10AC07F7B}"/>
                </a:ext>
              </a:extLst>
            </p:cNvPr>
            <p:cNvSpPr txBox="1"/>
            <p:nvPr/>
          </p:nvSpPr>
          <p:spPr>
            <a:xfrm>
              <a:off x="2989459" y="6011973"/>
              <a:ext cx="48122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200K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3AAC4F6-A330-CAB3-B354-FACDF59258EC}"/>
                </a:ext>
              </a:extLst>
            </p:cNvPr>
            <p:cNvSpPr txBox="1"/>
            <p:nvPr/>
          </p:nvSpPr>
          <p:spPr>
            <a:xfrm>
              <a:off x="3876910" y="6011973"/>
              <a:ext cx="48122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300K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39667BC-E94A-3778-71E6-7804C349BB04}"/>
                </a:ext>
              </a:extLst>
            </p:cNvPr>
            <p:cNvSpPr txBox="1"/>
            <p:nvPr/>
          </p:nvSpPr>
          <p:spPr>
            <a:xfrm>
              <a:off x="4758155" y="6011973"/>
              <a:ext cx="48122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400K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BC91F980-0B1A-BEC7-F982-FDEB934BB7DF}"/>
                </a:ext>
              </a:extLst>
            </p:cNvPr>
            <p:cNvSpPr txBox="1"/>
            <p:nvPr/>
          </p:nvSpPr>
          <p:spPr>
            <a:xfrm>
              <a:off x="5650469" y="6011973"/>
              <a:ext cx="48122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500K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00CC3EC-8B91-0E72-DE59-04DA4DCE8B2F}"/>
                </a:ext>
              </a:extLst>
            </p:cNvPr>
            <p:cNvSpPr txBox="1"/>
            <p:nvPr/>
          </p:nvSpPr>
          <p:spPr>
            <a:xfrm>
              <a:off x="6531713" y="6011973"/>
              <a:ext cx="48122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600K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6445A441-8C0F-A496-6958-A0955F94835F}"/>
                </a:ext>
              </a:extLst>
            </p:cNvPr>
            <p:cNvSpPr txBox="1"/>
            <p:nvPr/>
          </p:nvSpPr>
          <p:spPr>
            <a:xfrm>
              <a:off x="7419138" y="6011973"/>
              <a:ext cx="48122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700K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FCB6A1F-663C-617C-0161-A4A88717E950}"/>
                </a:ext>
              </a:extLst>
            </p:cNvPr>
            <p:cNvSpPr txBox="1"/>
            <p:nvPr/>
          </p:nvSpPr>
          <p:spPr>
            <a:xfrm>
              <a:off x="3962126" y="6352333"/>
              <a:ext cx="1905068" cy="2008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42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Total Confirmed Cases (per 1M)</a:t>
              </a:r>
            </a:p>
          </p:txBody>
        </p:sp>
        <p:grpSp>
          <p:nvGrpSpPr>
            <p:cNvPr id="257" name="Graphic 5">
              <a:extLst>
                <a:ext uri="{FF2B5EF4-FFF2-40B4-BE49-F238E27FC236}">
                  <a16:creationId xmlns:a16="http://schemas.microsoft.com/office/drawing/2014/main" id="{6CE36B23-CE4A-C86D-13BB-D79FB34248DB}"/>
                </a:ext>
              </a:extLst>
            </p:cNvPr>
            <p:cNvGrpSpPr/>
            <p:nvPr/>
          </p:nvGrpSpPr>
          <p:grpSpPr>
            <a:xfrm>
              <a:off x="1902138" y="1736062"/>
              <a:ext cx="5752911" cy="4306926"/>
              <a:chOff x="1879623" y="277142"/>
              <a:chExt cx="7608781" cy="5696326"/>
            </a:xfrm>
            <a:noFill/>
          </p:grpSpPr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74776CF1-10F7-6AA2-081A-B55A7CFC158C}"/>
                  </a:ext>
                </a:extLst>
              </p:cNvPr>
              <p:cNvSpPr/>
              <p:nvPr/>
            </p:nvSpPr>
            <p:spPr>
              <a:xfrm>
                <a:off x="1879623" y="277142"/>
                <a:ext cx="8207" cy="5696326"/>
              </a:xfrm>
              <a:custGeom>
                <a:avLst/>
                <a:gdLst>
                  <a:gd name="connsiteX0" fmla="*/ 100 w 8207"/>
                  <a:gd name="connsiteY0" fmla="*/ 5696327 h 5696326"/>
                  <a:gd name="connsiteX1" fmla="*/ 100 w 8207"/>
                  <a:gd name="connsiteY1" fmla="*/ 0 h 569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07" h="5696326">
                    <a:moveTo>
                      <a:pt x="100" y="5696327"/>
                    </a:moveTo>
                    <a:lnTo>
                      <a:pt x="100" y="0"/>
                    </a:lnTo>
                  </a:path>
                </a:pathLst>
              </a:custGeom>
              <a:noFill/>
              <a:ln w="8204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3F9D9FE6-E12D-57CE-8DE9-68FE287428F3}"/>
                  </a:ext>
                </a:extLst>
              </p:cNvPr>
              <p:cNvSpPr/>
              <p:nvPr/>
            </p:nvSpPr>
            <p:spPr>
              <a:xfrm>
                <a:off x="2462388" y="277142"/>
                <a:ext cx="8207" cy="5696326"/>
              </a:xfrm>
              <a:custGeom>
                <a:avLst/>
                <a:gdLst>
                  <a:gd name="connsiteX0" fmla="*/ 100 w 8207"/>
                  <a:gd name="connsiteY0" fmla="*/ 5696327 h 5696326"/>
                  <a:gd name="connsiteX1" fmla="*/ 100 w 8207"/>
                  <a:gd name="connsiteY1" fmla="*/ 0 h 569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07" h="5696326">
                    <a:moveTo>
                      <a:pt x="100" y="5696327"/>
                    </a:moveTo>
                    <a:lnTo>
                      <a:pt x="100" y="0"/>
                    </a:lnTo>
                  </a:path>
                </a:pathLst>
              </a:custGeom>
              <a:noFill/>
              <a:ln w="8204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A8E8CC0E-1CC3-17B0-C757-3E25CF473E7B}"/>
                  </a:ext>
                </a:extLst>
              </p:cNvPr>
              <p:cNvSpPr/>
              <p:nvPr/>
            </p:nvSpPr>
            <p:spPr>
              <a:xfrm>
                <a:off x="3045154" y="277142"/>
                <a:ext cx="8207" cy="5696326"/>
              </a:xfrm>
              <a:custGeom>
                <a:avLst/>
                <a:gdLst>
                  <a:gd name="connsiteX0" fmla="*/ 100 w 8207"/>
                  <a:gd name="connsiteY0" fmla="*/ 5696327 h 5696326"/>
                  <a:gd name="connsiteX1" fmla="*/ 100 w 8207"/>
                  <a:gd name="connsiteY1" fmla="*/ 0 h 569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07" h="5696326">
                    <a:moveTo>
                      <a:pt x="100" y="5696327"/>
                    </a:moveTo>
                    <a:lnTo>
                      <a:pt x="100" y="0"/>
                    </a:lnTo>
                  </a:path>
                </a:pathLst>
              </a:custGeom>
              <a:noFill/>
              <a:ln w="8204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75954D95-6BD1-6791-7D45-0D15494410D2}"/>
                  </a:ext>
                </a:extLst>
              </p:cNvPr>
              <p:cNvSpPr/>
              <p:nvPr/>
            </p:nvSpPr>
            <p:spPr>
              <a:xfrm>
                <a:off x="3627919" y="277142"/>
                <a:ext cx="8207" cy="5696326"/>
              </a:xfrm>
              <a:custGeom>
                <a:avLst/>
                <a:gdLst>
                  <a:gd name="connsiteX0" fmla="*/ 100 w 8207"/>
                  <a:gd name="connsiteY0" fmla="*/ 5696327 h 5696326"/>
                  <a:gd name="connsiteX1" fmla="*/ 100 w 8207"/>
                  <a:gd name="connsiteY1" fmla="*/ 0 h 569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07" h="5696326">
                    <a:moveTo>
                      <a:pt x="100" y="5696327"/>
                    </a:moveTo>
                    <a:lnTo>
                      <a:pt x="100" y="0"/>
                    </a:lnTo>
                  </a:path>
                </a:pathLst>
              </a:custGeom>
              <a:noFill/>
              <a:ln w="8204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9AF1B8CD-BF90-9055-675B-10C0067B0CB0}"/>
                  </a:ext>
                </a:extLst>
              </p:cNvPr>
              <p:cNvSpPr/>
              <p:nvPr/>
            </p:nvSpPr>
            <p:spPr>
              <a:xfrm>
                <a:off x="4218892" y="277142"/>
                <a:ext cx="8207" cy="5696326"/>
              </a:xfrm>
              <a:custGeom>
                <a:avLst/>
                <a:gdLst>
                  <a:gd name="connsiteX0" fmla="*/ 100 w 8207"/>
                  <a:gd name="connsiteY0" fmla="*/ 5696327 h 5696326"/>
                  <a:gd name="connsiteX1" fmla="*/ 100 w 8207"/>
                  <a:gd name="connsiteY1" fmla="*/ 0 h 569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07" h="5696326">
                    <a:moveTo>
                      <a:pt x="100" y="5696327"/>
                    </a:moveTo>
                    <a:lnTo>
                      <a:pt x="100" y="0"/>
                    </a:lnTo>
                  </a:path>
                </a:pathLst>
              </a:custGeom>
              <a:noFill/>
              <a:ln w="8204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5F86E23B-C6BD-D9D8-317A-AF472F000541}"/>
                  </a:ext>
                </a:extLst>
              </p:cNvPr>
              <p:cNvSpPr/>
              <p:nvPr/>
            </p:nvSpPr>
            <p:spPr>
              <a:xfrm>
                <a:off x="4801658" y="277142"/>
                <a:ext cx="8207" cy="5696326"/>
              </a:xfrm>
              <a:custGeom>
                <a:avLst/>
                <a:gdLst>
                  <a:gd name="connsiteX0" fmla="*/ 100 w 8207"/>
                  <a:gd name="connsiteY0" fmla="*/ 5696327 h 5696326"/>
                  <a:gd name="connsiteX1" fmla="*/ 100 w 8207"/>
                  <a:gd name="connsiteY1" fmla="*/ 0 h 569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07" h="5696326">
                    <a:moveTo>
                      <a:pt x="100" y="5696327"/>
                    </a:moveTo>
                    <a:lnTo>
                      <a:pt x="100" y="0"/>
                    </a:lnTo>
                  </a:path>
                </a:pathLst>
              </a:custGeom>
              <a:noFill/>
              <a:ln w="8204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F785F250-B942-59A8-D8E6-3F1196659CAB}"/>
                  </a:ext>
                </a:extLst>
              </p:cNvPr>
              <p:cNvSpPr/>
              <p:nvPr/>
            </p:nvSpPr>
            <p:spPr>
              <a:xfrm>
                <a:off x="5384423" y="277142"/>
                <a:ext cx="8207" cy="5696326"/>
              </a:xfrm>
              <a:custGeom>
                <a:avLst/>
                <a:gdLst>
                  <a:gd name="connsiteX0" fmla="*/ 100 w 8207"/>
                  <a:gd name="connsiteY0" fmla="*/ 5696327 h 5696326"/>
                  <a:gd name="connsiteX1" fmla="*/ 100 w 8207"/>
                  <a:gd name="connsiteY1" fmla="*/ 0 h 569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07" h="5696326">
                    <a:moveTo>
                      <a:pt x="100" y="5696327"/>
                    </a:moveTo>
                    <a:lnTo>
                      <a:pt x="100" y="0"/>
                    </a:lnTo>
                  </a:path>
                </a:pathLst>
              </a:custGeom>
              <a:noFill/>
              <a:ln w="8204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0A6E22F3-CB0F-5EBE-77F3-5F5D97D5A52D}"/>
                  </a:ext>
                </a:extLst>
              </p:cNvPr>
              <p:cNvSpPr/>
              <p:nvPr/>
            </p:nvSpPr>
            <p:spPr>
              <a:xfrm>
                <a:off x="5967189" y="277142"/>
                <a:ext cx="8207" cy="5696326"/>
              </a:xfrm>
              <a:custGeom>
                <a:avLst/>
                <a:gdLst>
                  <a:gd name="connsiteX0" fmla="*/ 100 w 8207"/>
                  <a:gd name="connsiteY0" fmla="*/ 5696327 h 5696326"/>
                  <a:gd name="connsiteX1" fmla="*/ 100 w 8207"/>
                  <a:gd name="connsiteY1" fmla="*/ 0 h 569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07" h="5696326">
                    <a:moveTo>
                      <a:pt x="100" y="5696327"/>
                    </a:moveTo>
                    <a:lnTo>
                      <a:pt x="100" y="0"/>
                    </a:lnTo>
                  </a:path>
                </a:pathLst>
              </a:custGeom>
              <a:noFill/>
              <a:ln w="8204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7E509DD3-6F76-0CB8-6855-251D2AA78779}"/>
                  </a:ext>
                </a:extLst>
              </p:cNvPr>
              <p:cNvSpPr/>
              <p:nvPr/>
            </p:nvSpPr>
            <p:spPr>
              <a:xfrm>
                <a:off x="6558162" y="277142"/>
                <a:ext cx="8207" cy="5696326"/>
              </a:xfrm>
              <a:custGeom>
                <a:avLst/>
                <a:gdLst>
                  <a:gd name="connsiteX0" fmla="*/ 100 w 8207"/>
                  <a:gd name="connsiteY0" fmla="*/ 5696327 h 5696326"/>
                  <a:gd name="connsiteX1" fmla="*/ 100 w 8207"/>
                  <a:gd name="connsiteY1" fmla="*/ 0 h 569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07" h="5696326">
                    <a:moveTo>
                      <a:pt x="100" y="5696327"/>
                    </a:moveTo>
                    <a:lnTo>
                      <a:pt x="100" y="0"/>
                    </a:lnTo>
                  </a:path>
                </a:pathLst>
              </a:custGeom>
              <a:noFill/>
              <a:ln w="8204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F51799F6-BEFB-441B-29D7-20CA91BA5B47}"/>
                  </a:ext>
                </a:extLst>
              </p:cNvPr>
              <p:cNvSpPr/>
              <p:nvPr/>
            </p:nvSpPr>
            <p:spPr>
              <a:xfrm>
                <a:off x="7140927" y="277142"/>
                <a:ext cx="8207" cy="5696326"/>
              </a:xfrm>
              <a:custGeom>
                <a:avLst/>
                <a:gdLst>
                  <a:gd name="connsiteX0" fmla="*/ 100 w 8207"/>
                  <a:gd name="connsiteY0" fmla="*/ 5696327 h 5696326"/>
                  <a:gd name="connsiteX1" fmla="*/ 100 w 8207"/>
                  <a:gd name="connsiteY1" fmla="*/ 0 h 569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07" h="5696326">
                    <a:moveTo>
                      <a:pt x="100" y="5696327"/>
                    </a:moveTo>
                    <a:lnTo>
                      <a:pt x="100" y="0"/>
                    </a:lnTo>
                  </a:path>
                </a:pathLst>
              </a:custGeom>
              <a:noFill/>
              <a:ln w="8204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B83A900B-B80E-8F64-01B7-EF21B273A9EA}"/>
                  </a:ext>
                </a:extLst>
              </p:cNvPr>
              <p:cNvSpPr/>
              <p:nvPr/>
            </p:nvSpPr>
            <p:spPr>
              <a:xfrm>
                <a:off x="7723693" y="277142"/>
                <a:ext cx="8207" cy="5696326"/>
              </a:xfrm>
              <a:custGeom>
                <a:avLst/>
                <a:gdLst>
                  <a:gd name="connsiteX0" fmla="*/ 100 w 8207"/>
                  <a:gd name="connsiteY0" fmla="*/ 5696327 h 5696326"/>
                  <a:gd name="connsiteX1" fmla="*/ 100 w 8207"/>
                  <a:gd name="connsiteY1" fmla="*/ 0 h 569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07" h="5696326">
                    <a:moveTo>
                      <a:pt x="100" y="5696327"/>
                    </a:moveTo>
                    <a:lnTo>
                      <a:pt x="100" y="0"/>
                    </a:lnTo>
                  </a:path>
                </a:pathLst>
              </a:custGeom>
              <a:noFill/>
              <a:ln w="8204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D5DA74B5-4728-CD12-F1AD-58A161609D7D}"/>
                  </a:ext>
                </a:extLst>
              </p:cNvPr>
              <p:cNvSpPr/>
              <p:nvPr/>
            </p:nvSpPr>
            <p:spPr>
              <a:xfrm>
                <a:off x="8306458" y="277142"/>
                <a:ext cx="8207" cy="5696326"/>
              </a:xfrm>
              <a:custGeom>
                <a:avLst/>
                <a:gdLst>
                  <a:gd name="connsiteX0" fmla="*/ 100 w 8207"/>
                  <a:gd name="connsiteY0" fmla="*/ 5696327 h 5696326"/>
                  <a:gd name="connsiteX1" fmla="*/ 100 w 8207"/>
                  <a:gd name="connsiteY1" fmla="*/ 0 h 569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07" h="5696326">
                    <a:moveTo>
                      <a:pt x="100" y="5696327"/>
                    </a:moveTo>
                    <a:lnTo>
                      <a:pt x="100" y="0"/>
                    </a:lnTo>
                  </a:path>
                </a:pathLst>
              </a:custGeom>
              <a:noFill/>
              <a:ln w="8204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C1580BC-1AAD-DF72-E459-3821C5E64760}"/>
                  </a:ext>
                </a:extLst>
              </p:cNvPr>
              <p:cNvSpPr/>
              <p:nvPr/>
            </p:nvSpPr>
            <p:spPr>
              <a:xfrm>
                <a:off x="8897431" y="277142"/>
                <a:ext cx="8207" cy="5696326"/>
              </a:xfrm>
              <a:custGeom>
                <a:avLst/>
                <a:gdLst>
                  <a:gd name="connsiteX0" fmla="*/ 100 w 8207"/>
                  <a:gd name="connsiteY0" fmla="*/ 5696327 h 5696326"/>
                  <a:gd name="connsiteX1" fmla="*/ 100 w 8207"/>
                  <a:gd name="connsiteY1" fmla="*/ 0 h 569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07" h="5696326">
                    <a:moveTo>
                      <a:pt x="100" y="5696327"/>
                    </a:moveTo>
                    <a:lnTo>
                      <a:pt x="100" y="0"/>
                    </a:lnTo>
                  </a:path>
                </a:pathLst>
              </a:custGeom>
              <a:noFill/>
              <a:ln w="8204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A2D0DCA5-28A9-9E38-AEA4-5C3869891388}"/>
                  </a:ext>
                </a:extLst>
              </p:cNvPr>
              <p:cNvSpPr/>
              <p:nvPr/>
            </p:nvSpPr>
            <p:spPr>
              <a:xfrm>
                <a:off x="9480197" y="277142"/>
                <a:ext cx="8207" cy="5696326"/>
              </a:xfrm>
              <a:custGeom>
                <a:avLst/>
                <a:gdLst>
                  <a:gd name="connsiteX0" fmla="*/ 100 w 8207"/>
                  <a:gd name="connsiteY0" fmla="*/ 5696327 h 5696326"/>
                  <a:gd name="connsiteX1" fmla="*/ 100 w 8207"/>
                  <a:gd name="connsiteY1" fmla="*/ 0 h 569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07" h="5696326">
                    <a:moveTo>
                      <a:pt x="100" y="5696327"/>
                    </a:moveTo>
                    <a:lnTo>
                      <a:pt x="100" y="0"/>
                    </a:lnTo>
                  </a:path>
                </a:pathLst>
              </a:custGeom>
              <a:noFill/>
              <a:ln w="8204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</p:grp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FA7A7A1F-5C56-F507-F622-CEF457F71922}"/>
                </a:ext>
              </a:extLst>
            </p:cNvPr>
            <p:cNvSpPr/>
            <p:nvPr/>
          </p:nvSpPr>
          <p:spPr>
            <a:xfrm>
              <a:off x="1101572" y="5999546"/>
              <a:ext cx="6912000" cy="6205"/>
            </a:xfrm>
            <a:custGeom>
              <a:avLst/>
              <a:gdLst>
                <a:gd name="connsiteX0" fmla="*/ 100 w 10095794"/>
                <a:gd name="connsiteY0" fmla="*/ 0 h 8207"/>
                <a:gd name="connsiteX1" fmla="*/ 10095894 w 10095794"/>
                <a:gd name="connsiteY1" fmla="*/ 0 h 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5794" h="8207">
                  <a:moveTo>
                    <a:pt x="100" y="0"/>
                  </a:moveTo>
                  <a:lnTo>
                    <a:pt x="10095894" y="0"/>
                  </a:lnTo>
                </a:path>
              </a:pathLst>
            </a:custGeom>
            <a:noFill/>
            <a:ln w="19050" cap="sq">
              <a:solidFill>
                <a:schemeClr val="tx1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728" name="TextBox 727">
              <a:extLst>
                <a:ext uri="{FF2B5EF4-FFF2-40B4-BE49-F238E27FC236}">
                  <a16:creationId xmlns:a16="http://schemas.microsoft.com/office/drawing/2014/main" id="{2FDEDDDA-AE2D-8F7D-84C1-78F5FAD86653}"/>
                </a:ext>
              </a:extLst>
            </p:cNvPr>
            <p:cNvSpPr txBox="1"/>
            <p:nvPr/>
          </p:nvSpPr>
          <p:spPr>
            <a:xfrm>
              <a:off x="2618764" y="1555282"/>
              <a:ext cx="68800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Average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4DAA35-0C50-AE38-4964-E4727A0B8DB8}"/>
                </a:ext>
              </a:extLst>
            </p:cNvPr>
            <p:cNvSpPr/>
            <p:nvPr/>
          </p:nvSpPr>
          <p:spPr>
            <a:xfrm>
              <a:off x="8114235" y="5992326"/>
              <a:ext cx="6222" cy="31114"/>
            </a:xfrm>
            <a:custGeom>
              <a:avLst/>
              <a:gdLst>
                <a:gd name="connsiteX0" fmla="*/ 100 w 8929"/>
                <a:gd name="connsiteY0" fmla="*/ 695 h 44648"/>
                <a:gd name="connsiteX1" fmla="*/ 100 w 8929"/>
                <a:gd name="connsiteY1" fmla="*/ 45343 h 4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29" h="44648">
                  <a:moveTo>
                    <a:pt x="100" y="695"/>
                  </a:moveTo>
                  <a:lnTo>
                    <a:pt x="100" y="45343"/>
                  </a:lnTo>
                </a:path>
              </a:pathLst>
            </a:custGeom>
            <a:noFill/>
            <a:ln w="8923" cap="flat">
              <a:solidFill>
                <a:srgbClr val="F5F5F5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grpSp>
          <p:nvGrpSpPr>
            <p:cNvPr id="45" name="Graphic 4">
              <a:extLst>
                <a:ext uri="{FF2B5EF4-FFF2-40B4-BE49-F238E27FC236}">
                  <a16:creationId xmlns:a16="http://schemas.microsoft.com/office/drawing/2014/main" id="{19536B6D-4669-DE33-F3F0-1DA081E6378F}"/>
                </a:ext>
              </a:extLst>
            </p:cNvPr>
            <p:cNvGrpSpPr/>
            <p:nvPr/>
          </p:nvGrpSpPr>
          <p:grpSpPr>
            <a:xfrm>
              <a:off x="1076182" y="1959914"/>
              <a:ext cx="31114" cy="3789721"/>
              <a:chOff x="1004490" y="419695"/>
              <a:chExt cx="44648" cy="5438179"/>
            </a:xfrm>
            <a:noFill/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166C91E-809B-67A3-4D12-E983A41A990E}"/>
                  </a:ext>
                </a:extLst>
              </p:cNvPr>
              <p:cNvSpPr/>
              <p:nvPr/>
            </p:nvSpPr>
            <p:spPr>
              <a:xfrm>
                <a:off x="1004490" y="5857875"/>
                <a:ext cx="44648" cy="8929"/>
              </a:xfrm>
              <a:custGeom>
                <a:avLst/>
                <a:gdLst>
                  <a:gd name="connsiteX0" fmla="*/ 0 w 44648"/>
                  <a:gd name="connsiteY0" fmla="*/ 0 h 8929"/>
                  <a:gd name="connsiteX1" fmla="*/ 44648 w 44648"/>
                  <a:gd name="connsiteY1" fmla="*/ 0 h 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648" h="8929">
                    <a:moveTo>
                      <a:pt x="0" y="0"/>
                    </a:moveTo>
                    <a:lnTo>
                      <a:pt x="44648" y="0"/>
                    </a:lnTo>
                  </a:path>
                </a:pathLst>
              </a:custGeom>
              <a:noFill/>
              <a:ln w="892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7FCCA63-76D6-EED8-4177-26D68B3C5DDC}"/>
                  </a:ext>
                </a:extLst>
              </p:cNvPr>
              <p:cNvSpPr/>
              <p:nvPr/>
            </p:nvSpPr>
            <p:spPr>
              <a:xfrm>
                <a:off x="1004490" y="5357812"/>
                <a:ext cx="44648" cy="8929"/>
              </a:xfrm>
              <a:custGeom>
                <a:avLst/>
                <a:gdLst>
                  <a:gd name="connsiteX0" fmla="*/ 0 w 44648"/>
                  <a:gd name="connsiteY0" fmla="*/ 0 h 8929"/>
                  <a:gd name="connsiteX1" fmla="*/ 44648 w 44648"/>
                  <a:gd name="connsiteY1" fmla="*/ 0 h 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648" h="8929">
                    <a:moveTo>
                      <a:pt x="0" y="0"/>
                    </a:moveTo>
                    <a:lnTo>
                      <a:pt x="44648" y="0"/>
                    </a:lnTo>
                  </a:path>
                </a:pathLst>
              </a:custGeom>
              <a:noFill/>
              <a:ln w="892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66C90DD9-9EB4-AA45-14C8-3252471C7678}"/>
                  </a:ext>
                </a:extLst>
              </p:cNvPr>
              <p:cNvSpPr/>
              <p:nvPr/>
            </p:nvSpPr>
            <p:spPr>
              <a:xfrm>
                <a:off x="1004490" y="4866679"/>
                <a:ext cx="44648" cy="8929"/>
              </a:xfrm>
              <a:custGeom>
                <a:avLst/>
                <a:gdLst>
                  <a:gd name="connsiteX0" fmla="*/ 0 w 44648"/>
                  <a:gd name="connsiteY0" fmla="*/ 0 h 8929"/>
                  <a:gd name="connsiteX1" fmla="*/ 44648 w 44648"/>
                  <a:gd name="connsiteY1" fmla="*/ 0 h 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648" h="8929">
                    <a:moveTo>
                      <a:pt x="0" y="0"/>
                    </a:moveTo>
                    <a:lnTo>
                      <a:pt x="44648" y="0"/>
                    </a:lnTo>
                  </a:path>
                </a:pathLst>
              </a:custGeom>
              <a:noFill/>
              <a:ln w="892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DD8ED03-ED0E-7B58-DB0E-EF862E274291}"/>
                  </a:ext>
                </a:extLst>
              </p:cNvPr>
              <p:cNvSpPr/>
              <p:nvPr/>
            </p:nvSpPr>
            <p:spPr>
              <a:xfrm>
                <a:off x="1004490" y="4375546"/>
                <a:ext cx="44648" cy="8929"/>
              </a:xfrm>
              <a:custGeom>
                <a:avLst/>
                <a:gdLst>
                  <a:gd name="connsiteX0" fmla="*/ 0 w 44648"/>
                  <a:gd name="connsiteY0" fmla="*/ 0 h 8929"/>
                  <a:gd name="connsiteX1" fmla="*/ 44648 w 44648"/>
                  <a:gd name="connsiteY1" fmla="*/ 0 h 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648" h="8929">
                    <a:moveTo>
                      <a:pt x="0" y="0"/>
                    </a:moveTo>
                    <a:lnTo>
                      <a:pt x="44648" y="0"/>
                    </a:lnTo>
                  </a:path>
                </a:pathLst>
              </a:custGeom>
              <a:noFill/>
              <a:ln w="892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203EB10-79BA-D9E2-2335-A0F7ABC09815}"/>
                  </a:ext>
                </a:extLst>
              </p:cNvPr>
              <p:cNvSpPr/>
              <p:nvPr/>
            </p:nvSpPr>
            <p:spPr>
              <a:xfrm>
                <a:off x="1004490" y="3875484"/>
                <a:ext cx="44648" cy="8929"/>
              </a:xfrm>
              <a:custGeom>
                <a:avLst/>
                <a:gdLst>
                  <a:gd name="connsiteX0" fmla="*/ 0 w 44648"/>
                  <a:gd name="connsiteY0" fmla="*/ 0 h 8929"/>
                  <a:gd name="connsiteX1" fmla="*/ 44648 w 44648"/>
                  <a:gd name="connsiteY1" fmla="*/ 0 h 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648" h="8929">
                    <a:moveTo>
                      <a:pt x="0" y="0"/>
                    </a:moveTo>
                    <a:lnTo>
                      <a:pt x="44648" y="0"/>
                    </a:lnTo>
                  </a:path>
                </a:pathLst>
              </a:custGeom>
              <a:noFill/>
              <a:ln w="892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D515AE2-7A5F-85DD-0F77-9CE00254B549}"/>
                  </a:ext>
                </a:extLst>
              </p:cNvPr>
              <p:cNvSpPr/>
              <p:nvPr/>
            </p:nvSpPr>
            <p:spPr>
              <a:xfrm>
                <a:off x="1004490" y="3384351"/>
                <a:ext cx="44648" cy="8929"/>
              </a:xfrm>
              <a:custGeom>
                <a:avLst/>
                <a:gdLst>
                  <a:gd name="connsiteX0" fmla="*/ 0 w 44648"/>
                  <a:gd name="connsiteY0" fmla="*/ 0 h 8929"/>
                  <a:gd name="connsiteX1" fmla="*/ 44648 w 44648"/>
                  <a:gd name="connsiteY1" fmla="*/ 0 h 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648" h="8929">
                    <a:moveTo>
                      <a:pt x="0" y="0"/>
                    </a:moveTo>
                    <a:lnTo>
                      <a:pt x="44648" y="0"/>
                    </a:lnTo>
                  </a:path>
                </a:pathLst>
              </a:custGeom>
              <a:noFill/>
              <a:ln w="892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7D5890C-3B32-85EF-D019-A0A256F5BE87}"/>
                  </a:ext>
                </a:extLst>
              </p:cNvPr>
              <p:cNvSpPr/>
              <p:nvPr/>
            </p:nvSpPr>
            <p:spPr>
              <a:xfrm>
                <a:off x="1004490" y="2893218"/>
                <a:ext cx="44648" cy="8929"/>
              </a:xfrm>
              <a:custGeom>
                <a:avLst/>
                <a:gdLst>
                  <a:gd name="connsiteX0" fmla="*/ 0 w 44648"/>
                  <a:gd name="connsiteY0" fmla="*/ 0 h 8929"/>
                  <a:gd name="connsiteX1" fmla="*/ 44648 w 44648"/>
                  <a:gd name="connsiteY1" fmla="*/ 0 h 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648" h="8929">
                    <a:moveTo>
                      <a:pt x="0" y="0"/>
                    </a:moveTo>
                    <a:lnTo>
                      <a:pt x="44648" y="0"/>
                    </a:lnTo>
                  </a:path>
                </a:pathLst>
              </a:custGeom>
              <a:noFill/>
              <a:ln w="892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6EE2B3E2-1D08-7E55-7509-0A0D87A0F936}"/>
                  </a:ext>
                </a:extLst>
              </p:cNvPr>
              <p:cNvSpPr/>
              <p:nvPr/>
            </p:nvSpPr>
            <p:spPr>
              <a:xfrm>
                <a:off x="1004490" y="2393156"/>
                <a:ext cx="44648" cy="8929"/>
              </a:xfrm>
              <a:custGeom>
                <a:avLst/>
                <a:gdLst>
                  <a:gd name="connsiteX0" fmla="*/ 0 w 44648"/>
                  <a:gd name="connsiteY0" fmla="*/ 0 h 8929"/>
                  <a:gd name="connsiteX1" fmla="*/ 44648 w 44648"/>
                  <a:gd name="connsiteY1" fmla="*/ 0 h 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648" h="8929">
                    <a:moveTo>
                      <a:pt x="0" y="0"/>
                    </a:moveTo>
                    <a:lnTo>
                      <a:pt x="44648" y="0"/>
                    </a:lnTo>
                  </a:path>
                </a:pathLst>
              </a:custGeom>
              <a:noFill/>
              <a:ln w="892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7C5A39F-D136-64CE-0EF9-C6BD796BAA80}"/>
                  </a:ext>
                </a:extLst>
              </p:cNvPr>
              <p:cNvSpPr/>
              <p:nvPr/>
            </p:nvSpPr>
            <p:spPr>
              <a:xfrm>
                <a:off x="1004490" y="1902023"/>
                <a:ext cx="44648" cy="8929"/>
              </a:xfrm>
              <a:custGeom>
                <a:avLst/>
                <a:gdLst>
                  <a:gd name="connsiteX0" fmla="*/ 0 w 44648"/>
                  <a:gd name="connsiteY0" fmla="*/ 0 h 8929"/>
                  <a:gd name="connsiteX1" fmla="*/ 44648 w 44648"/>
                  <a:gd name="connsiteY1" fmla="*/ 0 h 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648" h="8929">
                    <a:moveTo>
                      <a:pt x="0" y="0"/>
                    </a:moveTo>
                    <a:lnTo>
                      <a:pt x="44648" y="0"/>
                    </a:lnTo>
                  </a:path>
                </a:pathLst>
              </a:custGeom>
              <a:noFill/>
              <a:ln w="892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8C00636-C31F-F7D7-7E8C-D88AC4DCABF1}"/>
                  </a:ext>
                </a:extLst>
              </p:cNvPr>
              <p:cNvSpPr/>
              <p:nvPr/>
            </p:nvSpPr>
            <p:spPr>
              <a:xfrm>
                <a:off x="1004490" y="1410890"/>
                <a:ext cx="44648" cy="8929"/>
              </a:xfrm>
              <a:custGeom>
                <a:avLst/>
                <a:gdLst>
                  <a:gd name="connsiteX0" fmla="*/ 0 w 44648"/>
                  <a:gd name="connsiteY0" fmla="*/ 0 h 8929"/>
                  <a:gd name="connsiteX1" fmla="*/ 44648 w 44648"/>
                  <a:gd name="connsiteY1" fmla="*/ 0 h 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648" h="8929">
                    <a:moveTo>
                      <a:pt x="0" y="0"/>
                    </a:moveTo>
                    <a:lnTo>
                      <a:pt x="44648" y="0"/>
                    </a:lnTo>
                  </a:path>
                </a:pathLst>
              </a:custGeom>
              <a:noFill/>
              <a:ln w="892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2199DC8-FA84-B795-23DF-65BD6B297A00}"/>
                  </a:ext>
                </a:extLst>
              </p:cNvPr>
              <p:cNvSpPr/>
              <p:nvPr/>
            </p:nvSpPr>
            <p:spPr>
              <a:xfrm>
                <a:off x="1004490" y="910828"/>
                <a:ext cx="44648" cy="8929"/>
              </a:xfrm>
              <a:custGeom>
                <a:avLst/>
                <a:gdLst>
                  <a:gd name="connsiteX0" fmla="*/ 0 w 44648"/>
                  <a:gd name="connsiteY0" fmla="*/ 0 h 8929"/>
                  <a:gd name="connsiteX1" fmla="*/ 44648 w 44648"/>
                  <a:gd name="connsiteY1" fmla="*/ 0 h 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648" h="8929">
                    <a:moveTo>
                      <a:pt x="0" y="0"/>
                    </a:moveTo>
                    <a:lnTo>
                      <a:pt x="44648" y="0"/>
                    </a:lnTo>
                  </a:path>
                </a:pathLst>
              </a:custGeom>
              <a:noFill/>
              <a:ln w="892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7FADDB7-A338-9D09-71FD-12E9C14179E7}"/>
                  </a:ext>
                </a:extLst>
              </p:cNvPr>
              <p:cNvSpPr/>
              <p:nvPr/>
            </p:nvSpPr>
            <p:spPr>
              <a:xfrm>
                <a:off x="1004490" y="419695"/>
                <a:ext cx="44648" cy="8929"/>
              </a:xfrm>
              <a:custGeom>
                <a:avLst/>
                <a:gdLst>
                  <a:gd name="connsiteX0" fmla="*/ 0 w 44648"/>
                  <a:gd name="connsiteY0" fmla="*/ 0 h 8929"/>
                  <a:gd name="connsiteX1" fmla="*/ 44648 w 44648"/>
                  <a:gd name="connsiteY1" fmla="*/ 0 h 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648" h="8929">
                    <a:moveTo>
                      <a:pt x="0" y="0"/>
                    </a:moveTo>
                    <a:lnTo>
                      <a:pt x="44648" y="0"/>
                    </a:lnTo>
                  </a:path>
                </a:pathLst>
              </a:custGeom>
              <a:noFill/>
              <a:ln w="8923" cap="flat">
                <a:noFill/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8FC8C8C-84BA-4810-D642-2B0585E90A21}"/>
                </a:ext>
              </a:extLst>
            </p:cNvPr>
            <p:cNvSpPr txBox="1"/>
            <p:nvPr/>
          </p:nvSpPr>
          <p:spPr>
            <a:xfrm>
              <a:off x="728324" y="5625529"/>
              <a:ext cx="4315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0.40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ABFFD65-1692-312C-9958-4E01FEFC1C92}"/>
                </a:ext>
              </a:extLst>
            </p:cNvPr>
            <p:cNvSpPr txBox="1"/>
            <p:nvPr/>
          </p:nvSpPr>
          <p:spPr>
            <a:xfrm>
              <a:off x="728324" y="4934790"/>
              <a:ext cx="4315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0.50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8BE5E26-1165-EE21-AD4C-DFBB984C7DBA}"/>
                </a:ext>
              </a:extLst>
            </p:cNvPr>
            <p:cNvSpPr txBox="1"/>
            <p:nvPr/>
          </p:nvSpPr>
          <p:spPr>
            <a:xfrm>
              <a:off x="728324" y="4244053"/>
              <a:ext cx="4315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0.60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25296A7-E735-AD5D-5BB4-1834633E567E}"/>
                </a:ext>
              </a:extLst>
            </p:cNvPr>
            <p:cNvSpPr txBox="1"/>
            <p:nvPr/>
          </p:nvSpPr>
          <p:spPr>
            <a:xfrm>
              <a:off x="728324" y="3559538"/>
              <a:ext cx="4315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0.70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5DA2ACF-C2CA-5D2F-4696-E26C9B3E35F7}"/>
                </a:ext>
              </a:extLst>
            </p:cNvPr>
            <p:cNvSpPr txBox="1"/>
            <p:nvPr/>
          </p:nvSpPr>
          <p:spPr>
            <a:xfrm>
              <a:off x="728324" y="2868801"/>
              <a:ext cx="4315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0.80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CA2DE9E-B5B9-C81F-66E7-41B1A4CF11D3}"/>
                </a:ext>
              </a:extLst>
            </p:cNvPr>
            <p:cNvSpPr txBox="1"/>
            <p:nvPr/>
          </p:nvSpPr>
          <p:spPr>
            <a:xfrm>
              <a:off x="728324" y="2178064"/>
              <a:ext cx="4315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0.90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8AF654-72AE-57F1-237A-C635CCB39AC4}"/>
                </a:ext>
              </a:extLst>
            </p:cNvPr>
            <p:cNvSpPr txBox="1"/>
            <p:nvPr/>
          </p:nvSpPr>
          <p:spPr>
            <a:xfrm rot="16200000">
              <a:off x="-426635" y="3724961"/>
              <a:ext cx="1960307" cy="1958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425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Human Development Index (HDI)</a:t>
              </a:r>
            </a:p>
          </p:txBody>
        </p:sp>
        <p:grpSp>
          <p:nvGrpSpPr>
            <p:cNvPr id="75" name="Graphic 4">
              <a:extLst>
                <a:ext uri="{FF2B5EF4-FFF2-40B4-BE49-F238E27FC236}">
                  <a16:creationId xmlns:a16="http://schemas.microsoft.com/office/drawing/2014/main" id="{BF9DED52-6DA4-0E69-161F-A34EA485E4D6}"/>
                </a:ext>
              </a:extLst>
            </p:cNvPr>
            <p:cNvGrpSpPr/>
            <p:nvPr/>
          </p:nvGrpSpPr>
          <p:grpSpPr>
            <a:xfrm>
              <a:off x="1107296" y="1959914"/>
              <a:ext cx="6840000" cy="3789721"/>
              <a:chOff x="1049138" y="419695"/>
              <a:chExt cx="10983515" cy="5438179"/>
            </a:xfrm>
            <a:noFill/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53D104F-FBA8-092E-4E87-8ED985E5CB0A}"/>
                  </a:ext>
                </a:extLst>
              </p:cNvPr>
              <p:cNvSpPr/>
              <p:nvPr/>
            </p:nvSpPr>
            <p:spPr>
              <a:xfrm>
                <a:off x="1049138" y="5857875"/>
                <a:ext cx="10983515" cy="8929"/>
              </a:xfrm>
              <a:custGeom>
                <a:avLst/>
                <a:gdLst>
                  <a:gd name="connsiteX0" fmla="*/ 100 w 10983515"/>
                  <a:gd name="connsiteY0" fmla="*/ 0 h 8929"/>
                  <a:gd name="connsiteX1" fmla="*/ 10983615 w 10983515"/>
                  <a:gd name="connsiteY1" fmla="*/ 0 h 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83515" h="8929">
                    <a:moveTo>
                      <a:pt x="100" y="0"/>
                    </a:moveTo>
                    <a:lnTo>
                      <a:pt x="10983615" y="0"/>
                    </a:lnTo>
                  </a:path>
                </a:pathLst>
              </a:custGeom>
              <a:noFill/>
              <a:ln w="8923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563D72B5-B33F-A1A7-286B-93CAB437F6F2}"/>
                  </a:ext>
                </a:extLst>
              </p:cNvPr>
              <p:cNvSpPr/>
              <p:nvPr/>
            </p:nvSpPr>
            <p:spPr>
              <a:xfrm>
                <a:off x="1049138" y="5357812"/>
                <a:ext cx="10983515" cy="8929"/>
              </a:xfrm>
              <a:custGeom>
                <a:avLst/>
                <a:gdLst>
                  <a:gd name="connsiteX0" fmla="*/ 100 w 10983515"/>
                  <a:gd name="connsiteY0" fmla="*/ 0 h 8929"/>
                  <a:gd name="connsiteX1" fmla="*/ 10983615 w 10983515"/>
                  <a:gd name="connsiteY1" fmla="*/ 0 h 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83515" h="8929">
                    <a:moveTo>
                      <a:pt x="100" y="0"/>
                    </a:moveTo>
                    <a:lnTo>
                      <a:pt x="10983615" y="0"/>
                    </a:lnTo>
                  </a:path>
                </a:pathLst>
              </a:custGeom>
              <a:noFill/>
              <a:ln w="8923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29EC6BC-701D-FB04-9AF4-15C63974BD82}"/>
                  </a:ext>
                </a:extLst>
              </p:cNvPr>
              <p:cNvSpPr/>
              <p:nvPr/>
            </p:nvSpPr>
            <p:spPr>
              <a:xfrm>
                <a:off x="1049138" y="4866679"/>
                <a:ext cx="10983515" cy="8929"/>
              </a:xfrm>
              <a:custGeom>
                <a:avLst/>
                <a:gdLst>
                  <a:gd name="connsiteX0" fmla="*/ 100 w 10983515"/>
                  <a:gd name="connsiteY0" fmla="*/ 0 h 8929"/>
                  <a:gd name="connsiteX1" fmla="*/ 10983615 w 10983515"/>
                  <a:gd name="connsiteY1" fmla="*/ 0 h 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83515" h="8929">
                    <a:moveTo>
                      <a:pt x="100" y="0"/>
                    </a:moveTo>
                    <a:lnTo>
                      <a:pt x="10983615" y="0"/>
                    </a:lnTo>
                  </a:path>
                </a:pathLst>
              </a:custGeom>
              <a:noFill/>
              <a:ln w="8923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F67AF28-6177-A1D2-2E00-6663FC4F3F10}"/>
                  </a:ext>
                </a:extLst>
              </p:cNvPr>
              <p:cNvSpPr/>
              <p:nvPr/>
            </p:nvSpPr>
            <p:spPr>
              <a:xfrm>
                <a:off x="1049138" y="4375546"/>
                <a:ext cx="10983515" cy="8929"/>
              </a:xfrm>
              <a:custGeom>
                <a:avLst/>
                <a:gdLst>
                  <a:gd name="connsiteX0" fmla="*/ 100 w 10983515"/>
                  <a:gd name="connsiteY0" fmla="*/ 0 h 8929"/>
                  <a:gd name="connsiteX1" fmla="*/ 10983615 w 10983515"/>
                  <a:gd name="connsiteY1" fmla="*/ 0 h 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83515" h="8929">
                    <a:moveTo>
                      <a:pt x="100" y="0"/>
                    </a:moveTo>
                    <a:lnTo>
                      <a:pt x="10983615" y="0"/>
                    </a:lnTo>
                  </a:path>
                </a:pathLst>
              </a:custGeom>
              <a:noFill/>
              <a:ln w="8923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5DE49E9B-9D98-3979-08DB-289F20969758}"/>
                  </a:ext>
                </a:extLst>
              </p:cNvPr>
              <p:cNvSpPr/>
              <p:nvPr/>
            </p:nvSpPr>
            <p:spPr>
              <a:xfrm>
                <a:off x="1049138" y="3875484"/>
                <a:ext cx="10983515" cy="8929"/>
              </a:xfrm>
              <a:custGeom>
                <a:avLst/>
                <a:gdLst>
                  <a:gd name="connsiteX0" fmla="*/ 100 w 10983515"/>
                  <a:gd name="connsiteY0" fmla="*/ 0 h 8929"/>
                  <a:gd name="connsiteX1" fmla="*/ 10983615 w 10983515"/>
                  <a:gd name="connsiteY1" fmla="*/ 0 h 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83515" h="8929">
                    <a:moveTo>
                      <a:pt x="100" y="0"/>
                    </a:moveTo>
                    <a:lnTo>
                      <a:pt x="10983615" y="0"/>
                    </a:lnTo>
                  </a:path>
                </a:pathLst>
              </a:custGeom>
              <a:noFill/>
              <a:ln w="8923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8CECD3B-BB43-929A-91BD-B595BE2060C8}"/>
                  </a:ext>
                </a:extLst>
              </p:cNvPr>
              <p:cNvSpPr/>
              <p:nvPr/>
            </p:nvSpPr>
            <p:spPr>
              <a:xfrm>
                <a:off x="1049138" y="3384351"/>
                <a:ext cx="10983515" cy="8929"/>
              </a:xfrm>
              <a:custGeom>
                <a:avLst/>
                <a:gdLst>
                  <a:gd name="connsiteX0" fmla="*/ 100 w 10983515"/>
                  <a:gd name="connsiteY0" fmla="*/ 0 h 8929"/>
                  <a:gd name="connsiteX1" fmla="*/ 10983615 w 10983515"/>
                  <a:gd name="connsiteY1" fmla="*/ 0 h 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83515" h="8929">
                    <a:moveTo>
                      <a:pt x="100" y="0"/>
                    </a:moveTo>
                    <a:lnTo>
                      <a:pt x="10983615" y="0"/>
                    </a:lnTo>
                  </a:path>
                </a:pathLst>
              </a:custGeom>
              <a:noFill/>
              <a:ln w="8923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7E21E8C-62BB-080F-A261-F717FA32146E}"/>
                  </a:ext>
                </a:extLst>
              </p:cNvPr>
              <p:cNvSpPr/>
              <p:nvPr/>
            </p:nvSpPr>
            <p:spPr>
              <a:xfrm>
                <a:off x="1049138" y="2893218"/>
                <a:ext cx="10983515" cy="8929"/>
              </a:xfrm>
              <a:custGeom>
                <a:avLst/>
                <a:gdLst>
                  <a:gd name="connsiteX0" fmla="*/ 100 w 10983515"/>
                  <a:gd name="connsiteY0" fmla="*/ 0 h 8929"/>
                  <a:gd name="connsiteX1" fmla="*/ 10983615 w 10983515"/>
                  <a:gd name="connsiteY1" fmla="*/ 0 h 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83515" h="8929">
                    <a:moveTo>
                      <a:pt x="100" y="0"/>
                    </a:moveTo>
                    <a:lnTo>
                      <a:pt x="10983615" y="0"/>
                    </a:lnTo>
                  </a:path>
                </a:pathLst>
              </a:custGeom>
              <a:noFill/>
              <a:ln w="8923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D89C544-E853-C8DC-5D5A-19605B6E64B0}"/>
                  </a:ext>
                </a:extLst>
              </p:cNvPr>
              <p:cNvSpPr/>
              <p:nvPr/>
            </p:nvSpPr>
            <p:spPr>
              <a:xfrm>
                <a:off x="1049138" y="2393156"/>
                <a:ext cx="10983515" cy="8929"/>
              </a:xfrm>
              <a:custGeom>
                <a:avLst/>
                <a:gdLst>
                  <a:gd name="connsiteX0" fmla="*/ 100 w 10983515"/>
                  <a:gd name="connsiteY0" fmla="*/ 0 h 8929"/>
                  <a:gd name="connsiteX1" fmla="*/ 10983615 w 10983515"/>
                  <a:gd name="connsiteY1" fmla="*/ 0 h 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83515" h="8929">
                    <a:moveTo>
                      <a:pt x="100" y="0"/>
                    </a:moveTo>
                    <a:lnTo>
                      <a:pt x="10983615" y="0"/>
                    </a:lnTo>
                  </a:path>
                </a:pathLst>
              </a:custGeom>
              <a:noFill/>
              <a:ln w="8923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0E14A3F-10FF-D202-4AC1-FDFF2C4D6954}"/>
                  </a:ext>
                </a:extLst>
              </p:cNvPr>
              <p:cNvSpPr/>
              <p:nvPr/>
            </p:nvSpPr>
            <p:spPr>
              <a:xfrm>
                <a:off x="1049138" y="1902023"/>
                <a:ext cx="10983515" cy="8929"/>
              </a:xfrm>
              <a:custGeom>
                <a:avLst/>
                <a:gdLst>
                  <a:gd name="connsiteX0" fmla="*/ 100 w 10983515"/>
                  <a:gd name="connsiteY0" fmla="*/ 0 h 8929"/>
                  <a:gd name="connsiteX1" fmla="*/ 10983615 w 10983515"/>
                  <a:gd name="connsiteY1" fmla="*/ 0 h 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83515" h="8929">
                    <a:moveTo>
                      <a:pt x="100" y="0"/>
                    </a:moveTo>
                    <a:lnTo>
                      <a:pt x="10983615" y="0"/>
                    </a:lnTo>
                  </a:path>
                </a:pathLst>
              </a:custGeom>
              <a:noFill/>
              <a:ln w="8923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344213C-4004-0937-C0D4-6C1518A69D41}"/>
                  </a:ext>
                </a:extLst>
              </p:cNvPr>
              <p:cNvSpPr/>
              <p:nvPr/>
            </p:nvSpPr>
            <p:spPr>
              <a:xfrm>
                <a:off x="1049138" y="1410890"/>
                <a:ext cx="10983515" cy="8929"/>
              </a:xfrm>
              <a:custGeom>
                <a:avLst/>
                <a:gdLst>
                  <a:gd name="connsiteX0" fmla="*/ 100 w 10983515"/>
                  <a:gd name="connsiteY0" fmla="*/ 0 h 8929"/>
                  <a:gd name="connsiteX1" fmla="*/ 10983615 w 10983515"/>
                  <a:gd name="connsiteY1" fmla="*/ 0 h 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83515" h="8929">
                    <a:moveTo>
                      <a:pt x="100" y="0"/>
                    </a:moveTo>
                    <a:lnTo>
                      <a:pt x="10983615" y="0"/>
                    </a:lnTo>
                  </a:path>
                </a:pathLst>
              </a:custGeom>
              <a:noFill/>
              <a:ln w="8923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5114D0B-278A-BE87-6F88-B78F23C2B14B}"/>
                  </a:ext>
                </a:extLst>
              </p:cNvPr>
              <p:cNvSpPr/>
              <p:nvPr/>
            </p:nvSpPr>
            <p:spPr>
              <a:xfrm>
                <a:off x="1049138" y="910828"/>
                <a:ext cx="10983515" cy="8929"/>
              </a:xfrm>
              <a:custGeom>
                <a:avLst/>
                <a:gdLst>
                  <a:gd name="connsiteX0" fmla="*/ 100 w 10983515"/>
                  <a:gd name="connsiteY0" fmla="*/ 0 h 8929"/>
                  <a:gd name="connsiteX1" fmla="*/ 10983615 w 10983515"/>
                  <a:gd name="connsiteY1" fmla="*/ 0 h 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83515" h="8929">
                    <a:moveTo>
                      <a:pt x="100" y="0"/>
                    </a:moveTo>
                    <a:lnTo>
                      <a:pt x="10983615" y="0"/>
                    </a:lnTo>
                  </a:path>
                </a:pathLst>
              </a:custGeom>
              <a:noFill/>
              <a:ln w="8923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4E31D23-2583-05C5-D48A-46AF585EBC4C}"/>
                  </a:ext>
                </a:extLst>
              </p:cNvPr>
              <p:cNvSpPr/>
              <p:nvPr/>
            </p:nvSpPr>
            <p:spPr>
              <a:xfrm>
                <a:off x="1049138" y="419695"/>
                <a:ext cx="10983515" cy="8929"/>
              </a:xfrm>
              <a:custGeom>
                <a:avLst/>
                <a:gdLst>
                  <a:gd name="connsiteX0" fmla="*/ 100 w 10983515"/>
                  <a:gd name="connsiteY0" fmla="*/ 0 h 8929"/>
                  <a:gd name="connsiteX1" fmla="*/ 10983615 w 10983515"/>
                  <a:gd name="connsiteY1" fmla="*/ 0 h 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83515" h="8929">
                    <a:moveTo>
                      <a:pt x="100" y="0"/>
                    </a:moveTo>
                    <a:lnTo>
                      <a:pt x="10983615" y="0"/>
                    </a:lnTo>
                  </a:path>
                </a:pathLst>
              </a:custGeom>
              <a:noFill/>
              <a:ln w="8923" cap="sq">
                <a:solidFill>
                  <a:srgbClr val="F2F2F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</p:grp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FE1AD71-83DA-16EB-4ED3-25C65024358C}"/>
                </a:ext>
              </a:extLst>
            </p:cNvPr>
            <p:cNvSpPr/>
            <p:nvPr/>
          </p:nvSpPr>
          <p:spPr>
            <a:xfrm>
              <a:off x="1461999" y="1667440"/>
              <a:ext cx="6222" cy="4318664"/>
            </a:xfrm>
            <a:custGeom>
              <a:avLst/>
              <a:gdLst>
                <a:gd name="connsiteX0" fmla="*/ 100 w 8929"/>
                <a:gd name="connsiteY0" fmla="*/ 6197203 h 6197203"/>
                <a:gd name="connsiteX1" fmla="*/ 100 w 8929"/>
                <a:gd name="connsiteY1" fmla="*/ 0 h 619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29" h="6197203">
                  <a:moveTo>
                    <a:pt x="100" y="6197203"/>
                  </a:moveTo>
                  <a:lnTo>
                    <a:pt x="100" y="0"/>
                  </a:lnTo>
                </a:path>
              </a:pathLst>
            </a:custGeom>
            <a:noFill/>
            <a:ln w="8923" cap="sq">
              <a:solidFill>
                <a:srgbClr val="CBCBCB"/>
              </a:solidFill>
              <a:custDash>
                <a:ds d="75000" sp="150000"/>
              </a:custDash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8705AF-0AD1-0A17-084A-EBB54872D14B}"/>
                </a:ext>
              </a:extLst>
            </p:cNvPr>
            <p:cNvSpPr/>
            <p:nvPr/>
          </p:nvSpPr>
          <p:spPr>
            <a:xfrm>
              <a:off x="1606482" y="3586486"/>
              <a:ext cx="46489" cy="46489"/>
            </a:xfrm>
            <a:custGeom>
              <a:avLst/>
              <a:gdLst>
                <a:gd name="connsiteX0" fmla="*/ 66812 w 66712"/>
                <a:gd name="connsiteY0" fmla="*/ 33356 h 66712"/>
                <a:gd name="connsiteX1" fmla="*/ 33456 w 66712"/>
                <a:gd name="connsiteY1" fmla="*/ 66712 h 66712"/>
                <a:gd name="connsiteX2" fmla="*/ 100 w 66712"/>
                <a:gd name="connsiteY2" fmla="*/ 33356 h 66712"/>
                <a:gd name="connsiteX3" fmla="*/ 33456 w 66712"/>
                <a:gd name="connsiteY3" fmla="*/ 0 h 66712"/>
                <a:gd name="connsiteX4" fmla="*/ 66812 w 66712"/>
                <a:gd name="connsiteY4" fmla="*/ 33356 h 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12" h="66712">
                  <a:moveTo>
                    <a:pt x="66812" y="33356"/>
                  </a:moveTo>
                  <a:cubicBezTo>
                    <a:pt x="66812" y="51778"/>
                    <a:pt x="51878" y="66712"/>
                    <a:pt x="33456" y="66712"/>
                  </a:cubicBezTo>
                  <a:cubicBezTo>
                    <a:pt x="15034" y="66712"/>
                    <a:pt x="100" y="51778"/>
                    <a:pt x="100" y="33356"/>
                  </a:cubicBezTo>
                  <a:cubicBezTo>
                    <a:pt x="100" y="14934"/>
                    <a:pt x="15034" y="0"/>
                    <a:pt x="33456" y="0"/>
                  </a:cubicBezTo>
                  <a:cubicBezTo>
                    <a:pt x="51878" y="0"/>
                    <a:pt x="66812" y="14934"/>
                    <a:pt x="66812" y="33356"/>
                  </a:cubicBezTo>
                  <a:close/>
                </a:path>
              </a:pathLst>
            </a:custGeom>
            <a:solidFill>
              <a:srgbClr val="EDC948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348FC24-AA45-3EB0-3714-F6415130589C}"/>
                </a:ext>
              </a:extLst>
            </p:cNvPr>
            <p:cNvSpPr/>
            <p:nvPr/>
          </p:nvSpPr>
          <p:spPr>
            <a:xfrm>
              <a:off x="1606482" y="3586486"/>
              <a:ext cx="46489" cy="46489"/>
            </a:xfrm>
            <a:custGeom>
              <a:avLst/>
              <a:gdLst>
                <a:gd name="connsiteX0" fmla="*/ 66812 w 66712"/>
                <a:gd name="connsiteY0" fmla="*/ 33356 h 66712"/>
                <a:gd name="connsiteX1" fmla="*/ 33456 w 66712"/>
                <a:gd name="connsiteY1" fmla="*/ 66712 h 66712"/>
                <a:gd name="connsiteX2" fmla="*/ 100 w 66712"/>
                <a:gd name="connsiteY2" fmla="*/ 33356 h 66712"/>
                <a:gd name="connsiteX3" fmla="*/ 33456 w 66712"/>
                <a:gd name="connsiteY3" fmla="*/ 0 h 66712"/>
                <a:gd name="connsiteX4" fmla="*/ 66812 w 66712"/>
                <a:gd name="connsiteY4" fmla="*/ 33356 h 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712" h="66712">
                  <a:moveTo>
                    <a:pt x="66812" y="33356"/>
                  </a:moveTo>
                  <a:cubicBezTo>
                    <a:pt x="66812" y="51778"/>
                    <a:pt x="51878" y="66712"/>
                    <a:pt x="33456" y="66712"/>
                  </a:cubicBezTo>
                  <a:cubicBezTo>
                    <a:pt x="15034" y="66712"/>
                    <a:pt x="100" y="51778"/>
                    <a:pt x="100" y="33356"/>
                  </a:cubicBezTo>
                  <a:cubicBezTo>
                    <a:pt x="100" y="14934"/>
                    <a:pt x="15034" y="0"/>
                    <a:pt x="33456" y="0"/>
                  </a:cubicBezTo>
                  <a:cubicBezTo>
                    <a:pt x="51878" y="0"/>
                    <a:pt x="66812" y="14934"/>
                    <a:pt x="66812" y="33356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D25F057-6C2D-02AE-CD05-C1005A68AB1A}"/>
                </a:ext>
              </a:extLst>
            </p:cNvPr>
            <p:cNvSpPr/>
            <p:nvPr/>
          </p:nvSpPr>
          <p:spPr>
            <a:xfrm>
              <a:off x="4080674" y="2806012"/>
              <a:ext cx="147404" cy="147404"/>
            </a:xfrm>
            <a:custGeom>
              <a:avLst/>
              <a:gdLst>
                <a:gd name="connsiteX0" fmla="*/ 211623 w 211522"/>
                <a:gd name="connsiteY0" fmla="*/ 105761 h 211522"/>
                <a:gd name="connsiteX1" fmla="*/ 105861 w 211522"/>
                <a:gd name="connsiteY1" fmla="*/ 211523 h 211522"/>
                <a:gd name="connsiteX2" fmla="*/ 100 w 211522"/>
                <a:gd name="connsiteY2" fmla="*/ 105761 h 211522"/>
                <a:gd name="connsiteX3" fmla="*/ 105861 w 211522"/>
                <a:gd name="connsiteY3" fmla="*/ 0 h 211522"/>
                <a:gd name="connsiteX4" fmla="*/ 211623 w 211522"/>
                <a:gd name="connsiteY4" fmla="*/ 105761 h 21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522" h="211522">
                  <a:moveTo>
                    <a:pt x="211623" y="105761"/>
                  </a:moveTo>
                  <a:cubicBezTo>
                    <a:pt x="211623" y="164172"/>
                    <a:pt x="164272" y="211523"/>
                    <a:pt x="105861" y="211523"/>
                  </a:cubicBezTo>
                  <a:cubicBezTo>
                    <a:pt x="47451" y="211523"/>
                    <a:pt x="100" y="164172"/>
                    <a:pt x="100" y="105761"/>
                  </a:cubicBezTo>
                  <a:cubicBezTo>
                    <a:pt x="100" y="47351"/>
                    <a:pt x="47451" y="0"/>
                    <a:pt x="105861" y="0"/>
                  </a:cubicBezTo>
                  <a:cubicBezTo>
                    <a:pt x="164272" y="0"/>
                    <a:pt x="211623" y="47351"/>
                    <a:pt x="211623" y="105761"/>
                  </a:cubicBezTo>
                  <a:close/>
                </a:path>
              </a:pathLst>
            </a:custGeom>
            <a:solidFill>
              <a:srgbClr val="EDC948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4E82C01-152A-DFBC-B6FA-70429AEC07F4}"/>
                </a:ext>
              </a:extLst>
            </p:cNvPr>
            <p:cNvSpPr/>
            <p:nvPr/>
          </p:nvSpPr>
          <p:spPr>
            <a:xfrm>
              <a:off x="4080674" y="2806012"/>
              <a:ext cx="147404" cy="147404"/>
            </a:xfrm>
            <a:custGeom>
              <a:avLst/>
              <a:gdLst>
                <a:gd name="connsiteX0" fmla="*/ 211623 w 211522"/>
                <a:gd name="connsiteY0" fmla="*/ 105761 h 211522"/>
                <a:gd name="connsiteX1" fmla="*/ 105861 w 211522"/>
                <a:gd name="connsiteY1" fmla="*/ 211523 h 211522"/>
                <a:gd name="connsiteX2" fmla="*/ 100 w 211522"/>
                <a:gd name="connsiteY2" fmla="*/ 105761 h 211522"/>
                <a:gd name="connsiteX3" fmla="*/ 105861 w 211522"/>
                <a:gd name="connsiteY3" fmla="*/ 0 h 211522"/>
                <a:gd name="connsiteX4" fmla="*/ 211623 w 211522"/>
                <a:gd name="connsiteY4" fmla="*/ 105761 h 21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522" h="211522">
                  <a:moveTo>
                    <a:pt x="211623" y="105761"/>
                  </a:moveTo>
                  <a:cubicBezTo>
                    <a:pt x="211623" y="164172"/>
                    <a:pt x="164272" y="211523"/>
                    <a:pt x="105861" y="211523"/>
                  </a:cubicBezTo>
                  <a:cubicBezTo>
                    <a:pt x="47451" y="211523"/>
                    <a:pt x="100" y="164172"/>
                    <a:pt x="100" y="105761"/>
                  </a:cubicBezTo>
                  <a:cubicBezTo>
                    <a:pt x="100" y="47351"/>
                    <a:pt x="47451" y="0"/>
                    <a:pt x="105861" y="0"/>
                  </a:cubicBezTo>
                  <a:cubicBezTo>
                    <a:pt x="164272" y="0"/>
                    <a:pt x="211623" y="47351"/>
                    <a:pt x="211623" y="105761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776B0F9-E81D-5855-5003-9285AC44FBDF}"/>
                </a:ext>
              </a:extLst>
            </p:cNvPr>
            <p:cNvSpPr/>
            <p:nvPr/>
          </p:nvSpPr>
          <p:spPr>
            <a:xfrm>
              <a:off x="2566055" y="3349592"/>
              <a:ext cx="148388" cy="148388"/>
            </a:xfrm>
            <a:custGeom>
              <a:avLst/>
              <a:gdLst>
                <a:gd name="connsiteX0" fmla="*/ 213034 w 212933"/>
                <a:gd name="connsiteY0" fmla="*/ 106467 h 212933"/>
                <a:gd name="connsiteX1" fmla="*/ 106567 w 212933"/>
                <a:gd name="connsiteY1" fmla="*/ 212934 h 212933"/>
                <a:gd name="connsiteX2" fmla="*/ 100 w 212933"/>
                <a:gd name="connsiteY2" fmla="*/ 106467 h 212933"/>
                <a:gd name="connsiteX3" fmla="*/ 106567 w 212933"/>
                <a:gd name="connsiteY3" fmla="*/ 0 h 212933"/>
                <a:gd name="connsiteX4" fmla="*/ 213034 w 212933"/>
                <a:gd name="connsiteY4" fmla="*/ 106467 h 2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33" h="212933">
                  <a:moveTo>
                    <a:pt x="213034" y="106467"/>
                  </a:moveTo>
                  <a:cubicBezTo>
                    <a:pt x="213034" y="165267"/>
                    <a:pt x="165367" y="212934"/>
                    <a:pt x="106567" y="212934"/>
                  </a:cubicBezTo>
                  <a:cubicBezTo>
                    <a:pt x="47767" y="212934"/>
                    <a:pt x="100" y="165267"/>
                    <a:pt x="100" y="106467"/>
                  </a:cubicBezTo>
                  <a:cubicBezTo>
                    <a:pt x="100" y="47667"/>
                    <a:pt x="47767" y="0"/>
                    <a:pt x="106567" y="0"/>
                  </a:cubicBezTo>
                  <a:cubicBezTo>
                    <a:pt x="165367" y="0"/>
                    <a:pt x="213034" y="47667"/>
                    <a:pt x="213034" y="106467"/>
                  </a:cubicBezTo>
                  <a:close/>
                </a:path>
              </a:pathLst>
            </a:custGeom>
            <a:solidFill>
              <a:srgbClr val="EDC948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EC07311-0A3B-4568-7224-583CC16BC049}"/>
                </a:ext>
              </a:extLst>
            </p:cNvPr>
            <p:cNvSpPr/>
            <p:nvPr/>
          </p:nvSpPr>
          <p:spPr>
            <a:xfrm>
              <a:off x="2566055" y="3349592"/>
              <a:ext cx="148388" cy="148388"/>
            </a:xfrm>
            <a:custGeom>
              <a:avLst/>
              <a:gdLst>
                <a:gd name="connsiteX0" fmla="*/ 213034 w 212933"/>
                <a:gd name="connsiteY0" fmla="*/ 106467 h 212933"/>
                <a:gd name="connsiteX1" fmla="*/ 106567 w 212933"/>
                <a:gd name="connsiteY1" fmla="*/ 212934 h 212933"/>
                <a:gd name="connsiteX2" fmla="*/ 100 w 212933"/>
                <a:gd name="connsiteY2" fmla="*/ 106467 h 212933"/>
                <a:gd name="connsiteX3" fmla="*/ 106567 w 212933"/>
                <a:gd name="connsiteY3" fmla="*/ 0 h 212933"/>
                <a:gd name="connsiteX4" fmla="*/ 213034 w 212933"/>
                <a:gd name="connsiteY4" fmla="*/ 106467 h 2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33" h="212933">
                  <a:moveTo>
                    <a:pt x="213034" y="106467"/>
                  </a:moveTo>
                  <a:cubicBezTo>
                    <a:pt x="213034" y="165267"/>
                    <a:pt x="165367" y="212934"/>
                    <a:pt x="106567" y="212934"/>
                  </a:cubicBezTo>
                  <a:cubicBezTo>
                    <a:pt x="47767" y="212934"/>
                    <a:pt x="100" y="165267"/>
                    <a:pt x="100" y="106467"/>
                  </a:cubicBezTo>
                  <a:cubicBezTo>
                    <a:pt x="100" y="47667"/>
                    <a:pt x="47767" y="0"/>
                    <a:pt x="106567" y="0"/>
                  </a:cubicBezTo>
                  <a:cubicBezTo>
                    <a:pt x="165367" y="0"/>
                    <a:pt x="213034" y="47667"/>
                    <a:pt x="213034" y="106467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2FD5803-91E0-E783-BE6F-278A771F5349}"/>
                </a:ext>
              </a:extLst>
            </p:cNvPr>
            <p:cNvSpPr/>
            <p:nvPr/>
          </p:nvSpPr>
          <p:spPr>
            <a:xfrm>
              <a:off x="2511049" y="3030738"/>
              <a:ext cx="248914" cy="248914"/>
            </a:xfrm>
            <a:custGeom>
              <a:avLst/>
              <a:gdLst>
                <a:gd name="connsiteX0" fmla="*/ 357288 w 357187"/>
                <a:gd name="connsiteY0" fmla="*/ 178594 h 357187"/>
                <a:gd name="connsiteX1" fmla="*/ 178694 w 357187"/>
                <a:gd name="connsiteY1" fmla="*/ 357187 h 357187"/>
                <a:gd name="connsiteX2" fmla="*/ 100 w 357187"/>
                <a:gd name="connsiteY2" fmla="*/ 178594 h 357187"/>
                <a:gd name="connsiteX3" fmla="*/ 178694 w 357187"/>
                <a:gd name="connsiteY3" fmla="*/ 0 h 357187"/>
                <a:gd name="connsiteX4" fmla="*/ 357288 w 357187"/>
                <a:gd name="connsiteY4" fmla="*/ 178594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187" h="357187">
                  <a:moveTo>
                    <a:pt x="357288" y="178594"/>
                  </a:moveTo>
                  <a:cubicBezTo>
                    <a:pt x="357288" y="277228"/>
                    <a:pt x="277328" y="357187"/>
                    <a:pt x="178694" y="357187"/>
                  </a:cubicBezTo>
                  <a:cubicBezTo>
                    <a:pt x="80059" y="357187"/>
                    <a:pt x="100" y="277228"/>
                    <a:pt x="100" y="178594"/>
                  </a:cubicBezTo>
                  <a:cubicBezTo>
                    <a:pt x="100" y="79959"/>
                    <a:pt x="80059" y="0"/>
                    <a:pt x="178694" y="0"/>
                  </a:cubicBezTo>
                  <a:cubicBezTo>
                    <a:pt x="277328" y="0"/>
                    <a:pt x="357288" y="79959"/>
                    <a:pt x="357288" y="178594"/>
                  </a:cubicBezTo>
                  <a:close/>
                </a:path>
              </a:pathLst>
            </a:custGeom>
            <a:solidFill>
              <a:srgbClr val="EDC948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FE86F9D-7A43-EBB8-679C-4741E7E465D6}"/>
                </a:ext>
              </a:extLst>
            </p:cNvPr>
            <p:cNvSpPr/>
            <p:nvPr/>
          </p:nvSpPr>
          <p:spPr>
            <a:xfrm>
              <a:off x="2511049" y="3030738"/>
              <a:ext cx="248914" cy="248914"/>
            </a:xfrm>
            <a:custGeom>
              <a:avLst/>
              <a:gdLst>
                <a:gd name="connsiteX0" fmla="*/ 357288 w 357187"/>
                <a:gd name="connsiteY0" fmla="*/ 178594 h 357187"/>
                <a:gd name="connsiteX1" fmla="*/ 178694 w 357187"/>
                <a:gd name="connsiteY1" fmla="*/ 357187 h 357187"/>
                <a:gd name="connsiteX2" fmla="*/ 100 w 357187"/>
                <a:gd name="connsiteY2" fmla="*/ 178594 h 357187"/>
                <a:gd name="connsiteX3" fmla="*/ 178694 w 357187"/>
                <a:gd name="connsiteY3" fmla="*/ 0 h 357187"/>
                <a:gd name="connsiteX4" fmla="*/ 357288 w 357187"/>
                <a:gd name="connsiteY4" fmla="*/ 178594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187" h="357187">
                  <a:moveTo>
                    <a:pt x="357288" y="178594"/>
                  </a:moveTo>
                  <a:cubicBezTo>
                    <a:pt x="357288" y="277228"/>
                    <a:pt x="277328" y="357187"/>
                    <a:pt x="178694" y="357187"/>
                  </a:cubicBezTo>
                  <a:cubicBezTo>
                    <a:pt x="80059" y="357187"/>
                    <a:pt x="100" y="277228"/>
                    <a:pt x="100" y="178594"/>
                  </a:cubicBezTo>
                  <a:cubicBezTo>
                    <a:pt x="100" y="79959"/>
                    <a:pt x="80059" y="0"/>
                    <a:pt x="178694" y="0"/>
                  </a:cubicBezTo>
                  <a:cubicBezTo>
                    <a:pt x="277328" y="0"/>
                    <a:pt x="357288" y="79959"/>
                    <a:pt x="357288" y="178594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9FD6E3EF-4354-73E6-79D3-C8860F3BCF87}"/>
                </a:ext>
              </a:extLst>
            </p:cNvPr>
            <p:cNvSpPr/>
            <p:nvPr/>
          </p:nvSpPr>
          <p:spPr>
            <a:xfrm>
              <a:off x="2334679" y="3408594"/>
              <a:ext cx="168119" cy="168119"/>
            </a:xfrm>
            <a:custGeom>
              <a:avLst/>
              <a:gdLst>
                <a:gd name="connsiteX0" fmla="*/ 241348 w 241248"/>
                <a:gd name="connsiteY0" fmla="*/ 120624 h 241248"/>
                <a:gd name="connsiteX1" fmla="*/ 120724 w 241248"/>
                <a:gd name="connsiteY1" fmla="*/ 241248 h 241248"/>
                <a:gd name="connsiteX2" fmla="*/ 100 w 241248"/>
                <a:gd name="connsiteY2" fmla="*/ 120624 h 241248"/>
                <a:gd name="connsiteX3" fmla="*/ 120724 w 241248"/>
                <a:gd name="connsiteY3" fmla="*/ 0 h 241248"/>
                <a:gd name="connsiteX4" fmla="*/ 241348 w 241248"/>
                <a:gd name="connsiteY4" fmla="*/ 120624 h 24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48" h="241248">
                  <a:moveTo>
                    <a:pt x="241348" y="120624"/>
                  </a:moveTo>
                  <a:cubicBezTo>
                    <a:pt x="241348" y="187243"/>
                    <a:pt x="187343" y="241248"/>
                    <a:pt x="120724" y="241248"/>
                  </a:cubicBezTo>
                  <a:cubicBezTo>
                    <a:pt x="54105" y="241248"/>
                    <a:pt x="100" y="187243"/>
                    <a:pt x="100" y="120624"/>
                  </a:cubicBezTo>
                  <a:cubicBezTo>
                    <a:pt x="100" y="54005"/>
                    <a:pt x="54105" y="0"/>
                    <a:pt x="120724" y="0"/>
                  </a:cubicBezTo>
                  <a:cubicBezTo>
                    <a:pt x="187343" y="0"/>
                    <a:pt x="241348" y="54005"/>
                    <a:pt x="241348" y="120624"/>
                  </a:cubicBezTo>
                  <a:close/>
                </a:path>
              </a:pathLst>
            </a:custGeom>
            <a:solidFill>
              <a:srgbClr val="EDC948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1057E4C4-FF43-60EC-040E-05168946FFE4}"/>
                </a:ext>
              </a:extLst>
            </p:cNvPr>
            <p:cNvSpPr/>
            <p:nvPr/>
          </p:nvSpPr>
          <p:spPr>
            <a:xfrm>
              <a:off x="2334679" y="3408594"/>
              <a:ext cx="168119" cy="168119"/>
            </a:xfrm>
            <a:custGeom>
              <a:avLst/>
              <a:gdLst>
                <a:gd name="connsiteX0" fmla="*/ 241348 w 241248"/>
                <a:gd name="connsiteY0" fmla="*/ 120624 h 241248"/>
                <a:gd name="connsiteX1" fmla="*/ 120724 w 241248"/>
                <a:gd name="connsiteY1" fmla="*/ 241248 h 241248"/>
                <a:gd name="connsiteX2" fmla="*/ 100 w 241248"/>
                <a:gd name="connsiteY2" fmla="*/ 120624 h 241248"/>
                <a:gd name="connsiteX3" fmla="*/ 120724 w 241248"/>
                <a:gd name="connsiteY3" fmla="*/ 0 h 241248"/>
                <a:gd name="connsiteX4" fmla="*/ 241348 w 241248"/>
                <a:gd name="connsiteY4" fmla="*/ 120624 h 24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48" h="241248">
                  <a:moveTo>
                    <a:pt x="241348" y="120624"/>
                  </a:moveTo>
                  <a:cubicBezTo>
                    <a:pt x="241348" y="187243"/>
                    <a:pt x="187343" y="241248"/>
                    <a:pt x="120724" y="241248"/>
                  </a:cubicBezTo>
                  <a:cubicBezTo>
                    <a:pt x="54105" y="241248"/>
                    <a:pt x="100" y="187243"/>
                    <a:pt x="100" y="120624"/>
                  </a:cubicBezTo>
                  <a:cubicBezTo>
                    <a:pt x="100" y="54005"/>
                    <a:pt x="54105" y="0"/>
                    <a:pt x="120724" y="0"/>
                  </a:cubicBezTo>
                  <a:cubicBezTo>
                    <a:pt x="187343" y="0"/>
                    <a:pt x="241348" y="54005"/>
                    <a:pt x="241348" y="120624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A075E865-C277-C500-1EC9-EFF97EFA46C9}"/>
                </a:ext>
              </a:extLst>
            </p:cNvPr>
            <p:cNvSpPr/>
            <p:nvPr/>
          </p:nvSpPr>
          <p:spPr>
            <a:xfrm>
              <a:off x="2210188" y="3746840"/>
              <a:ext cx="125226" cy="125226"/>
            </a:xfrm>
            <a:custGeom>
              <a:avLst/>
              <a:gdLst>
                <a:gd name="connsiteX0" fmla="*/ 179797 w 179697"/>
                <a:gd name="connsiteY0" fmla="*/ 89849 h 179697"/>
                <a:gd name="connsiteX1" fmla="*/ 89949 w 179697"/>
                <a:gd name="connsiteY1" fmla="*/ 179698 h 179697"/>
                <a:gd name="connsiteX2" fmla="*/ 100 w 179697"/>
                <a:gd name="connsiteY2" fmla="*/ 89849 h 179697"/>
                <a:gd name="connsiteX3" fmla="*/ 89949 w 179697"/>
                <a:gd name="connsiteY3" fmla="*/ 0 h 179697"/>
                <a:gd name="connsiteX4" fmla="*/ 179797 w 179697"/>
                <a:gd name="connsiteY4" fmla="*/ 89849 h 17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97" h="179697">
                  <a:moveTo>
                    <a:pt x="179797" y="89849"/>
                  </a:moveTo>
                  <a:cubicBezTo>
                    <a:pt x="179797" y="139471"/>
                    <a:pt x="139571" y="179698"/>
                    <a:pt x="89949" y="179698"/>
                  </a:cubicBezTo>
                  <a:cubicBezTo>
                    <a:pt x="40327" y="179698"/>
                    <a:pt x="100" y="139471"/>
                    <a:pt x="100" y="89849"/>
                  </a:cubicBezTo>
                  <a:cubicBezTo>
                    <a:pt x="100" y="40227"/>
                    <a:pt x="40327" y="0"/>
                    <a:pt x="89949" y="0"/>
                  </a:cubicBezTo>
                  <a:cubicBezTo>
                    <a:pt x="139571" y="0"/>
                    <a:pt x="179797" y="40227"/>
                    <a:pt x="179797" y="89849"/>
                  </a:cubicBezTo>
                  <a:close/>
                </a:path>
              </a:pathLst>
            </a:custGeom>
            <a:solidFill>
              <a:srgbClr val="EDC948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36A095B9-5018-E33E-0908-B02F9F8A64E0}"/>
                </a:ext>
              </a:extLst>
            </p:cNvPr>
            <p:cNvSpPr/>
            <p:nvPr/>
          </p:nvSpPr>
          <p:spPr>
            <a:xfrm>
              <a:off x="2210188" y="3746840"/>
              <a:ext cx="125226" cy="125226"/>
            </a:xfrm>
            <a:custGeom>
              <a:avLst/>
              <a:gdLst>
                <a:gd name="connsiteX0" fmla="*/ 179797 w 179697"/>
                <a:gd name="connsiteY0" fmla="*/ 89849 h 179697"/>
                <a:gd name="connsiteX1" fmla="*/ 89949 w 179697"/>
                <a:gd name="connsiteY1" fmla="*/ 179698 h 179697"/>
                <a:gd name="connsiteX2" fmla="*/ 100 w 179697"/>
                <a:gd name="connsiteY2" fmla="*/ 89849 h 179697"/>
                <a:gd name="connsiteX3" fmla="*/ 89949 w 179697"/>
                <a:gd name="connsiteY3" fmla="*/ 0 h 179697"/>
                <a:gd name="connsiteX4" fmla="*/ 179797 w 179697"/>
                <a:gd name="connsiteY4" fmla="*/ 89849 h 17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97" h="179697">
                  <a:moveTo>
                    <a:pt x="179797" y="89849"/>
                  </a:moveTo>
                  <a:cubicBezTo>
                    <a:pt x="179797" y="139471"/>
                    <a:pt x="139571" y="179698"/>
                    <a:pt x="89949" y="179698"/>
                  </a:cubicBezTo>
                  <a:cubicBezTo>
                    <a:pt x="40327" y="179698"/>
                    <a:pt x="100" y="139471"/>
                    <a:pt x="100" y="89849"/>
                  </a:cubicBezTo>
                  <a:cubicBezTo>
                    <a:pt x="100" y="40227"/>
                    <a:pt x="40327" y="0"/>
                    <a:pt x="89949" y="0"/>
                  </a:cubicBezTo>
                  <a:cubicBezTo>
                    <a:pt x="139571" y="0"/>
                    <a:pt x="179797" y="40227"/>
                    <a:pt x="179797" y="89849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C9A61B3-750B-42EB-DC2E-D1C79E3D71B4}"/>
                </a:ext>
              </a:extLst>
            </p:cNvPr>
            <p:cNvSpPr/>
            <p:nvPr/>
          </p:nvSpPr>
          <p:spPr>
            <a:xfrm>
              <a:off x="1917625" y="3209471"/>
              <a:ext cx="139379" cy="139379"/>
            </a:xfrm>
            <a:custGeom>
              <a:avLst/>
              <a:gdLst>
                <a:gd name="connsiteX0" fmla="*/ 200107 w 200007"/>
                <a:gd name="connsiteY0" fmla="*/ 100004 h 200007"/>
                <a:gd name="connsiteX1" fmla="*/ 100104 w 200007"/>
                <a:gd name="connsiteY1" fmla="*/ 200007 h 200007"/>
                <a:gd name="connsiteX2" fmla="*/ 100 w 200007"/>
                <a:gd name="connsiteY2" fmla="*/ 100004 h 200007"/>
                <a:gd name="connsiteX3" fmla="*/ 100104 w 200007"/>
                <a:gd name="connsiteY3" fmla="*/ 0 h 200007"/>
                <a:gd name="connsiteX4" fmla="*/ 200107 w 200007"/>
                <a:gd name="connsiteY4" fmla="*/ 100004 h 20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07" h="200007">
                  <a:moveTo>
                    <a:pt x="200107" y="100004"/>
                  </a:moveTo>
                  <a:cubicBezTo>
                    <a:pt x="200107" y="155234"/>
                    <a:pt x="155334" y="200007"/>
                    <a:pt x="100104" y="200007"/>
                  </a:cubicBezTo>
                  <a:cubicBezTo>
                    <a:pt x="44873" y="200007"/>
                    <a:pt x="100" y="155234"/>
                    <a:pt x="100" y="100004"/>
                  </a:cubicBezTo>
                  <a:cubicBezTo>
                    <a:pt x="100" y="44773"/>
                    <a:pt x="44873" y="0"/>
                    <a:pt x="100104" y="0"/>
                  </a:cubicBezTo>
                  <a:cubicBezTo>
                    <a:pt x="155334" y="0"/>
                    <a:pt x="200107" y="44773"/>
                    <a:pt x="200107" y="100004"/>
                  </a:cubicBezTo>
                  <a:close/>
                </a:path>
              </a:pathLst>
            </a:custGeom>
            <a:solidFill>
              <a:srgbClr val="EDC948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CA841D2-2463-2698-D8BF-042D604EC4EE}"/>
                </a:ext>
              </a:extLst>
            </p:cNvPr>
            <p:cNvSpPr/>
            <p:nvPr/>
          </p:nvSpPr>
          <p:spPr>
            <a:xfrm>
              <a:off x="1917625" y="3209471"/>
              <a:ext cx="139379" cy="139379"/>
            </a:xfrm>
            <a:custGeom>
              <a:avLst/>
              <a:gdLst>
                <a:gd name="connsiteX0" fmla="*/ 200107 w 200007"/>
                <a:gd name="connsiteY0" fmla="*/ 100004 h 200007"/>
                <a:gd name="connsiteX1" fmla="*/ 100104 w 200007"/>
                <a:gd name="connsiteY1" fmla="*/ 200007 h 200007"/>
                <a:gd name="connsiteX2" fmla="*/ 100 w 200007"/>
                <a:gd name="connsiteY2" fmla="*/ 100004 h 200007"/>
                <a:gd name="connsiteX3" fmla="*/ 100104 w 200007"/>
                <a:gd name="connsiteY3" fmla="*/ 0 h 200007"/>
                <a:gd name="connsiteX4" fmla="*/ 200107 w 200007"/>
                <a:gd name="connsiteY4" fmla="*/ 100004 h 20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07" h="200007">
                  <a:moveTo>
                    <a:pt x="200107" y="100004"/>
                  </a:moveTo>
                  <a:cubicBezTo>
                    <a:pt x="200107" y="155234"/>
                    <a:pt x="155334" y="200007"/>
                    <a:pt x="100104" y="200007"/>
                  </a:cubicBezTo>
                  <a:cubicBezTo>
                    <a:pt x="44873" y="200007"/>
                    <a:pt x="100" y="155234"/>
                    <a:pt x="100" y="100004"/>
                  </a:cubicBezTo>
                  <a:cubicBezTo>
                    <a:pt x="100" y="44773"/>
                    <a:pt x="44873" y="0"/>
                    <a:pt x="100104" y="0"/>
                  </a:cubicBezTo>
                  <a:cubicBezTo>
                    <a:pt x="155334" y="0"/>
                    <a:pt x="200107" y="44773"/>
                    <a:pt x="200107" y="100004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E24890F-9C36-E190-C5B7-13BC3F3AE5E5}"/>
                </a:ext>
              </a:extLst>
            </p:cNvPr>
            <p:cNvSpPr/>
            <p:nvPr/>
          </p:nvSpPr>
          <p:spPr>
            <a:xfrm>
              <a:off x="2467725" y="3142592"/>
              <a:ext cx="162942" cy="162942"/>
            </a:xfrm>
            <a:custGeom>
              <a:avLst/>
              <a:gdLst>
                <a:gd name="connsiteX0" fmla="*/ 233919 w 233818"/>
                <a:gd name="connsiteY0" fmla="*/ 116909 h 233818"/>
                <a:gd name="connsiteX1" fmla="*/ 117009 w 233818"/>
                <a:gd name="connsiteY1" fmla="*/ 233818 h 233818"/>
                <a:gd name="connsiteX2" fmla="*/ 100 w 233818"/>
                <a:gd name="connsiteY2" fmla="*/ 116909 h 233818"/>
                <a:gd name="connsiteX3" fmla="*/ 117009 w 233818"/>
                <a:gd name="connsiteY3" fmla="*/ 0 h 233818"/>
                <a:gd name="connsiteX4" fmla="*/ 233919 w 233818"/>
                <a:gd name="connsiteY4" fmla="*/ 116909 h 23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818" h="233818">
                  <a:moveTo>
                    <a:pt x="233919" y="116909"/>
                  </a:moveTo>
                  <a:cubicBezTo>
                    <a:pt x="233919" y="181476"/>
                    <a:pt x="181577" y="233818"/>
                    <a:pt x="117009" y="233818"/>
                  </a:cubicBezTo>
                  <a:cubicBezTo>
                    <a:pt x="52442" y="233818"/>
                    <a:pt x="100" y="181476"/>
                    <a:pt x="100" y="116909"/>
                  </a:cubicBezTo>
                  <a:cubicBezTo>
                    <a:pt x="100" y="52342"/>
                    <a:pt x="52442" y="0"/>
                    <a:pt x="117009" y="0"/>
                  </a:cubicBezTo>
                  <a:cubicBezTo>
                    <a:pt x="181577" y="0"/>
                    <a:pt x="233919" y="52342"/>
                    <a:pt x="233919" y="116909"/>
                  </a:cubicBezTo>
                  <a:close/>
                </a:path>
              </a:pathLst>
            </a:custGeom>
            <a:solidFill>
              <a:srgbClr val="EDC948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26A9273-2D5B-6018-83D4-4E9AD629A33F}"/>
                </a:ext>
              </a:extLst>
            </p:cNvPr>
            <p:cNvSpPr/>
            <p:nvPr/>
          </p:nvSpPr>
          <p:spPr>
            <a:xfrm>
              <a:off x="2467725" y="3142592"/>
              <a:ext cx="162942" cy="162942"/>
            </a:xfrm>
            <a:custGeom>
              <a:avLst/>
              <a:gdLst>
                <a:gd name="connsiteX0" fmla="*/ 233919 w 233818"/>
                <a:gd name="connsiteY0" fmla="*/ 116909 h 233818"/>
                <a:gd name="connsiteX1" fmla="*/ 117009 w 233818"/>
                <a:gd name="connsiteY1" fmla="*/ 233818 h 233818"/>
                <a:gd name="connsiteX2" fmla="*/ 100 w 233818"/>
                <a:gd name="connsiteY2" fmla="*/ 116909 h 233818"/>
                <a:gd name="connsiteX3" fmla="*/ 117009 w 233818"/>
                <a:gd name="connsiteY3" fmla="*/ 0 h 233818"/>
                <a:gd name="connsiteX4" fmla="*/ 233919 w 233818"/>
                <a:gd name="connsiteY4" fmla="*/ 116909 h 23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818" h="233818">
                  <a:moveTo>
                    <a:pt x="233919" y="116909"/>
                  </a:moveTo>
                  <a:cubicBezTo>
                    <a:pt x="233919" y="181476"/>
                    <a:pt x="181577" y="233818"/>
                    <a:pt x="117009" y="233818"/>
                  </a:cubicBezTo>
                  <a:cubicBezTo>
                    <a:pt x="52442" y="233818"/>
                    <a:pt x="100" y="181476"/>
                    <a:pt x="100" y="116909"/>
                  </a:cubicBezTo>
                  <a:cubicBezTo>
                    <a:pt x="100" y="52342"/>
                    <a:pt x="52442" y="0"/>
                    <a:pt x="117009" y="0"/>
                  </a:cubicBezTo>
                  <a:cubicBezTo>
                    <a:pt x="181577" y="0"/>
                    <a:pt x="233919" y="52342"/>
                    <a:pt x="233919" y="116909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6B0E3BE-B623-67B8-9362-25FBE8B47683}"/>
                </a:ext>
              </a:extLst>
            </p:cNvPr>
            <p:cNvSpPr/>
            <p:nvPr/>
          </p:nvSpPr>
          <p:spPr>
            <a:xfrm>
              <a:off x="3810712" y="2556599"/>
              <a:ext cx="177925" cy="177925"/>
            </a:xfrm>
            <a:custGeom>
              <a:avLst/>
              <a:gdLst>
                <a:gd name="connsiteX0" fmla="*/ 255419 w 255319"/>
                <a:gd name="connsiteY0" fmla="*/ 127660 h 255319"/>
                <a:gd name="connsiteX1" fmla="*/ 127760 w 255319"/>
                <a:gd name="connsiteY1" fmla="*/ 255319 h 255319"/>
                <a:gd name="connsiteX2" fmla="*/ 100 w 255319"/>
                <a:gd name="connsiteY2" fmla="*/ 127660 h 255319"/>
                <a:gd name="connsiteX3" fmla="*/ 127760 w 255319"/>
                <a:gd name="connsiteY3" fmla="*/ 0 h 255319"/>
                <a:gd name="connsiteX4" fmla="*/ 255419 w 255319"/>
                <a:gd name="connsiteY4" fmla="*/ 127660 h 2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319" h="255319">
                  <a:moveTo>
                    <a:pt x="255419" y="127660"/>
                  </a:moveTo>
                  <a:cubicBezTo>
                    <a:pt x="255419" y="198164"/>
                    <a:pt x="198264" y="255319"/>
                    <a:pt x="127760" y="255319"/>
                  </a:cubicBezTo>
                  <a:cubicBezTo>
                    <a:pt x="57255" y="255319"/>
                    <a:pt x="100" y="198164"/>
                    <a:pt x="100" y="127660"/>
                  </a:cubicBezTo>
                  <a:cubicBezTo>
                    <a:pt x="100" y="57155"/>
                    <a:pt x="57255" y="0"/>
                    <a:pt x="127760" y="0"/>
                  </a:cubicBezTo>
                  <a:cubicBezTo>
                    <a:pt x="198264" y="0"/>
                    <a:pt x="255419" y="57155"/>
                    <a:pt x="255419" y="127660"/>
                  </a:cubicBezTo>
                  <a:close/>
                </a:path>
              </a:pathLst>
            </a:custGeom>
            <a:solidFill>
              <a:srgbClr val="EDC948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22CD1BF-6115-0FC1-DB1B-16CB77DF0493}"/>
                </a:ext>
              </a:extLst>
            </p:cNvPr>
            <p:cNvSpPr/>
            <p:nvPr/>
          </p:nvSpPr>
          <p:spPr>
            <a:xfrm>
              <a:off x="3810712" y="2556599"/>
              <a:ext cx="177925" cy="177925"/>
            </a:xfrm>
            <a:custGeom>
              <a:avLst/>
              <a:gdLst>
                <a:gd name="connsiteX0" fmla="*/ 255419 w 255319"/>
                <a:gd name="connsiteY0" fmla="*/ 127660 h 255319"/>
                <a:gd name="connsiteX1" fmla="*/ 127760 w 255319"/>
                <a:gd name="connsiteY1" fmla="*/ 255319 h 255319"/>
                <a:gd name="connsiteX2" fmla="*/ 100 w 255319"/>
                <a:gd name="connsiteY2" fmla="*/ 127660 h 255319"/>
                <a:gd name="connsiteX3" fmla="*/ 127760 w 255319"/>
                <a:gd name="connsiteY3" fmla="*/ 0 h 255319"/>
                <a:gd name="connsiteX4" fmla="*/ 255419 w 255319"/>
                <a:gd name="connsiteY4" fmla="*/ 127660 h 2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319" h="255319">
                  <a:moveTo>
                    <a:pt x="255419" y="127660"/>
                  </a:moveTo>
                  <a:cubicBezTo>
                    <a:pt x="255419" y="198164"/>
                    <a:pt x="198264" y="255319"/>
                    <a:pt x="127760" y="255319"/>
                  </a:cubicBezTo>
                  <a:cubicBezTo>
                    <a:pt x="57255" y="255319"/>
                    <a:pt x="100" y="198164"/>
                    <a:pt x="100" y="127660"/>
                  </a:cubicBezTo>
                  <a:cubicBezTo>
                    <a:pt x="100" y="57155"/>
                    <a:pt x="57255" y="0"/>
                    <a:pt x="127760" y="0"/>
                  </a:cubicBezTo>
                  <a:cubicBezTo>
                    <a:pt x="198264" y="0"/>
                    <a:pt x="255419" y="57155"/>
                    <a:pt x="255419" y="127660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803596D-C7AD-C02C-494A-953FE400F323}"/>
                </a:ext>
              </a:extLst>
            </p:cNvPr>
            <p:cNvSpPr/>
            <p:nvPr/>
          </p:nvSpPr>
          <p:spPr>
            <a:xfrm>
              <a:off x="2912864" y="3149251"/>
              <a:ext cx="177167" cy="177167"/>
            </a:xfrm>
            <a:custGeom>
              <a:avLst/>
              <a:gdLst>
                <a:gd name="connsiteX0" fmla="*/ 254332 w 254231"/>
                <a:gd name="connsiteY0" fmla="*/ 127116 h 254231"/>
                <a:gd name="connsiteX1" fmla="*/ 127216 w 254231"/>
                <a:gd name="connsiteY1" fmla="*/ 254232 h 254231"/>
                <a:gd name="connsiteX2" fmla="*/ 100 w 254231"/>
                <a:gd name="connsiteY2" fmla="*/ 127116 h 254231"/>
                <a:gd name="connsiteX3" fmla="*/ 127216 w 254231"/>
                <a:gd name="connsiteY3" fmla="*/ 0 h 254231"/>
                <a:gd name="connsiteX4" fmla="*/ 254332 w 254231"/>
                <a:gd name="connsiteY4" fmla="*/ 127116 h 254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231" h="254231">
                  <a:moveTo>
                    <a:pt x="254332" y="127116"/>
                  </a:moveTo>
                  <a:cubicBezTo>
                    <a:pt x="254332" y="197320"/>
                    <a:pt x="197420" y="254232"/>
                    <a:pt x="127216" y="254232"/>
                  </a:cubicBezTo>
                  <a:cubicBezTo>
                    <a:pt x="57012" y="254232"/>
                    <a:pt x="100" y="197320"/>
                    <a:pt x="100" y="127116"/>
                  </a:cubicBezTo>
                  <a:cubicBezTo>
                    <a:pt x="100" y="56912"/>
                    <a:pt x="57012" y="0"/>
                    <a:pt x="127216" y="0"/>
                  </a:cubicBezTo>
                  <a:cubicBezTo>
                    <a:pt x="197420" y="0"/>
                    <a:pt x="254332" y="56912"/>
                    <a:pt x="254332" y="127116"/>
                  </a:cubicBezTo>
                  <a:close/>
                </a:path>
              </a:pathLst>
            </a:custGeom>
            <a:solidFill>
              <a:srgbClr val="EDC948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7BD6CFB-2441-AAD4-D9C5-5F342D7C1089}"/>
                </a:ext>
              </a:extLst>
            </p:cNvPr>
            <p:cNvSpPr/>
            <p:nvPr/>
          </p:nvSpPr>
          <p:spPr>
            <a:xfrm>
              <a:off x="2912864" y="3149251"/>
              <a:ext cx="177167" cy="177167"/>
            </a:xfrm>
            <a:custGeom>
              <a:avLst/>
              <a:gdLst>
                <a:gd name="connsiteX0" fmla="*/ 254332 w 254231"/>
                <a:gd name="connsiteY0" fmla="*/ 127116 h 254231"/>
                <a:gd name="connsiteX1" fmla="*/ 127216 w 254231"/>
                <a:gd name="connsiteY1" fmla="*/ 254232 h 254231"/>
                <a:gd name="connsiteX2" fmla="*/ 100 w 254231"/>
                <a:gd name="connsiteY2" fmla="*/ 127116 h 254231"/>
                <a:gd name="connsiteX3" fmla="*/ 127216 w 254231"/>
                <a:gd name="connsiteY3" fmla="*/ 0 h 254231"/>
                <a:gd name="connsiteX4" fmla="*/ 254332 w 254231"/>
                <a:gd name="connsiteY4" fmla="*/ 127116 h 254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231" h="254231">
                  <a:moveTo>
                    <a:pt x="254332" y="127116"/>
                  </a:moveTo>
                  <a:cubicBezTo>
                    <a:pt x="254332" y="197320"/>
                    <a:pt x="197420" y="254232"/>
                    <a:pt x="127216" y="254232"/>
                  </a:cubicBezTo>
                  <a:cubicBezTo>
                    <a:pt x="57012" y="254232"/>
                    <a:pt x="100" y="197320"/>
                    <a:pt x="100" y="127116"/>
                  </a:cubicBezTo>
                  <a:cubicBezTo>
                    <a:pt x="100" y="56912"/>
                    <a:pt x="57012" y="0"/>
                    <a:pt x="127216" y="0"/>
                  </a:cubicBezTo>
                  <a:cubicBezTo>
                    <a:pt x="197420" y="0"/>
                    <a:pt x="254332" y="56912"/>
                    <a:pt x="254332" y="127116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14DFC734-94DF-3993-832C-576ABF3FCA09}"/>
                </a:ext>
              </a:extLst>
            </p:cNvPr>
            <p:cNvSpPr/>
            <p:nvPr/>
          </p:nvSpPr>
          <p:spPr>
            <a:xfrm>
              <a:off x="2269160" y="3494826"/>
              <a:ext cx="133394" cy="133394"/>
            </a:xfrm>
            <a:custGeom>
              <a:avLst/>
              <a:gdLst>
                <a:gd name="connsiteX0" fmla="*/ 191519 w 191418"/>
                <a:gd name="connsiteY0" fmla="*/ 95709 h 191418"/>
                <a:gd name="connsiteX1" fmla="*/ 95809 w 191418"/>
                <a:gd name="connsiteY1" fmla="*/ 191419 h 191418"/>
                <a:gd name="connsiteX2" fmla="*/ 100 w 191418"/>
                <a:gd name="connsiteY2" fmla="*/ 95709 h 191418"/>
                <a:gd name="connsiteX3" fmla="*/ 95809 w 191418"/>
                <a:gd name="connsiteY3" fmla="*/ 0 h 191418"/>
                <a:gd name="connsiteX4" fmla="*/ 191519 w 191418"/>
                <a:gd name="connsiteY4" fmla="*/ 95709 h 191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418" h="191418">
                  <a:moveTo>
                    <a:pt x="191519" y="95709"/>
                  </a:moveTo>
                  <a:cubicBezTo>
                    <a:pt x="191519" y="148568"/>
                    <a:pt x="148668" y="191419"/>
                    <a:pt x="95809" y="191419"/>
                  </a:cubicBezTo>
                  <a:cubicBezTo>
                    <a:pt x="42951" y="191419"/>
                    <a:pt x="100" y="148568"/>
                    <a:pt x="100" y="95709"/>
                  </a:cubicBezTo>
                  <a:cubicBezTo>
                    <a:pt x="100" y="42851"/>
                    <a:pt x="42951" y="0"/>
                    <a:pt x="95809" y="0"/>
                  </a:cubicBezTo>
                  <a:cubicBezTo>
                    <a:pt x="148668" y="0"/>
                    <a:pt x="191519" y="42850"/>
                    <a:pt x="191519" y="95709"/>
                  </a:cubicBezTo>
                  <a:close/>
                </a:path>
              </a:pathLst>
            </a:custGeom>
            <a:solidFill>
              <a:srgbClr val="EDC948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66AF34E-0429-157F-9C2A-D026DEF21BA5}"/>
                </a:ext>
              </a:extLst>
            </p:cNvPr>
            <p:cNvSpPr/>
            <p:nvPr/>
          </p:nvSpPr>
          <p:spPr>
            <a:xfrm>
              <a:off x="2269160" y="3494826"/>
              <a:ext cx="133394" cy="133394"/>
            </a:xfrm>
            <a:custGeom>
              <a:avLst/>
              <a:gdLst>
                <a:gd name="connsiteX0" fmla="*/ 191519 w 191418"/>
                <a:gd name="connsiteY0" fmla="*/ 95709 h 191418"/>
                <a:gd name="connsiteX1" fmla="*/ 95809 w 191418"/>
                <a:gd name="connsiteY1" fmla="*/ 191419 h 191418"/>
                <a:gd name="connsiteX2" fmla="*/ 100 w 191418"/>
                <a:gd name="connsiteY2" fmla="*/ 95709 h 191418"/>
                <a:gd name="connsiteX3" fmla="*/ 95809 w 191418"/>
                <a:gd name="connsiteY3" fmla="*/ 0 h 191418"/>
                <a:gd name="connsiteX4" fmla="*/ 191519 w 191418"/>
                <a:gd name="connsiteY4" fmla="*/ 95709 h 191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418" h="191418">
                  <a:moveTo>
                    <a:pt x="191519" y="95709"/>
                  </a:moveTo>
                  <a:cubicBezTo>
                    <a:pt x="191519" y="148568"/>
                    <a:pt x="148668" y="191419"/>
                    <a:pt x="95809" y="191419"/>
                  </a:cubicBezTo>
                  <a:cubicBezTo>
                    <a:pt x="42951" y="191419"/>
                    <a:pt x="100" y="148568"/>
                    <a:pt x="100" y="95709"/>
                  </a:cubicBezTo>
                  <a:cubicBezTo>
                    <a:pt x="100" y="42851"/>
                    <a:pt x="42951" y="0"/>
                    <a:pt x="95809" y="0"/>
                  </a:cubicBezTo>
                  <a:cubicBezTo>
                    <a:pt x="148668" y="0"/>
                    <a:pt x="191519" y="42850"/>
                    <a:pt x="191519" y="95709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19D82D1-07FF-A82D-9038-F05E9DF2702B}"/>
                </a:ext>
              </a:extLst>
            </p:cNvPr>
            <p:cNvSpPr/>
            <p:nvPr/>
          </p:nvSpPr>
          <p:spPr>
            <a:xfrm>
              <a:off x="3341530" y="2603684"/>
              <a:ext cx="166392" cy="166392"/>
            </a:xfrm>
            <a:custGeom>
              <a:avLst/>
              <a:gdLst>
                <a:gd name="connsiteX0" fmla="*/ 238871 w 238770"/>
                <a:gd name="connsiteY0" fmla="*/ 119386 h 238770"/>
                <a:gd name="connsiteX1" fmla="*/ 119485 w 238770"/>
                <a:gd name="connsiteY1" fmla="*/ 238771 h 238770"/>
                <a:gd name="connsiteX2" fmla="*/ 100 w 238770"/>
                <a:gd name="connsiteY2" fmla="*/ 119386 h 238770"/>
                <a:gd name="connsiteX3" fmla="*/ 119485 w 238770"/>
                <a:gd name="connsiteY3" fmla="*/ 0 h 238770"/>
                <a:gd name="connsiteX4" fmla="*/ 238871 w 238770"/>
                <a:gd name="connsiteY4" fmla="*/ 119386 h 23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770" h="238770">
                  <a:moveTo>
                    <a:pt x="238871" y="119386"/>
                  </a:moveTo>
                  <a:cubicBezTo>
                    <a:pt x="238871" y="185320"/>
                    <a:pt x="185420" y="238771"/>
                    <a:pt x="119485" y="238771"/>
                  </a:cubicBezTo>
                  <a:cubicBezTo>
                    <a:pt x="53551" y="238771"/>
                    <a:pt x="100" y="185320"/>
                    <a:pt x="100" y="119386"/>
                  </a:cubicBezTo>
                  <a:cubicBezTo>
                    <a:pt x="100" y="53451"/>
                    <a:pt x="53550" y="0"/>
                    <a:pt x="119485" y="0"/>
                  </a:cubicBezTo>
                  <a:cubicBezTo>
                    <a:pt x="185420" y="0"/>
                    <a:pt x="238871" y="53451"/>
                    <a:pt x="238871" y="119386"/>
                  </a:cubicBezTo>
                  <a:close/>
                </a:path>
              </a:pathLst>
            </a:custGeom>
            <a:solidFill>
              <a:srgbClr val="EDC948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9A8F2C17-41B0-662C-F6D7-1B12E25A2093}"/>
                </a:ext>
              </a:extLst>
            </p:cNvPr>
            <p:cNvSpPr/>
            <p:nvPr/>
          </p:nvSpPr>
          <p:spPr>
            <a:xfrm>
              <a:off x="3341530" y="2603684"/>
              <a:ext cx="166392" cy="166392"/>
            </a:xfrm>
            <a:custGeom>
              <a:avLst/>
              <a:gdLst>
                <a:gd name="connsiteX0" fmla="*/ 238871 w 238770"/>
                <a:gd name="connsiteY0" fmla="*/ 119386 h 238770"/>
                <a:gd name="connsiteX1" fmla="*/ 119485 w 238770"/>
                <a:gd name="connsiteY1" fmla="*/ 238771 h 238770"/>
                <a:gd name="connsiteX2" fmla="*/ 100 w 238770"/>
                <a:gd name="connsiteY2" fmla="*/ 119386 h 238770"/>
                <a:gd name="connsiteX3" fmla="*/ 119485 w 238770"/>
                <a:gd name="connsiteY3" fmla="*/ 0 h 238770"/>
                <a:gd name="connsiteX4" fmla="*/ 238871 w 238770"/>
                <a:gd name="connsiteY4" fmla="*/ 119386 h 23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770" h="238770">
                  <a:moveTo>
                    <a:pt x="238871" y="119386"/>
                  </a:moveTo>
                  <a:cubicBezTo>
                    <a:pt x="238871" y="185320"/>
                    <a:pt x="185420" y="238771"/>
                    <a:pt x="119485" y="238771"/>
                  </a:cubicBezTo>
                  <a:cubicBezTo>
                    <a:pt x="53551" y="238771"/>
                    <a:pt x="100" y="185320"/>
                    <a:pt x="100" y="119386"/>
                  </a:cubicBezTo>
                  <a:cubicBezTo>
                    <a:pt x="100" y="53451"/>
                    <a:pt x="53550" y="0"/>
                    <a:pt x="119485" y="0"/>
                  </a:cubicBezTo>
                  <a:cubicBezTo>
                    <a:pt x="185420" y="0"/>
                    <a:pt x="238871" y="53451"/>
                    <a:pt x="238871" y="119386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AEAFC32-3C4E-E90D-9D15-E89B899F284D}"/>
                </a:ext>
              </a:extLst>
            </p:cNvPr>
            <p:cNvSpPr/>
            <p:nvPr/>
          </p:nvSpPr>
          <p:spPr>
            <a:xfrm>
              <a:off x="1771482" y="4300948"/>
              <a:ext cx="22512" cy="22512"/>
            </a:xfrm>
            <a:custGeom>
              <a:avLst/>
              <a:gdLst>
                <a:gd name="connsiteX0" fmla="*/ 32405 w 32305"/>
                <a:gd name="connsiteY0" fmla="*/ 16153 h 32305"/>
                <a:gd name="connsiteX1" fmla="*/ 16253 w 32305"/>
                <a:gd name="connsiteY1" fmla="*/ 32305 h 32305"/>
                <a:gd name="connsiteX2" fmla="*/ 100 w 32305"/>
                <a:gd name="connsiteY2" fmla="*/ 16153 h 32305"/>
                <a:gd name="connsiteX3" fmla="*/ 16253 w 32305"/>
                <a:gd name="connsiteY3" fmla="*/ 0 h 32305"/>
                <a:gd name="connsiteX4" fmla="*/ 32405 w 32305"/>
                <a:gd name="connsiteY4" fmla="*/ 16153 h 3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05" h="32305">
                  <a:moveTo>
                    <a:pt x="32405" y="16153"/>
                  </a:moveTo>
                  <a:cubicBezTo>
                    <a:pt x="32405" y="25074"/>
                    <a:pt x="25174" y="32305"/>
                    <a:pt x="16253" y="32305"/>
                  </a:cubicBezTo>
                  <a:cubicBezTo>
                    <a:pt x="7332" y="32305"/>
                    <a:pt x="100" y="25073"/>
                    <a:pt x="100" y="16153"/>
                  </a:cubicBezTo>
                  <a:cubicBezTo>
                    <a:pt x="100" y="7232"/>
                    <a:pt x="7332" y="0"/>
                    <a:pt x="16253" y="0"/>
                  </a:cubicBezTo>
                  <a:cubicBezTo>
                    <a:pt x="25174" y="0"/>
                    <a:pt x="32405" y="7232"/>
                    <a:pt x="32405" y="16153"/>
                  </a:cubicBezTo>
                  <a:close/>
                </a:path>
              </a:pathLst>
            </a:custGeom>
            <a:solidFill>
              <a:srgbClr val="59A14F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A9144C9-22CA-B538-4E78-D97883431B62}"/>
                </a:ext>
              </a:extLst>
            </p:cNvPr>
            <p:cNvSpPr/>
            <p:nvPr/>
          </p:nvSpPr>
          <p:spPr>
            <a:xfrm>
              <a:off x="1771482" y="4300948"/>
              <a:ext cx="22512" cy="22512"/>
            </a:xfrm>
            <a:custGeom>
              <a:avLst/>
              <a:gdLst>
                <a:gd name="connsiteX0" fmla="*/ 32405 w 32305"/>
                <a:gd name="connsiteY0" fmla="*/ 16153 h 32305"/>
                <a:gd name="connsiteX1" fmla="*/ 16253 w 32305"/>
                <a:gd name="connsiteY1" fmla="*/ 32305 h 32305"/>
                <a:gd name="connsiteX2" fmla="*/ 100 w 32305"/>
                <a:gd name="connsiteY2" fmla="*/ 16153 h 32305"/>
                <a:gd name="connsiteX3" fmla="*/ 16253 w 32305"/>
                <a:gd name="connsiteY3" fmla="*/ 0 h 32305"/>
                <a:gd name="connsiteX4" fmla="*/ 32405 w 32305"/>
                <a:gd name="connsiteY4" fmla="*/ 16153 h 3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05" h="32305">
                  <a:moveTo>
                    <a:pt x="32405" y="16153"/>
                  </a:moveTo>
                  <a:cubicBezTo>
                    <a:pt x="32405" y="25074"/>
                    <a:pt x="25174" y="32305"/>
                    <a:pt x="16253" y="32305"/>
                  </a:cubicBezTo>
                  <a:cubicBezTo>
                    <a:pt x="7332" y="32305"/>
                    <a:pt x="100" y="25073"/>
                    <a:pt x="100" y="16153"/>
                  </a:cubicBezTo>
                  <a:cubicBezTo>
                    <a:pt x="100" y="7232"/>
                    <a:pt x="7332" y="0"/>
                    <a:pt x="16253" y="0"/>
                  </a:cubicBezTo>
                  <a:cubicBezTo>
                    <a:pt x="25174" y="0"/>
                    <a:pt x="32405" y="7232"/>
                    <a:pt x="32405" y="16153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3975D89-4193-F331-CE61-4D06A34305DC}"/>
                </a:ext>
              </a:extLst>
            </p:cNvPr>
            <p:cNvSpPr/>
            <p:nvPr/>
          </p:nvSpPr>
          <p:spPr>
            <a:xfrm>
              <a:off x="2847715" y="3495862"/>
              <a:ext cx="34904" cy="34904"/>
            </a:xfrm>
            <a:custGeom>
              <a:avLst/>
              <a:gdLst>
                <a:gd name="connsiteX0" fmla="*/ 50186 w 50086"/>
                <a:gd name="connsiteY0" fmla="*/ 25043 h 50086"/>
                <a:gd name="connsiteX1" fmla="*/ 25143 w 50086"/>
                <a:gd name="connsiteY1" fmla="*/ 50086 h 50086"/>
                <a:gd name="connsiteX2" fmla="*/ 100 w 50086"/>
                <a:gd name="connsiteY2" fmla="*/ 25043 h 50086"/>
                <a:gd name="connsiteX3" fmla="*/ 25143 w 50086"/>
                <a:gd name="connsiteY3" fmla="*/ 0 h 50086"/>
                <a:gd name="connsiteX4" fmla="*/ 50186 w 50086"/>
                <a:gd name="connsiteY4" fmla="*/ 25043 h 5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86" h="50086">
                  <a:moveTo>
                    <a:pt x="50186" y="25043"/>
                  </a:moveTo>
                  <a:cubicBezTo>
                    <a:pt x="50186" y="38874"/>
                    <a:pt x="38974" y="50086"/>
                    <a:pt x="25143" y="50086"/>
                  </a:cubicBezTo>
                  <a:cubicBezTo>
                    <a:pt x="11312" y="50086"/>
                    <a:pt x="100" y="38874"/>
                    <a:pt x="100" y="25043"/>
                  </a:cubicBezTo>
                  <a:cubicBezTo>
                    <a:pt x="100" y="11212"/>
                    <a:pt x="11312" y="0"/>
                    <a:pt x="25143" y="0"/>
                  </a:cubicBezTo>
                  <a:cubicBezTo>
                    <a:pt x="38974" y="0"/>
                    <a:pt x="50186" y="11212"/>
                    <a:pt x="50186" y="25043"/>
                  </a:cubicBezTo>
                  <a:close/>
                </a:path>
              </a:pathLst>
            </a:custGeom>
            <a:solidFill>
              <a:srgbClr val="59A14F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77AF36B-7D4C-CE88-039C-B9C3E951320A}"/>
                </a:ext>
              </a:extLst>
            </p:cNvPr>
            <p:cNvSpPr/>
            <p:nvPr/>
          </p:nvSpPr>
          <p:spPr>
            <a:xfrm>
              <a:off x="2847715" y="3495862"/>
              <a:ext cx="34904" cy="34904"/>
            </a:xfrm>
            <a:custGeom>
              <a:avLst/>
              <a:gdLst>
                <a:gd name="connsiteX0" fmla="*/ 50186 w 50086"/>
                <a:gd name="connsiteY0" fmla="*/ 25043 h 50086"/>
                <a:gd name="connsiteX1" fmla="*/ 25143 w 50086"/>
                <a:gd name="connsiteY1" fmla="*/ 50086 h 50086"/>
                <a:gd name="connsiteX2" fmla="*/ 100 w 50086"/>
                <a:gd name="connsiteY2" fmla="*/ 25043 h 50086"/>
                <a:gd name="connsiteX3" fmla="*/ 25143 w 50086"/>
                <a:gd name="connsiteY3" fmla="*/ 0 h 50086"/>
                <a:gd name="connsiteX4" fmla="*/ 50186 w 50086"/>
                <a:gd name="connsiteY4" fmla="*/ 25043 h 5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86" h="50086">
                  <a:moveTo>
                    <a:pt x="50186" y="25043"/>
                  </a:moveTo>
                  <a:cubicBezTo>
                    <a:pt x="50186" y="38874"/>
                    <a:pt x="38974" y="50086"/>
                    <a:pt x="25143" y="50086"/>
                  </a:cubicBezTo>
                  <a:cubicBezTo>
                    <a:pt x="11312" y="50086"/>
                    <a:pt x="100" y="38874"/>
                    <a:pt x="100" y="25043"/>
                  </a:cubicBezTo>
                  <a:cubicBezTo>
                    <a:pt x="100" y="11212"/>
                    <a:pt x="11312" y="0"/>
                    <a:pt x="25143" y="0"/>
                  </a:cubicBezTo>
                  <a:cubicBezTo>
                    <a:pt x="38974" y="0"/>
                    <a:pt x="50186" y="11212"/>
                    <a:pt x="50186" y="25043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6B8A5F7-5636-B72B-8A3E-1FBA6B8B19F7}"/>
                </a:ext>
              </a:extLst>
            </p:cNvPr>
            <p:cNvSpPr/>
            <p:nvPr/>
          </p:nvSpPr>
          <p:spPr>
            <a:xfrm>
              <a:off x="1747722" y="4574859"/>
              <a:ext cx="53193" cy="53193"/>
            </a:xfrm>
            <a:custGeom>
              <a:avLst/>
              <a:gdLst>
                <a:gd name="connsiteX0" fmla="*/ 76432 w 76331"/>
                <a:gd name="connsiteY0" fmla="*/ 38166 h 76331"/>
                <a:gd name="connsiteX1" fmla="*/ 38266 w 76331"/>
                <a:gd name="connsiteY1" fmla="*/ 76332 h 76331"/>
                <a:gd name="connsiteX2" fmla="*/ 100 w 76331"/>
                <a:gd name="connsiteY2" fmla="*/ 38166 h 76331"/>
                <a:gd name="connsiteX3" fmla="*/ 38266 w 76331"/>
                <a:gd name="connsiteY3" fmla="*/ 0 h 76331"/>
                <a:gd name="connsiteX4" fmla="*/ 76432 w 76331"/>
                <a:gd name="connsiteY4" fmla="*/ 38166 h 7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331" h="76331">
                  <a:moveTo>
                    <a:pt x="76432" y="38166"/>
                  </a:moveTo>
                  <a:cubicBezTo>
                    <a:pt x="76432" y="59244"/>
                    <a:pt x="59344" y="76332"/>
                    <a:pt x="38266" y="76332"/>
                  </a:cubicBezTo>
                  <a:cubicBezTo>
                    <a:pt x="17187" y="76332"/>
                    <a:pt x="100" y="59244"/>
                    <a:pt x="100" y="38166"/>
                  </a:cubicBezTo>
                  <a:cubicBezTo>
                    <a:pt x="100" y="17087"/>
                    <a:pt x="17187" y="0"/>
                    <a:pt x="38266" y="0"/>
                  </a:cubicBezTo>
                  <a:cubicBezTo>
                    <a:pt x="59344" y="0"/>
                    <a:pt x="76432" y="17087"/>
                    <a:pt x="76432" y="38166"/>
                  </a:cubicBezTo>
                  <a:close/>
                </a:path>
              </a:pathLst>
            </a:custGeom>
            <a:solidFill>
              <a:srgbClr val="59A14F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0F41EF-34EE-D552-9E34-A234679C3FC0}"/>
                </a:ext>
              </a:extLst>
            </p:cNvPr>
            <p:cNvSpPr/>
            <p:nvPr/>
          </p:nvSpPr>
          <p:spPr>
            <a:xfrm>
              <a:off x="1747722" y="4574859"/>
              <a:ext cx="53193" cy="53193"/>
            </a:xfrm>
            <a:custGeom>
              <a:avLst/>
              <a:gdLst>
                <a:gd name="connsiteX0" fmla="*/ 76432 w 76331"/>
                <a:gd name="connsiteY0" fmla="*/ 38166 h 76331"/>
                <a:gd name="connsiteX1" fmla="*/ 38266 w 76331"/>
                <a:gd name="connsiteY1" fmla="*/ 76332 h 76331"/>
                <a:gd name="connsiteX2" fmla="*/ 100 w 76331"/>
                <a:gd name="connsiteY2" fmla="*/ 38166 h 76331"/>
                <a:gd name="connsiteX3" fmla="*/ 38266 w 76331"/>
                <a:gd name="connsiteY3" fmla="*/ 0 h 76331"/>
                <a:gd name="connsiteX4" fmla="*/ 76432 w 76331"/>
                <a:gd name="connsiteY4" fmla="*/ 38166 h 7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331" h="76331">
                  <a:moveTo>
                    <a:pt x="76432" y="38166"/>
                  </a:moveTo>
                  <a:cubicBezTo>
                    <a:pt x="76432" y="59244"/>
                    <a:pt x="59344" y="76332"/>
                    <a:pt x="38266" y="76332"/>
                  </a:cubicBezTo>
                  <a:cubicBezTo>
                    <a:pt x="17187" y="76332"/>
                    <a:pt x="100" y="59244"/>
                    <a:pt x="100" y="38166"/>
                  </a:cubicBezTo>
                  <a:cubicBezTo>
                    <a:pt x="100" y="17087"/>
                    <a:pt x="17187" y="0"/>
                    <a:pt x="38266" y="0"/>
                  </a:cubicBezTo>
                  <a:cubicBezTo>
                    <a:pt x="59344" y="0"/>
                    <a:pt x="76432" y="17087"/>
                    <a:pt x="76432" y="38166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6D161629-2FB6-AF77-C5C1-DC5D7F2A4950}"/>
                </a:ext>
              </a:extLst>
            </p:cNvPr>
            <p:cNvSpPr/>
            <p:nvPr/>
          </p:nvSpPr>
          <p:spPr>
            <a:xfrm>
              <a:off x="2117374" y="3562880"/>
              <a:ext cx="38604" cy="38604"/>
            </a:xfrm>
            <a:custGeom>
              <a:avLst/>
              <a:gdLst>
                <a:gd name="connsiteX0" fmla="*/ 55496 w 55396"/>
                <a:gd name="connsiteY0" fmla="*/ 27698 h 55396"/>
                <a:gd name="connsiteX1" fmla="*/ 27798 w 55396"/>
                <a:gd name="connsiteY1" fmla="*/ 55396 h 55396"/>
                <a:gd name="connsiteX2" fmla="*/ 100 w 55396"/>
                <a:gd name="connsiteY2" fmla="*/ 27698 h 55396"/>
                <a:gd name="connsiteX3" fmla="*/ 27798 w 55396"/>
                <a:gd name="connsiteY3" fmla="*/ 0 h 55396"/>
                <a:gd name="connsiteX4" fmla="*/ 55496 w 55396"/>
                <a:gd name="connsiteY4" fmla="*/ 27698 h 5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96" h="55396">
                  <a:moveTo>
                    <a:pt x="55496" y="27698"/>
                  </a:moveTo>
                  <a:cubicBezTo>
                    <a:pt x="55496" y="42995"/>
                    <a:pt x="43095" y="55396"/>
                    <a:pt x="27798" y="55396"/>
                  </a:cubicBezTo>
                  <a:cubicBezTo>
                    <a:pt x="12501" y="55396"/>
                    <a:pt x="100" y="42995"/>
                    <a:pt x="100" y="27698"/>
                  </a:cubicBezTo>
                  <a:cubicBezTo>
                    <a:pt x="100" y="12401"/>
                    <a:pt x="12501" y="0"/>
                    <a:pt x="27798" y="0"/>
                  </a:cubicBezTo>
                  <a:cubicBezTo>
                    <a:pt x="43095" y="0"/>
                    <a:pt x="55496" y="12401"/>
                    <a:pt x="55496" y="27698"/>
                  </a:cubicBezTo>
                  <a:close/>
                </a:path>
              </a:pathLst>
            </a:custGeom>
            <a:solidFill>
              <a:srgbClr val="59A14F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756A3B6-00B7-27DB-60DE-BBDACAAB51EF}"/>
                </a:ext>
              </a:extLst>
            </p:cNvPr>
            <p:cNvSpPr/>
            <p:nvPr/>
          </p:nvSpPr>
          <p:spPr>
            <a:xfrm>
              <a:off x="2117374" y="3562880"/>
              <a:ext cx="38604" cy="38604"/>
            </a:xfrm>
            <a:custGeom>
              <a:avLst/>
              <a:gdLst>
                <a:gd name="connsiteX0" fmla="*/ 55496 w 55396"/>
                <a:gd name="connsiteY0" fmla="*/ 27698 h 55396"/>
                <a:gd name="connsiteX1" fmla="*/ 27798 w 55396"/>
                <a:gd name="connsiteY1" fmla="*/ 55396 h 55396"/>
                <a:gd name="connsiteX2" fmla="*/ 100 w 55396"/>
                <a:gd name="connsiteY2" fmla="*/ 27698 h 55396"/>
                <a:gd name="connsiteX3" fmla="*/ 27798 w 55396"/>
                <a:gd name="connsiteY3" fmla="*/ 0 h 55396"/>
                <a:gd name="connsiteX4" fmla="*/ 55496 w 55396"/>
                <a:gd name="connsiteY4" fmla="*/ 27698 h 5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96" h="55396">
                  <a:moveTo>
                    <a:pt x="55496" y="27698"/>
                  </a:moveTo>
                  <a:cubicBezTo>
                    <a:pt x="55496" y="42995"/>
                    <a:pt x="43095" y="55396"/>
                    <a:pt x="27798" y="55396"/>
                  </a:cubicBezTo>
                  <a:cubicBezTo>
                    <a:pt x="12501" y="55396"/>
                    <a:pt x="100" y="42995"/>
                    <a:pt x="100" y="27698"/>
                  </a:cubicBezTo>
                  <a:cubicBezTo>
                    <a:pt x="100" y="12401"/>
                    <a:pt x="12501" y="0"/>
                    <a:pt x="27798" y="0"/>
                  </a:cubicBezTo>
                  <a:cubicBezTo>
                    <a:pt x="43095" y="0"/>
                    <a:pt x="55496" y="12401"/>
                    <a:pt x="55496" y="27698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DB726C8-2E7F-BB9B-A618-22D7DC7F699B}"/>
                </a:ext>
              </a:extLst>
            </p:cNvPr>
            <p:cNvSpPr/>
            <p:nvPr/>
          </p:nvSpPr>
          <p:spPr>
            <a:xfrm>
              <a:off x="1483853" y="4670426"/>
              <a:ext cx="27350" cy="27350"/>
            </a:xfrm>
            <a:custGeom>
              <a:avLst/>
              <a:gdLst>
                <a:gd name="connsiteX0" fmla="*/ 39349 w 39248"/>
                <a:gd name="connsiteY0" fmla="*/ 19624 h 39248"/>
                <a:gd name="connsiteX1" fmla="*/ 19724 w 39248"/>
                <a:gd name="connsiteY1" fmla="*/ 39249 h 39248"/>
                <a:gd name="connsiteX2" fmla="*/ 100 w 39248"/>
                <a:gd name="connsiteY2" fmla="*/ 19624 h 39248"/>
                <a:gd name="connsiteX3" fmla="*/ 19724 w 39248"/>
                <a:gd name="connsiteY3" fmla="*/ 0 h 39248"/>
                <a:gd name="connsiteX4" fmla="*/ 39349 w 39248"/>
                <a:gd name="connsiteY4" fmla="*/ 19624 h 3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48" h="39248">
                  <a:moveTo>
                    <a:pt x="39349" y="19624"/>
                  </a:moveTo>
                  <a:cubicBezTo>
                    <a:pt x="39349" y="30462"/>
                    <a:pt x="30563" y="39249"/>
                    <a:pt x="19724" y="39249"/>
                  </a:cubicBezTo>
                  <a:cubicBezTo>
                    <a:pt x="8886" y="39249"/>
                    <a:pt x="100" y="30463"/>
                    <a:pt x="100" y="19624"/>
                  </a:cubicBezTo>
                  <a:cubicBezTo>
                    <a:pt x="100" y="8786"/>
                    <a:pt x="8886" y="0"/>
                    <a:pt x="19724" y="0"/>
                  </a:cubicBezTo>
                  <a:cubicBezTo>
                    <a:pt x="30563" y="0"/>
                    <a:pt x="39349" y="8786"/>
                    <a:pt x="39349" y="19624"/>
                  </a:cubicBezTo>
                  <a:close/>
                </a:path>
              </a:pathLst>
            </a:custGeom>
            <a:solidFill>
              <a:srgbClr val="59A14F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D9577D73-3B83-8CD6-01D4-29DCEEF2298E}"/>
                </a:ext>
              </a:extLst>
            </p:cNvPr>
            <p:cNvSpPr/>
            <p:nvPr/>
          </p:nvSpPr>
          <p:spPr>
            <a:xfrm>
              <a:off x="1483853" y="4670426"/>
              <a:ext cx="27350" cy="27350"/>
            </a:xfrm>
            <a:custGeom>
              <a:avLst/>
              <a:gdLst>
                <a:gd name="connsiteX0" fmla="*/ 39349 w 39248"/>
                <a:gd name="connsiteY0" fmla="*/ 19624 h 39248"/>
                <a:gd name="connsiteX1" fmla="*/ 19724 w 39248"/>
                <a:gd name="connsiteY1" fmla="*/ 39249 h 39248"/>
                <a:gd name="connsiteX2" fmla="*/ 100 w 39248"/>
                <a:gd name="connsiteY2" fmla="*/ 19624 h 39248"/>
                <a:gd name="connsiteX3" fmla="*/ 19724 w 39248"/>
                <a:gd name="connsiteY3" fmla="*/ 0 h 39248"/>
                <a:gd name="connsiteX4" fmla="*/ 39349 w 39248"/>
                <a:gd name="connsiteY4" fmla="*/ 19624 h 3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48" h="39248">
                  <a:moveTo>
                    <a:pt x="39349" y="19624"/>
                  </a:moveTo>
                  <a:cubicBezTo>
                    <a:pt x="39349" y="30462"/>
                    <a:pt x="30563" y="39249"/>
                    <a:pt x="19724" y="39249"/>
                  </a:cubicBezTo>
                  <a:cubicBezTo>
                    <a:pt x="8886" y="39249"/>
                    <a:pt x="100" y="30463"/>
                    <a:pt x="100" y="19624"/>
                  </a:cubicBezTo>
                  <a:cubicBezTo>
                    <a:pt x="100" y="8786"/>
                    <a:pt x="8886" y="0"/>
                    <a:pt x="19724" y="0"/>
                  </a:cubicBezTo>
                  <a:cubicBezTo>
                    <a:pt x="30563" y="0"/>
                    <a:pt x="39349" y="8786"/>
                    <a:pt x="39349" y="19624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F57F2F6-097F-C54D-D8A7-4EE21944AF8D}"/>
                </a:ext>
              </a:extLst>
            </p:cNvPr>
            <p:cNvSpPr/>
            <p:nvPr/>
          </p:nvSpPr>
          <p:spPr>
            <a:xfrm>
              <a:off x="4543840" y="2780524"/>
              <a:ext cx="74421" cy="74421"/>
            </a:xfrm>
            <a:custGeom>
              <a:avLst/>
              <a:gdLst>
                <a:gd name="connsiteX0" fmla="*/ 106893 w 106793"/>
                <a:gd name="connsiteY0" fmla="*/ 53397 h 106793"/>
                <a:gd name="connsiteX1" fmla="*/ 53497 w 106793"/>
                <a:gd name="connsiteY1" fmla="*/ 106794 h 106793"/>
                <a:gd name="connsiteX2" fmla="*/ 100 w 106793"/>
                <a:gd name="connsiteY2" fmla="*/ 53397 h 106793"/>
                <a:gd name="connsiteX3" fmla="*/ 53497 w 106793"/>
                <a:gd name="connsiteY3" fmla="*/ 0 h 106793"/>
                <a:gd name="connsiteX4" fmla="*/ 106893 w 106793"/>
                <a:gd name="connsiteY4" fmla="*/ 53397 h 106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793" h="106793">
                  <a:moveTo>
                    <a:pt x="106893" y="53397"/>
                  </a:moveTo>
                  <a:cubicBezTo>
                    <a:pt x="106893" y="82887"/>
                    <a:pt x="82987" y="106794"/>
                    <a:pt x="53497" y="106794"/>
                  </a:cubicBezTo>
                  <a:cubicBezTo>
                    <a:pt x="24007" y="106794"/>
                    <a:pt x="100" y="82887"/>
                    <a:pt x="100" y="53397"/>
                  </a:cubicBezTo>
                  <a:cubicBezTo>
                    <a:pt x="100" y="23907"/>
                    <a:pt x="24007" y="0"/>
                    <a:pt x="53497" y="0"/>
                  </a:cubicBezTo>
                  <a:cubicBezTo>
                    <a:pt x="82987" y="0"/>
                    <a:pt x="106893" y="23907"/>
                    <a:pt x="106893" y="53397"/>
                  </a:cubicBezTo>
                  <a:close/>
                </a:path>
              </a:pathLst>
            </a:custGeom>
            <a:solidFill>
              <a:srgbClr val="59A14F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B34DAE6-A18B-0266-7B9A-4066C2F48D6E}"/>
                </a:ext>
              </a:extLst>
            </p:cNvPr>
            <p:cNvSpPr/>
            <p:nvPr/>
          </p:nvSpPr>
          <p:spPr>
            <a:xfrm>
              <a:off x="4543840" y="2780524"/>
              <a:ext cx="74421" cy="74421"/>
            </a:xfrm>
            <a:custGeom>
              <a:avLst/>
              <a:gdLst>
                <a:gd name="connsiteX0" fmla="*/ 106893 w 106793"/>
                <a:gd name="connsiteY0" fmla="*/ 53397 h 106793"/>
                <a:gd name="connsiteX1" fmla="*/ 53497 w 106793"/>
                <a:gd name="connsiteY1" fmla="*/ 106794 h 106793"/>
                <a:gd name="connsiteX2" fmla="*/ 100 w 106793"/>
                <a:gd name="connsiteY2" fmla="*/ 53397 h 106793"/>
                <a:gd name="connsiteX3" fmla="*/ 53497 w 106793"/>
                <a:gd name="connsiteY3" fmla="*/ 0 h 106793"/>
                <a:gd name="connsiteX4" fmla="*/ 106893 w 106793"/>
                <a:gd name="connsiteY4" fmla="*/ 53397 h 106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793" h="106793">
                  <a:moveTo>
                    <a:pt x="106893" y="53397"/>
                  </a:moveTo>
                  <a:cubicBezTo>
                    <a:pt x="106893" y="82887"/>
                    <a:pt x="82987" y="106794"/>
                    <a:pt x="53497" y="106794"/>
                  </a:cubicBezTo>
                  <a:cubicBezTo>
                    <a:pt x="24007" y="106794"/>
                    <a:pt x="100" y="82887"/>
                    <a:pt x="100" y="53397"/>
                  </a:cubicBezTo>
                  <a:cubicBezTo>
                    <a:pt x="100" y="23907"/>
                    <a:pt x="24007" y="0"/>
                    <a:pt x="53497" y="0"/>
                  </a:cubicBezTo>
                  <a:cubicBezTo>
                    <a:pt x="82987" y="0"/>
                    <a:pt x="106893" y="23907"/>
                    <a:pt x="106893" y="53397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34D6B5F-9B09-C112-A1C2-A15F40FC34EB}"/>
                </a:ext>
              </a:extLst>
            </p:cNvPr>
            <p:cNvSpPr/>
            <p:nvPr/>
          </p:nvSpPr>
          <p:spPr>
            <a:xfrm>
              <a:off x="5924433" y="2049394"/>
              <a:ext cx="90413" cy="90413"/>
            </a:xfrm>
            <a:custGeom>
              <a:avLst/>
              <a:gdLst>
                <a:gd name="connsiteX0" fmla="*/ 129841 w 129741"/>
                <a:gd name="connsiteY0" fmla="*/ 64870 h 129741"/>
                <a:gd name="connsiteX1" fmla="*/ 64971 w 129741"/>
                <a:gd name="connsiteY1" fmla="*/ 129741 h 129741"/>
                <a:gd name="connsiteX2" fmla="*/ 100 w 129741"/>
                <a:gd name="connsiteY2" fmla="*/ 64870 h 129741"/>
                <a:gd name="connsiteX3" fmla="*/ 64971 w 129741"/>
                <a:gd name="connsiteY3" fmla="*/ 0 h 129741"/>
                <a:gd name="connsiteX4" fmla="*/ 129841 w 129741"/>
                <a:gd name="connsiteY4" fmla="*/ 64870 h 12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741" h="129741">
                  <a:moveTo>
                    <a:pt x="129841" y="64870"/>
                  </a:moveTo>
                  <a:cubicBezTo>
                    <a:pt x="129841" y="100698"/>
                    <a:pt x="100798" y="129741"/>
                    <a:pt x="64971" y="129741"/>
                  </a:cubicBezTo>
                  <a:cubicBezTo>
                    <a:pt x="29143" y="129741"/>
                    <a:pt x="100" y="100698"/>
                    <a:pt x="100" y="64870"/>
                  </a:cubicBezTo>
                  <a:cubicBezTo>
                    <a:pt x="100" y="29043"/>
                    <a:pt x="29143" y="0"/>
                    <a:pt x="64971" y="0"/>
                  </a:cubicBezTo>
                  <a:cubicBezTo>
                    <a:pt x="100798" y="0"/>
                    <a:pt x="129841" y="29043"/>
                    <a:pt x="129841" y="64870"/>
                  </a:cubicBezTo>
                  <a:close/>
                </a:path>
              </a:pathLst>
            </a:custGeom>
            <a:solidFill>
              <a:srgbClr val="59A14F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F2408D03-55B7-D2E6-2A7A-8C85445803F7}"/>
                </a:ext>
              </a:extLst>
            </p:cNvPr>
            <p:cNvSpPr/>
            <p:nvPr/>
          </p:nvSpPr>
          <p:spPr>
            <a:xfrm>
              <a:off x="5924433" y="2049394"/>
              <a:ext cx="90413" cy="90413"/>
            </a:xfrm>
            <a:custGeom>
              <a:avLst/>
              <a:gdLst>
                <a:gd name="connsiteX0" fmla="*/ 129841 w 129741"/>
                <a:gd name="connsiteY0" fmla="*/ 64870 h 129741"/>
                <a:gd name="connsiteX1" fmla="*/ 64971 w 129741"/>
                <a:gd name="connsiteY1" fmla="*/ 129741 h 129741"/>
                <a:gd name="connsiteX2" fmla="*/ 100 w 129741"/>
                <a:gd name="connsiteY2" fmla="*/ 64870 h 129741"/>
                <a:gd name="connsiteX3" fmla="*/ 64971 w 129741"/>
                <a:gd name="connsiteY3" fmla="*/ 0 h 129741"/>
                <a:gd name="connsiteX4" fmla="*/ 129841 w 129741"/>
                <a:gd name="connsiteY4" fmla="*/ 64870 h 12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741" h="129741">
                  <a:moveTo>
                    <a:pt x="129841" y="64870"/>
                  </a:moveTo>
                  <a:cubicBezTo>
                    <a:pt x="129841" y="100698"/>
                    <a:pt x="100798" y="129741"/>
                    <a:pt x="64971" y="129741"/>
                  </a:cubicBezTo>
                  <a:cubicBezTo>
                    <a:pt x="29143" y="129741"/>
                    <a:pt x="100" y="100698"/>
                    <a:pt x="100" y="64870"/>
                  </a:cubicBezTo>
                  <a:cubicBezTo>
                    <a:pt x="100" y="29043"/>
                    <a:pt x="29143" y="0"/>
                    <a:pt x="64971" y="0"/>
                  </a:cubicBezTo>
                  <a:cubicBezTo>
                    <a:pt x="100798" y="0"/>
                    <a:pt x="129841" y="29043"/>
                    <a:pt x="129841" y="64870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87F3E8E-1949-D683-B7E4-EC86EF49F9F2}"/>
                </a:ext>
              </a:extLst>
            </p:cNvPr>
            <p:cNvSpPr/>
            <p:nvPr/>
          </p:nvSpPr>
          <p:spPr>
            <a:xfrm>
              <a:off x="3885801" y="4198710"/>
              <a:ext cx="75474" cy="75474"/>
            </a:xfrm>
            <a:custGeom>
              <a:avLst/>
              <a:gdLst>
                <a:gd name="connsiteX0" fmla="*/ 108405 w 108304"/>
                <a:gd name="connsiteY0" fmla="*/ 54152 h 108304"/>
                <a:gd name="connsiteX1" fmla="*/ 54252 w 108304"/>
                <a:gd name="connsiteY1" fmla="*/ 108305 h 108304"/>
                <a:gd name="connsiteX2" fmla="*/ 100 w 108304"/>
                <a:gd name="connsiteY2" fmla="*/ 54152 h 108304"/>
                <a:gd name="connsiteX3" fmla="*/ 54252 w 108304"/>
                <a:gd name="connsiteY3" fmla="*/ 0 h 108304"/>
                <a:gd name="connsiteX4" fmla="*/ 108405 w 108304"/>
                <a:gd name="connsiteY4" fmla="*/ 54152 h 10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04" h="108304">
                  <a:moveTo>
                    <a:pt x="108405" y="54152"/>
                  </a:moveTo>
                  <a:cubicBezTo>
                    <a:pt x="108405" y="84060"/>
                    <a:pt x="84160" y="108305"/>
                    <a:pt x="54252" y="108305"/>
                  </a:cubicBezTo>
                  <a:cubicBezTo>
                    <a:pt x="24345" y="108305"/>
                    <a:pt x="100" y="84060"/>
                    <a:pt x="100" y="54152"/>
                  </a:cubicBezTo>
                  <a:cubicBezTo>
                    <a:pt x="100" y="24245"/>
                    <a:pt x="24345" y="0"/>
                    <a:pt x="54252" y="0"/>
                  </a:cubicBezTo>
                  <a:cubicBezTo>
                    <a:pt x="84160" y="0"/>
                    <a:pt x="108405" y="24245"/>
                    <a:pt x="108405" y="54152"/>
                  </a:cubicBezTo>
                  <a:close/>
                </a:path>
              </a:pathLst>
            </a:custGeom>
            <a:solidFill>
              <a:srgbClr val="59A14F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480ECA6D-E971-D911-1B64-9AB55814AA38}"/>
                </a:ext>
              </a:extLst>
            </p:cNvPr>
            <p:cNvSpPr/>
            <p:nvPr/>
          </p:nvSpPr>
          <p:spPr>
            <a:xfrm>
              <a:off x="3885801" y="4198710"/>
              <a:ext cx="75474" cy="75474"/>
            </a:xfrm>
            <a:custGeom>
              <a:avLst/>
              <a:gdLst>
                <a:gd name="connsiteX0" fmla="*/ 108405 w 108304"/>
                <a:gd name="connsiteY0" fmla="*/ 54152 h 108304"/>
                <a:gd name="connsiteX1" fmla="*/ 54252 w 108304"/>
                <a:gd name="connsiteY1" fmla="*/ 108305 h 108304"/>
                <a:gd name="connsiteX2" fmla="*/ 100 w 108304"/>
                <a:gd name="connsiteY2" fmla="*/ 54152 h 108304"/>
                <a:gd name="connsiteX3" fmla="*/ 54252 w 108304"/>
                <a:gd name="connsiteY3" fmla="*/ 0 h 108304"/>
                <a:gd name="connsiteX4" fmla="*/ 108405 w 108304"/>
                <a:gd name="connsiteY4" fmla="*/ 54152 h 10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04" h="108304">
                  <a:moveTo>
                    <a:pt x="108405" y="54152"/>
                  </a:moveTo>
                  <a:cubicBezTo>
                    <a:pt x="108405" y="84060"/>
                    <a:pt x="84160" y="108305"/>
                    <a:pt x="54252" y="108305"/>
                  </a:cubicBezTo>
                  <a:cubicBezTo>
                    <a:pt x="24345" y="108305"/>
                    <a:pt x="100" y="84060"/>
                    <a:pt x="100" y="54152"/>
                  </a:cubicBezTo>
                  <a:cubicBezTo>
                    <a:pt x="100" y="24245"/>
                    <a:pt x="24345" y="0"/>
                    <a:pt x="54252" y="0"/>
                  </a:cubicBezTo>
                  <a:cubicBezTo>
                    <a:pt x="84160" y="0"/>
                    <a:pt x="108405" y="24245"/>
                    <a:pt x="108405" y="54152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7E84FEB-AD3A-29FE-BC47-F747632EAFE8}"/>
                </a:ext>
              </a:extLst>
            </p:cNvPr>
            <p:cNvSpPr/>
            <p:nvPr/>
          </p:nvSpPr>
          <p:spPr>
            <a:xfrm>
              <a:off x="4898841" y="3625774"/>
              <a:ext cx="64331" cy="64331"/>
            </a:xfrm>
            <a:custGeom>
              <a:avLst/>
              <a:gdLst>
                <a:gd name="connsiteX0" fmla="*/ 92414 w 92313"/>
                <a:gd name="connsiteY0" fmla="*/ 46157 h 92313"/>
                <a:gd name="connsiteX1" fmla="*/ 46257 w 92313"/>
                <a:gd name="connsiteY1" fmla="*/ 92314 h 92313"/>
                <a:gd name="connsiteX2" fmla="*/ 100 w 92313"/>
                <a:gd name="connsiteY2" fmla="*/ 46157 h 92313"/>
                <a:gd name="connsiteX3" fmla="*/ 46257 w 92313"/>
                <a:gd name="connsiteY3" fmla="*/ 0 h 92313"/>
                <a:gd name="connsiteX4" fmla="*/ 92414 w 92313"/>
                <a:gd name="connsiteY4" fmla="*/ 46157 h 92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13" h="92313">
                  <a:moveTo>
                    <a:pt x="92414" y="46157"/>
                  </a:moveTo>
                  <a:cubicBezTo>
                    <a:pt x="92414" y="71649"/>
                    <a:pt x="71749" y="92314"/>
                    <a:pt x="46257" y="92314"/>
                  </a:cubicBezTo>
                  <a:cubicBezTo>
                    <a:pt x="20765" y="92314"/>
                    <a:pt x="100" y="71648"/>
                    <a:pt x="100" y="46157"/>
                  </a:cubicBezTo>
                  <a:cubicBezTo>
                    <a:pt x="100" y="20665"/>
                    <a:pt x="20765" y="0"/>
                    <a:pt x="46257" y="0"/>
                  </a:cubicBezTo>
                  <a:cubicBezTo>
                    <a:pt x="71749" y="0"/>
                    <a:pt x="92414" y="20665"/>
                    <a:pt x="92414" y="46157"/>
                  </a:cubicBezTo>
                  <a:close/>
                </a:path>
              </a:pathLst>
            </a:custGeom>
            <a:solidFill>
              <a:srgbClr val="59A14F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B4C71C9-1ADB-D9FE-0C08-8AB4EA7816C7}"/>
                </a:ext>
              </a:extLst>
            </p:cNvPr>
            <p:cNvSpPr/>
            <p:nvPr/>
          </p:nvSpPr>
          <p:spPr>
            <a:xfrm>
              <a:off x="4898841" y="3625774"/>
              <a:ext cx="64331" cy="64331"/>
            </a:xfrm>
            <a:custGeom>
              <a:avLst/>
              <a:gdLst>
                <a:gd name="connsiteX0" fmla="*/ 92414 w 92313"/>
                <a:gd name="connsiteY0" fmla="*/ 46157 h 92313"/>
                <a:gd name="connsiteX1" fmla="*/ 46257 w 92313"/>
                <a:gd name="connsiteY1" fmla="*/ 92314 h 92313"/>
                <a:gd name="connsiteX2" fmla="*/ 100 w 92313"/>
                <a:gd name="connsiteY2" fmla="*/ 46157 h 92313"/>
                <a:gd name="connsiteX3" fmla="*/ 46257 w 92313"/>
                <a:gd name="connsiteY3" fmla="*/ 0 h 92313"/>
                <a:gd name="connsiteX4" fmla="*/ 92414 w 92313"/>
                <a:gd name="connsiteY4" fmla="*/ 46157 h 92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13" h="92313">
                  <a:moveTo>
                    <a:pt x="92414" y="46157"/>
                  </a:moveTo>
                  <a:cubicBezTo>
                    <a:pt x="92414" y="71649"/>
                    <a:pt x="71749" y="92314"/>
                    <a:pt x="46257" y="92314"/>
                  </a:cubicBezTo>
                  <a:cubicBezTo>
                    <a:pt x="20765" y="92314"/>
                    <a:pt x="100" y="71648"/>
                    <a:pt x="100" y="46157"/>
                  </a:cubicBezTo>
                  <a:cubicBezTo>
                    <a:pt x="100" y="20665"/>
                    <a:pt x="20765" y="0"/>
                    <a:pt x="46257" y="0"/>
                  </a:cubicBezTo>
                  <a:cubicBezTo>
                    <a:pt x="71749" y="0"/>
                    <a:pt x="92414" y="20665"/>
                    <a:pt x="92414" y="46157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5C810578-8180-3F9A-5451-C2DA1522B2E8}"/>
                </a:ext>
              </a:extLst>
            </p:cNvPr>
            <p:cNvSpPr/>
            <p:nvPr/>
          </p:nvSpPr>
          <p:spPr>
            <a:xfrm>
              <a:off x="1778214" y="4145651"/>
              <a:ext cx="43856" cy="43856"/>
            </a:xfrm>
            <a:custGeom>
              <a:avLst/>
              <a:gdLst>
                <a:gd name="connsiteX0" fmla="*/ 63033 w 62932"/>
                <a:gd name="connsiteY0" fmla="*/ 31466 h 62932"/>
                <a:gd name="connsiteX1" fmla="*/ 31566 w 62932"/>
                <a:gd name="connsiteY1" fmla="*/ 62932 h 62932"/>
                <a:gd name="connsiteX2" fmla="*/ 100 w 62932"/>
                <a:gd name="connsiteY2" fmla="*/ 31466 h 62932"/>
                <a:gd name="connsiteX3" fmla="*/ 31566 w 62932"/>
                <a:gd name="connsiteY3" fmla="*/ 0 h 62932"/>
                <a:gd name="connsiteX4" fmla="*/ 63033 w 62932"/>
                <a:gd name="connsiteY4" fmla="*/ 31466 h 6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932" h="62932">
                  <a:moveTo>
                    <a:pt x="63033" y="31466"/>
                  </a:moveTo>
                  <a:cubicBezTo>
                    <a:pt x="63033" y="48845"/>
                    <a:pt x="48945" y="62932"/>
                    <a:pt x="31566" y="62932"/>
                  </a:cubicBezTo>
                  <a:cubicBezTo>
                    <a:pt x="14188" y="62932"/>
                    <a:pt x="100" y="48845"/>
                    <a:pt x="100" y="31466"/>
                  </a:cubicBezTo>
                  <a:cubicBezTo>
                    <a:pt x="100" y="14088"/>
                    <a:pt x="14188" y="0"/>
                    <a:pt x="31566" y="0"/>
                  </a:cubicBezTo>
                  <a:cubicBezTo>
                    <a:pt x="48945" y="0"/>
                    <a:pt x="63033" y="14088"/>
                    <a:pt x="63033" y="31466"/>
                  </a:cubicBezTo>
                  <a:close/>
                </a:path>
              </a:pathLst>
            </a:custGeom>
            <a:solidFill>
              <a:srgbClr val="59A14F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D987BC2-E571-0532-B2F2-DE4FB47DFB43}"/>
                </a:ext>
              </a:extLst>
            </p:cNvPr>
            <p:cNvSpPr/>
            <p:nvPr/>
          </p:nvSpPr>
          <p:spPr>
            <a:xfrm>
              <a:off x="1778214" y="4145651"/>
              <a:ext cx="43856" cy="43856"/>
            </a:xfrm>
            <a:custGeom>
              <a:avLst/>
              <a:gdLst>
                <a:gd name="connsiteX0" fmla="*/ 63033 w 62932"/>
                <a:gd name="connsiteY0" fmla="*/ 31466 h 62932"/>
                <a:gd name="connsiteX1" fmla="*/ 31566 w 62932"/>
                <a:gd name="connsiteY1" fmla="*/ 62932 h 62932"/>
                <a:gd name="connsiteX2" fmla="*/ 100 w 62932"/>
                <a:gd name="connsiteY2" fmla="*/ 31466 h 62932"/>
                <a:gd name="connsiteX3" fmla="*/ 31566 w 62932"/>
                <a:gd name="connsiteY3" fmla="*/ 0 h 62932"/>
                <a:gd name="connsiteX4" fmla="*/ 63033 w 62932"/>
                <a:gd name="connsiteY4" fmla="*/ 31466 h 6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932" h="62932">
                  <a:moveTo>
                    <a:pt x="63033" y="31466"/>
                  </a:moveTo>
                  <a:cubicBezTo>
                    <a:pt x="63033" y="48845"/>
                    <a:pt x="48945" y="62932"/>
                    <a:pt x="31566" y="62932"/>
                  </a:cubicBezTo>
                  <a:cubicBezTo>
                    <a:pt x="14188" y="62932"/>
                    <a:pt x="100" y="48845"/>
                    <a:pt x="100" y="31466"/>
                  </a:cubicBezTo>
                  <a:cubicBezTo>
                    <a:pt x="100" y="14088"/>
                    <a:pt x="14188" y="0"/>
                    <a:pt x="31566" y="0"/>
                  </a:cubicBezTo>
                  <a:cubicBezTo>
                    <a:pt x="48945" y="0"/>
                    <a:pt x="63033" y="14088"/>
                    <a:pt x="63033" y="31466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DBC07A6-FFBE-BBC6-491E-6290B3E029FF}"/>
                </a:ext>
              </a:extLst>
            </p:cNvPr>
            <p:cNvSpPr/>
            <p:nvPr/>
          </p:nvSpPr>
          <p:spPr>
            <a:xfrm>
              <a:off x="2066645" y="3340916"/>
              <a:ext cx="96863" cy="96863"/>
            </a:xfrm>
            <a:custGeom>
              <a:avLst/>
              <a:gdLst>
                <a:gd name="connsiteX0" fmla="*/ 139097 w 138997"/>
                <a:gd name="connsiteY0" fmla="*/ 69499 h 138997"/>
                <a:gd name="connsiteX1" fmla="*/ 69599 w 138997"/>
                <a:gd name="connsiteY1" fmla="*/ 138997 h 138997"/>
                <a:gd name="connsiteX2" fmla="*/ 100 w 138997"/>
                <a:gd name="connsiteY2" fmla="*/ 69499 h 138997"/>
                <a:gd name="connsiteX3" fmla="*/ 69599 w 138997"/>
                <a:gd name="connsiteY3" fmla="*/ 0 h 138997"/>
                <a:gd name="connsiteX4" fmla="*/ 139097 w 138997"/>
                <a:gd name="connsiteY4" fmla="*/ 69499 h 13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997" h="138997">
                  <a:moveTo>
                    <a:pt x="139097" y="69499"/>
                  </a:moveTo>
                  <a:cubicBezTo>
                    <a:pt x="139097" y="107882"/>
                    <a:pt x="107982" y="138997"/>
                    <a:pt x="69599" y="138997"/>
                  </a:cubicBezTo>
                  <a:cubicBezTo>
                    <a:pt x="31216" y="138997"/>
                    <a:pt x="100" y="107882"/>
                    <a:pt x="100" y="69499"/>
                  </a:cubicBezTo>
                  <a:cubicBezTo>
                    <a:pt x="100" y="31116"/>
                    <a:pt x="31216" y="0"/>
                    <a:pt x="69599" y="0"/>
                  </a:cubicBezTo>
                  <a:cubicBezTo>
                    <a:pt x="107982" y="0"/>
                    <a:pt x="139097" y="31116"/>
                    <a:pt x="139097" y="69499"/>
                  </a:cubicBezTo>
                  <a:close/>
                </a:path>
              </a:pathLst>
            </a:custGeom>
            <a:solidFill>
              <a:srgbClr val="59A14F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A2AEC82-D23F-2576-50BE-AF5B5324987F}"/>
                </a:ext>
              </a:extLst>
            </p:cNvPr>
            <p:cNvSpPr/>
            <p:nvPr/>
          </p:nvSpPr>
          <p:spPr>
            <a:xfrm>
              <a:off x="2066645" y="3340916"/>
              <a:ext cx="96863" cy="96863"/>
            </a:xfrm>
            <a:custGeom>
              <a:avLst/>
              <a:gdLst>
                <a:gd name="connsiteX0" fmla="*/ 139097 w 138997"/>
                <a:gd name="connsiteY0" fmla="*/ 69499 h 138997"/>
                <a:gd name="connsiteX1" fmla="*/ 69599 w 138997"/>
                <a:gd name="connsiteY1" fmla="*/ 138997 h 138997"/>
                <a:gd name="connsiteX2" fmla="*/ 100 w 138997"/>
                <a:gd name="connsiteY2" fmla="*/ 69499 h 138997"/>
                <a:gd name="connsiteX3" fmla="*/ 69599 w 138997"/>
                <a:gd name="connsiteY3" fmla="*/ 0 h 138997"/>
                <a:gd name="connsiteX4" fmla="*/ 139097 w 138997"/>
                <a:gd name="connsiteY4" fmla="*/ 69499 h 13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997" h="138997">
                  <a:moveTo>
                    <a:pt x="139097" y="69499"/>
                  </a:moveTo>
                  <a:cubicBezTo>
                    <a:pt x="139097" y="107882"/>
                    <a:pt x="107982" y="138997"/>
                    <a:pt x="69599" y="138997"/>
                  </a:cubicBezTo>
                  <a:cubicBezTo>
                    <a:pt x="31216" y="138997"/>
                    <a:pt x="100" y="107882"/>
                    <a:pt x="100" y="69499"/>
                  </a:cubicBezTo>
                  <a:cubicBezTo>
                    <a:pt x="100" y="31116"/>
                    <a:pt x="31216" y="0"/>
                    <a:pt x="69599" y="0"/>
                  </a:cubicBezTo>
                  <a:cubicBezTo>
                    <a:pt x="107982" y="0"/>
                    <a:pt x="139097" y="31116"/>
                    <a:pt x="139097" y="69499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2D47E87-8032-3035-A744-1AA3FC53B667}"/>
                </a:ext>
              </a:extLst>
            </p:cNvPr>
            <p:cNvSpPr/>
            <p:nvPr/>
          </p:nvSpPr>
          <p:spPr>
            <a:xfrm>
              <a:off x="5425729" y="1956337"/>
              <a:ext cx="97465" cy="97465"/>
            </a:xfrm>
            <a:custGeom>
              <a:avLst/>
              <a:gdLst>
                <a:gd name="connsiteX0" fmla="*/ 139962 w 139861"/>
                <a:gd name="connsiteY0" fmla="*/ 69931 h 139861"/>
                <a:gd name="connsiteX1" fmla="*/ 70030 w 139861"/>
                <a:gd name="connsiteY1" fmla="*/ 139862 h 139861"/>
                <a:gd name="connsiteX2" fmla="*/ 99 w 139861"/>
                <a:gd name="connsiteY2" fmla="*/ 69931 h 139861"/>
                <a:gd name="connsiteX3" fmla="*/ 70030 w 139861"/>
                <a:gd name="connsiteY3" fmla="*/ 0 h 139861"/>
                <a:gd name="connsiteX4" fmla="*/ 139962 w 139861"/>
                <a:gd name="connsiteY4" fmla="*/ 69931 h 13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61" h="139861">
                  <a:moveTo>
                    <a:pt x="139962" y="69931"/>
                  </a:moveTo>
                  <a:cubicBezTo>
                    <a:pt x="139962" y="108553"/>
                    <a:pt x="108653" y="139862"/>
                    <a:pt x="70030" y="139862"/>
                  </a:cubicBezTo>
                  <a:cubicBezTo>
                    <a:pt x="31409" y="139862"/>
                    <a:pt x="99" y="108552"/>
                    <a:pt x="99" y="69931"/>
                  </a:cubicBezTo>
                  <a:cubicBezTo>
                    <a:pt x="99" y="31309"/>
                    <a:pt x="31408" y="0"/>
                    <a:pt x="70030" y="0"/>
                  </a:cubicBezTo>
                  <a:cubicBezTo>
                    <a:pt x="108652" y="0"/>
                    <a:pt x="139962" y="31309"/>
                    <a:pt x="139962" y="69931"/>
                  </a:cubicBezTo>
                  <a:close/>
                </a:path>
              </a:pathLst>
            </a:custGeom>
            <a:solidFill>
              <a:srgbClr val="59A14F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043D151-1D5F-D3B3-8799-FB5037D0EAFD}"/>
                </a:ext>
              </a:extLst>
            </p:cNvPr>
            <p:cNvSpPr/>
            <p:nvPr/>
          </p:nvSpPr>
          <p:spPr>
            <a:xfrm>
              <a:off x="5425729" y="1956337"/>
              <a:ext cx="97465" cy="97465"/>
            </a:xfrm>
            <a:custGeom>
              <a:avLst/>
              <a:gdLst>
                <a:gd name="connsiteX0" fmla="*/ 139962 w 139861"/>
                <a:gd name="connsiteY0" fmla="*/ 69931 h 139861"/>
                <a:gd name="connsiteX1" fmla="*/ 70030 w 139861"/>
                <a:gd name="connsiteY1" fmla="*/ 139862 h 139861"/>
                <a:gd name="connsiteX2" fmla="*/ 99 w 139861"/>
                <a:gd name="connsiteY2" fmla="*/ 69931 h 139861"/>
                <a:gd name="connsiteX3" fmla="*/ 70030 w 139861"/>
                <a:gd name="connsiteY3" fmla="*/ 0 h 139861"/>
                <a:gd name="connsiteX4" fmla="*/ 139962 w 139861"/>
                <a:gd name="connsiteY4" fmla="*/ 69931 h 13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61" h="139861">
                  <a:moveTo>
                    <a:pt x="139962" y="69931"/>
                  </a:moveTo>
                  <a:cubicBezTo>
                    <a:pt x="139962" y="108553"/>
                    <a:pt x="108653" y="139862"/>
                    <a:pt x="70030" y="139862"/>
                  </a:cubicBezTo>
                  <a:cubicBezTo>
                    <a:pt x="31409" y="139862"/>
                    <a:pt x="99" y="108552"/>
                    <a:pt x="99" y="69931"/>
                  </a:cubicBezTo>
                  <a:cubicBezTo>
                    <a:pt x="99" y="31309"/>
                    <a:pt x="31408" y="0"/>
                    <a:pt x="70030" y="0"/>
                  </a:cubicBezTo>
                  <a:cubicBezTo>
                    <a:pt x="108652" y="0"/>
                    <a:pt x="139962" y="31309"/>
                    <a:pt x="139962" y="69931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18392B0-9E15-B5A0-6D3E-C0B0604B0FB6}"/>
                </a:ext>
              </a:extLst>
            </p:cNvPr>
            <p:cNvSpPr/>
            <p:nvPr/>
          </p:nvSpPr>
          <p:spPr>
            <a:xfrm>
              <a:off x="4075827" y="2036958"/>
              <a:ext cx="184155" cy="184155"/>
            </a:xfrm>
            <a:custGeom>
              <a:avLst/>
              <a:gdLst>
                <a:gd name="connsiteX0" fmla="*/ 264360 w 264259"/>
                <a:gd name="connsiteY0" fmla="*/ 132130 h 264259"/>
                <a:gd name="connsiteX1" fmla="*/ 132230 w 264259"/>
                <a:gd name="connsiteY1" fmla="*/ 264260 h 264259"/>
                <a:gd name="connsiteX2" fmla="*/ 100 w 264259"/>
                <a:gd name="connsiteY2" fmla="*/ 132130 h 264259"/>
                <a:gd name="connsiteX3" fmla="*/ 132230 w 264259"/>
                <a:gd name="connsiteY3" fmla="*/ 0 h 264259"/>
                <a:gd name="connsiteX4" fmla="*/ 264360 w 264259"/>
                <a:gd name="connsiteY4" fmla="*/ 132130 h 264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259" h="264259">
                  <a:moveTo>
                    <a:pt x="264360" y="132130"/>
                  </a:moveTo>
                  <a:cubicBezTo>
                    <a:pt x="264360" y="205103"/>
                    <a:pt x="205203" y="264260"/>
                    <a:pt x="132230" y="264260"/>
                  </a:cubicBezTo>
                  <a:cubicBezTo>
                    <a:pt x="59256" y="264260"/>
                    <a:pt x="100" y="205103"/>
                    <a:pt x="100" y="132130"/>
                  </a:cubicBezTo>
                  <a:cubicBezTo>
                    <a:pt x="100" y="59157"/>
                    <a:pt x="59256" y="0"/>
                    <a:pt x="132230" y="0"/>
                  </a:cubicBezTo>
                  <a:cubicBezTo>
                    <a:pt x="205203" y="0"/>
                    <a:pt x="264360" y="59157"/>
                    <a:pt x="264360" y="132130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6949EFF-5D21-C6B9-2D84-D4EED32E0457}"/>
                </a:ext>
              </a:extLst>
            </p:cNvPr>
            <p:cNvSpPr/>
            <p:nvPr/>
          </p:nvSpPr>
          <p:spPr>
            <a:xfrm>
              <a:off x="4075827" y="2036958"/>
              <a:ext cx="184155" cy="184155"/>
            </a:xfrm>
            <a:custGeom>
              <a:avLst/>
              <a:gdLst>
                <a:gd name="connsiteX0" fmla="*/ 264360 w 264259"/>
                <a:gd name="connsiteY0" fmla="*/ 132130 h 264259"/>
                <a:gd name="connsiteX1" fmla="*/ 132230 w 264259"/>
                <a:gd name="connsiteY1" fmla="*/ 264260 h 264259"/>
                <a:gd name="connsiteX2" fmla="*/ 100 w 264259"/>
                <a:gd name="connsiteY2" fmla="*/ 132130 h 264259"/>
                <a:gd name="connsiteX3" fmla="*/ 132230 w 264259"/>
                <a:gd name="connsiteY3" fmla="*/ 0 h 264259"/>
                <a:gd name="connsiteX4" fmla="*/ 264360 w 264259"/>
                <a:gd name="connsiteY4" fmla="*/ 132130 h 264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259" h="264259">
                  <a:moveTo>
                    <a:pt x="264360" y="132130"/>
                  </a:moveTo>
                  <a:cubicBezTo>
                    <a:pt x="264360" y="205103"/>
                    <a:pt x="205203" y="264260"/>
                    <a:pt x="132230" y="264260"/>
                  </a:cubicBezTo>
                  <a:cubicBezTo>
                    <a:pt x="59256" y="264260"/>
                    <a:pt x="100" y="205103"/>
                    <a:pt x="100" y="132130"/>
                  </a:cubicBezTo>
                  <a:cubicBezTo>
                    <a:pt x="100" y="59157"/>
                    <a:pt x="59256" y="0"/>
                    <a:pt x="132230" y="0"/>
                  </a:cubicBezTo>
                  <a:cubicBezTo>
                    <a:pt x="205203" y="0"/>
                    <a:pt x="264360" y="59157"/>
                    <a:pt x="264360" y="132130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69752AC-DF05-B3F4-DD96-DB749ECE497C}"/>
                </a:ext>
              </a:extLst>
            </p:cNvPr>
            <p:cNvSpPr/>
            <p:nvPr/>
          </p:nvSpPr>
          <p:spPr>
            <a:xfrm>
              <a:off x="2482516" y="2941196"/>
              <a:ext cx="166287" cy="166287"/>
            </a:xfrm>
            <a:custGeom>
              <a:avLst/>
              <a:gdLst>
                <a:gd name="connsiteX0" fmla="*/ 238719 w 238619"/>
                <a:gd name="connsiteY0" fmla="*/ 119310 h 238619"/>
                <a:gd name="connsiteX1" fmla="*/ 119410 w 238619"/>
                <a:gd name="connsiteY1" fmla="*/ 238619 h 238619"/>
                <a:gd name="connsiteX2" fmla="*/ 100 w 238619"/>
                <a:gd name="connsiteY2" fmla="*/ 119310 h 238619"/>
                <a:gd name="connsiteX3" fmla="*/ 119410 w 238619"/>
                <a:gd name="connsiteY3" fmla="*/ 0 h 238619"/>
                <a:gd name="connsiteX4" fmla="*/ 238719 w 238619"/>
                <a:gd name="connsiteY4" fmla="*/ 119310 h 23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19" h="238619">
                  <a:moveTo>
                    <a:pt x="238719" y="119310"/>
                  </a:moveTo>
                  <a:cubicBezTo>
                    <a:pt x="238719" y="185202"/>
                    <a:pt x="185302" y="238619"/>
                    <a:pt x="119410" y="238619"/>
                  </a:cubicBezTo>
                  <a:cubicBezTo>
                    <a:pt x="53517" y="238619"/>
                    <a:pt x="100" y="185202"/>
                    <a:pt x="100" y="119310"/>
                  </a:cubicBezTo>
                  <a:cubicBezTo>
                    <a:pt x="100" y="53417"/>
                    <a:pt x="53517" y="0"/>
                    <a:pt x="119410" y="0"/>
                  </a:cubicBezTo>
                  <a:cubicBezTo>
                    <a:pt x="185302" y="0"/>
                    <a:pt x="238719" y="53417"/>
                    <a:pt x="238719" y="119310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205FB20-0D94-3D08-BACB-12DDFE4DD962}"/>
                </a:ext>
              </a:extLst>
            </p:cNvPr>
            <p:cNvSpPr/>
            <p:nvPr/>
          </p:nvSpPr>
          <p:spPr>
            <a:xfrm>
              <a:off x="2482516" y="2941196"/>
              <a:ext cx="166287" cy="166287"/>
            </a:xfrm>
            <a:custGeom>
              <a:avLst/>
              <a:gdLst>
                <a:gd name="connsiteX0" fmla="*/ 238719 w 238619"/>
                <a:gd name="connsiteY0" fmla="*/ 119310 h 238619"/>
                <a:gd name="connsiteX1" fmla="*/ 119410 w 238619"/>
                <a:gd name="connsiteY1" fmla="*/ 238619 h 238619"/>
                <a:gd name="connsiteX2" fmla="*/ 100 w 238619"/>
                <a:gd name="connsiteY2" fmla="*/ 119310 h 238619"/>
                <a:gd name="connsiteX3" fmla="*/ 119410 w 238619"/>
                <a:gd name="connsiteY3" fmla="*/ 0 h 238619"/>
                <a:gd name="connsiteX4" fmla="*/ 238719 w 238619"/>
                <a:gd name="connsiteY4" fmla="*/ 119310 h 23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19" h="238619">
                  <a:moveTo>
                    <a:pt x="238719" y="119310"/>
                  </a:moveTo>
                  <a:cubicBezTo>
                    <a:pt x="238719" y="185202"/>
                    <a:pt x="185302" y="238619"/>
                    <a:pt x="119410" y="238619"/>
                  </a:cubicBezTo>
                  <a:cubicBezTo>
                    <a:pt x="53517" y="238619"/>
                    <a:pt x="100" y="185202"/>
                    <a:pt x="100" y="119310"/>
                  </a:cubicBezTo>
                  <a:cubicBezTo>
                    <a:pt x="100" y="53417"/>
                    <a:pt x="53517" y="0"/>
                    <a:pt x="119410" y="0"/>
                  </a:cubicBezTo>
                  <a:cubicBezTo>
                    <a:pt x="185302" y="0"/>
                    <a:pt x="238719" y="53417"/>
                    <a:pt x="238719" y="119310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F726329-0BF9-7CA9-9E06-7FE7739A4912}"/>
                </a:ext>
              </a:extLst>
            </p:cNvPr>
            <p:cNvSpPr/>
            <p:nvPr/>
          </p:nvSpPr>
          <p:spPr>
            <a:xfrm>
              <a:off x="2227657" y="3369718"/>
              <a:ext cx="108134" cy="108134"/>
            </a:xfrm>
            <a:custGeom>
              <a:avLst/>
              <a:gdLst>
                <a:gd name="connsiteX0" fmla="*/ 155271 w 155170"/>
                <a:gd name="connsiteY0" fmla="*/ 77585 h 155170"/>
                <a:gd name="connsiteX1" fmla="*/ 77685 w 155170"/>
                <a:gd name="connsiteY1" fmla="*/ 155171 h 155170"/>
                <a:gd name="connsiteX2" fmla="*/ 100 w 155170"/>
                <a:gd name="connsiteY2" fmla="*/ 77585 h 155170"/>
                <a:gd name="connsiteX3" fmla="*/ 77685 w 155170"/>
                <a:gd name="connsiteY3" fmla="*/ 0 h 155170"/>
                <a:gd name="connsiteX4" fmla="*/ 155271 w 155170"/>
                <a:gd name="connsiteY4" fmla="*/ 77585 h 155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170" h="155170">
                  <a:moveTo>
                    <a:pt x="155271" y="77585"/>
                  </a:moveTo>
                  <a:cubicBezTo>
                    <a:pt x="155271" y="120435"/>
                    <a:pt x="120535" y="155171"/>
                    <a:pt x="77685" y="155171"/>
                  </a:cubicBezTo>
                  <a:cubicBezTo>
                    <a:pt x="34836" y="155171"/>
                    <a:pt x="100" y="120435"/>
                    <a:pt x="100" y="77585"/>
                  </a:cubicBezTo>
                  <a:cubicBezTo>
                    <a:pt x="100" y="34736"/>
                    <a:pt x="34836" y="0"/>
                    <a:pt x="77685" y="0"/>
                  </a:cubicBezTo>
                  <a:cubicBezTo>
                    <a:pt x="120535" y="0"/>
                    <a:pt x="155271" y="34736"/>
                    <a:pt x="155271" y="77585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D286734F-223B-4046-EFC0-89B6D7BF0A9C}"/>
                </a:ext>
              </a:extLst>
            </p:cNvPr>
            <p:cNvSpPr/>
            <p:nvPr/>
          </p:nvSpPr>
          <p:spPr>
            <a:xfrm>
              <a:off x="2227657" y="3369718"/>
              <a:ext cx="108134" cy="108134"/>
            </a:xfrm>
            <a:custGeom>
              <a:avLst/>
              <a:gdLst>
                <a:gd name="connsiteX0" fmla="*/ 155271 w 155170"/>
                <a:gd name="connsiteY0" fmla="*/ 77585 h 155170"/>
                <a:gd name="connsiteX1" fmla="*/ 77685 w 155170"/>
                <a:gd name="connsiteY1" fmla="*/ 155171 h 155170"/>
                <a:gd name="connsiteX2" fmla="*/ 100 w 155170"/>
                <a:gd name="connsiteY2" fmla="*/ 77585 h 155170"/>
                <a:gd name="connsiteX3" fmla="*/ 77685 w 155170"/>
                <a:gd name="connsiteY3" fmla="*/ 0 h 155170"/>
                <a:gd name="connsiteX4" fmla="*/ 155271 w 155170"/>
                <a:gd name="connsiteY4" fmla="*/ 77585 h 155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170" h="155170">
                  <a:moveTo>
                    <a:pt x="155271" y="77585"/>
                  </a:moveTo>
                  <a:cubicBezTo>
                    <a:pt x="155271" y="120435"/>
                    <a:pt x="120535" y="155171"/>
                    <a:pt x="77685" y="155171"/>
                  </a:cubicBezTo>
                  <a:cubicBezTo>
                    <a:pt x="34836" y="155171"/>
                    <a:pt x="100" y="120435"/>
                    <a:pt x="100" y="77585"/>
                  </a:cubicBezTo>
                  <a:cubicBezTo>
                    <a:pt x="100" y="34736"/>
                    <a:pt x="34836" y="0"/>
                    <a:pt x="77685" y="0"/>
                  </a:cubicBezTo>
                  <a:cubicBezTo>
                    <a:pt x="120535" y="0"/>
                    <a:pt x="155271" y="34736"/>
                    <a:pt x="155271" y="77585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840D584-8120-8438-22BC-43760BC6AA0A}"/>
                </a:ext>
              </a:extLst>
            </p:cNvPr>
            <p:cNvSpPr/>
            <p:nvPr/>
          </p:nvSpPr>
          <p:spPr>
            <a:xfrm>
              <a:off x="2875153" y="3204894"/>
              <a:ext cx="148532" cy="148532"/>
            </a:xfrm>
            <a:custGeom>
              <a:avLst/>
              <a:gdLst>
                <a:gd name="connsiteX0" fmla="*/ 213241 w 213140"/>
                <a:gd name="connsiteY0" fmla="*/ 106570 h 213140"/>
                <a:gd name="connsiteX1" fmla="*/ 106671 w 213140"/>
                <a:gd name="connsiteY1" fmla="*/ 213141 h 213140"/>
                <a:gd name="connsiteX2" fmla="*/ 100 w 213140"/>
                <a:gd name="connsiteY2" fmla="*/ 106570 h 213140"/>
                <a:gd name="connsiteX3" fmla="*/ 106671 w 213140"/>
                <a:gd name="connsiteY3" fmla="*/ 0 h 213140"/>
                <a:gd name="connsiteX4" fmla="*/ 213241 w 213140"/>
                <a:gd name="connsiteY4" fmla="*/ 106570 h 21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140" h="213140">
                  <a:moveTo>
                    <a:pt x="213241" y="106570"/>
                  </a:moveTo>
                  <a:cubicBezTo>
                    <a:pt x="213241" y="165428"/>
                    <a:pt x="165528" y="213141"/>
                    <a:pt x="106671" y="213141"/>
                  </a:cubicBezTo>
                  <a:cubicBezTo>
                    <a:pt x="47813" y="213141"/>
                    <a:pt x="100" y="165428"/>
                    <a:pt x="100" y="106570"/>
                  </a:cubicBezTo>
                  <a:cubicBezTo>
                    <a:pt x="100" y="47713"/>
                    <a:pt x="47813" y="0"/>
                    <a:pt x="106671" y="0"/>
                  </a:cubicBezTo>
                  <a:cubicBezTo>
                    <a:pt x="165528" y="0"/>
                    <a:pt x="213241" y="47713"/>
                    <a:pt x="213241" y="106570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828D62F-0673-5652-A531-328C542F5E5E}"/>
                </a:ext>
              </a:extLst>
            </p:cNvPr>
            <p:cNvSpPr/>
            <p:nvPr/>
          </p:nvSpPr>
          <p:spPr>
            <a:xfrm>
              <a:off x="2875153" y="3204894"/>
              <a:ext cx="148532" cy="148532"/>
            </a:xfrm>
            <a:custGeom>
              <a:avLst/>
              <a:gdLst>
                <a:gd name="connsiteX0" fmla="*/ 213241 w 213140"/>
                <a:gd name="connsiteY0" fmla="*/ 106570 h 213140"/>
                <a:gd name="connsiteX1" fmla="*/ 106671 w 213140"/>
                <a:gd name="connsiteY1" fmla="*/ 213141 h 213140"/>
                <a:gd name="connsiteX2" fmla="*/ 100 w 213140"/>
                <a:gd name="connsiteY2" fmla="*/ 106570 h 213140"/>
                <a:gd name="connsiteX3" fmla="*/ 106671 w 213140"/>
                <a:gd name="connsiteY3" fmla="*/ 0 h 213140"/>
                <a:gd name="connsiteX4" fmla="*/ 213241 w 213140"/>
                <a:gd name="connsiteY4" fmla="*/ 106570 h 21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140" h="213140">
                  <a:moveTo>
                    <a:pt x="213241" y="106570"/>
                  </a:moveTo>
                  <a:cubicBezTo>
                    <a:pt x="213241" y="165428"/>
                    <a:pt x="165528" y="213141"/>
                    <a:pt x="106671" y="213141"/>
                  </a:cubicBezTo>
                  <a:cubicBezTo>
                    <a:pt x="47813" y="213141"/>
                    <a:pt x="100" y="165428"/>
                    <a:pt x="100" y="106570"/>
                  </a:cubicBezTo>
                  <a:cubicBezTo>
                    <a:pt x="100" y="47713"/>
                    <a:pt x="47813" y="0"/>
                    <a:pt x="106671" y="0"/>
                  </a:cubicBezTo>
                  <a:cubicBezTo>
                    <a:pt x="165528" y="0"/>
                    <a:pt x="213241" y="47713"/>
                    <a:pt x="213241" y="106570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6EC3B6C-6DBD-113C-FC0F-0F2BE366E21B}"/>
                </a:ext>
              </a:extLst>
            </p:cNvPr>
            <p:cNvSpPr/>
            <p:nvPr/>
          </p:nvSpPr>
          <p:spPr>
            <a:xfrm>
              <a:off x="2636539" y="3092667"/>
              <a:ext cx="97501" cy="97501"/>
            </a:xfrm>
            <a:custGeom>
              <a:avLst/>
              <a:gdLst>
                <a:gd name="connsiteX0" fmla="*/ 140011 w 139911"/>
                <a:gd name="connsiteY0" fmla="*/ 69956 h 139911"/>
                <a:gd name="connsiteX1" fmla="*/ 70056 w 139911"/>
                <a:gd name="connsiteY1" fmla="*/ 139911 h 139911"/>
                <a:gd name="connsiteX2" fmla="*/ 100 w 139911"/>
                <a:gd name="connsiteY2" fmla="*/ 69956 h 139911"/>
                <a:gd name="connsiteX3" fmla="*/ 70056 w 139911"/>
                <a:gd name="connsiteY3" fmla="*/ 0 h 139911"/>
                <a:gd name="connsiteX4" fmla="*/ 140011 w 139911"/>
                <a:gd name="connsiteY4" fmla="*/ 69956 h 139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11" h="139911">
                  <a:moveTo>
                    <a:pt x="140011" y="69956"/>
                  </a:moveTo>
                  <a:cubicBezTo>
                    <a:pt x="140011" y="108591"/>
                    <a:pt x="108691" y="139911"/>
                    <a:pt x="70056" y="139911"/>
                  </a:cubicBezTo>
                  <a:cubicBezTo>
                    <a:pt x="31420" y="139911"/>
                    <a:pt x="100" y="108591"/>
                    <a:pt x="100" y="69956"/>
                  </a:cubicBezTo>
                  <a:cubicBezTo>
                    <a:pt x="100" y="31320"/>
                    <a:pt x="31420" y="0"/>
                    <a:pt x="70056" y="0"/>
                  </a:cubicBezTo>
                  <a:cubicBezTo>
                    <a:pt x="108691" y="0"/>
                    <a:pt x="140011" y="31320"/>
                    <a:pt x="140011" y="69956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F711C0CF-C50D-802C-574C-5BF8AD4E9412}"/>
                </a:ext>
              </a:extLst>
            </p:cNvPr>
            <p:cNvSpPr/>
            <p:nvPr/>
          </p:nvSpPr>
          <p:spPr>
            <a:xfrm>
              <a:off x="2636539" y="3092667"/>
              <a:ext cx="97501" cy="97501"/>
            </a:xfrm>
            <a:custGeom>
              <a:avLst/>
              <a:gdLst>
                <a:gd name="connsiteX0" fmla="*/ 140011 w 139911"/>
                <a:gd name="connsiteY0" fmla="*/ 69956 h 139911"/>
                <a:gd name="connsiteX1" fmla="*/ 70056 w 139911"/>
                <a:gd name="connsiteY1" fmla="*/ 139911 h 139911"/>
                <a:gd name="connsiteX2" fmla="*/ 100 w 139911"/>
                <a:gd name="connsiteY2" fmla="*/ 69956 h 139911"/>
                <a:gd name="connsiteX3" fmla="*/ 70056 w 139911"/>
                <a:gd name="connsiteY3" fmla="*/ 0 h 139911"/>
                <a:gd name="connsiteX4" fmla="*/ 140011 w 139911"/>
                <a:gd name="connsiteY4" fmla="*/ 69956 h 139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11" h="139911">
                  <a:moveTo>
                    <a:pt x="140011" y="69956"/>
                  </a:moveTo>
                  <a:cubicBezTo>
                    <a:pt x="140011" y="108591"/>
                    <a:pt x="108691" y="139911"/>
                    <a:pt x="70056" y="139911"/>
                  </a:cubicBezTo>
                  <a:cubicBezTo>
                    <a:pt x="31420" y="139911"/>
                    <a:pt x="100" y="108591"/>
                    <a:pt x="100" y="69956"/>
                  </a:cubicBezTo>
                  <a:cubicBezTo>
                    <a:pt x="100" y="31320"/>
                    <a:pt x="31420" y="0"/>
                    <a:pt x="70056" y="0"/>
                  </a:cubicBezTo>
                  <a:cubicBezTo>
                    <a:pt x="108691" y="0"/>
                    <a:pt x="140011" y="31320"/>
                    <a:pt x="140011" y="69956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2CE7C8D-6D1B-93E3-BC6A-69156478A1A9}"/>
                </a:ext>
              </a:extLst>
            </p:cNvPr>
            <p:cNvSpPr/>
            <p:nvPr/>
          </p:nvSpPr>
          <p:spPr>
            <a:xfrm>
              <a:off x="3488744" y="2824110"/>
              <a:ext cx="138751" cy="138751"/>
            </a:xfrm>
            <a:custGeom>
              <a:avLst/>
              <a:gdLst>
                <a:gd name="connsiteX0" fmla="*/ 199205 w 199105"/>
                <a:gd name="connsiteY0" fmla="*/ 99553 h 199105"/>
                <a:gd name="connsiteX1" fmla="*/ 99653 w 199105"/>
                <a:gd name="connsiteY1" fmla="*/ 199105 h 199105"/>
                <a:gd name="connsiteX2" fmla="*/ 100 w 199105"/>
                <a:gd name="connsiteY2" fmla="*/ 99553 h 199105"/>
                <a:gd name="connsiteX3" fmla="*/ 99653 w 199105"/>
                <a:gd name="connsiteY3" fmla="*/ 0 h 199105"/>
                <a:gd name="connsiteX4" fmla="*/ 199205 w 199105"/>
                <a:gd name="connsiteY4" fmla="*/ 99553 h 19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105" h="199105">
                  <a:moveTo>
                    <a:pt x="199205" y="99553"/>
                  </a:moveTo>
                  <a:cubicBezTo>
                    <a:pt x="199205" y="154534"/>
                    <a:pt x="154634" y="199105"/>
                    <a:pt x="99653" y="199105"/>
                  </a:cubicBezTo>
                  <a:cubicBezTo>
                    <a:pt x="44671" y="199105"/>
                    <a:pt x="100" y="154534"/>
                    <a:pt x="100" y="99553"/>
                  </a:cubicBezTo>
                  <a:cubicBezTo>
                    <a:pt x="100" y="44571"/>
                    <a:pt x="44671" y="0"/>
                    <a:pt x="99653" y="0"/>
                  </a:cubicBezTo>
                  <a:cubicBezTo>
                    <a:pt x="154634" y="0"/>
                    <a:pt x="199205" y="44571"/>
                    <a:pt x="199205" y="99553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F463302-E23F-52C9-AAEB-05260D1B73B6}"/>
                </a:ext>
              </a:extLst>
            </p:cNvPr>
            <p:cNvSpPr/>
            <p:nvPr/>
          </p:nvSpPr>
          <p:spPr>
            <a:xfrm>
              <a:off x="3488744" y="2824110"/>
              <a:ext cx="138751" cy="138751"/>
            </a:xfrm>
            <a:custGeom>
              <a:avLst/>
              <a:gdLst>
                <a:gd name="connsiteX0" fmla="*/ 199205 w 199105"/>
                <a:gd name="connsiteY0" fmla="*/ 99553 h 199105"/>
                <a:gd name="connsiteX1" fmla="*/ 99653 w 199105"/>
                <a:gd name="connsiteY1" fmla="*/ 199105 h 199105"/>
                <a:gd name="connsiteX2" fmla="*/ 100 w 199105"/>
                <a:gd name="connsiteY2" fmla="*/ 99553 h 199105"/>
                <a:gd name="connsiteX3" fmla="*/ 99653 w 199105"/>
                <a:gd name="connsiteY3" fmla="*/ 0 h 199105"/>
                <a:gd name="connsiteX4" fmla="*/ 199205 w 199105"/>
                <a:gd name="connsiteY4" fmla="*/ 99553 h 19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105" h="199105">
                  <a:moveTo>
                    <a:pt x="199205" y="99553"/>
                  </a:moveTo>
                  <a:cubicBezTo>
                    <a:pt x="199205" y="154534"/>
                    <a:pt x="154634" y="199105"/>
                    <a:pt x="99653" y="199105"/>
                  </a:cubicBezTo>
                  <a:cubicBezTo>
                    <a:pt x="44671" y="199105"/>
                    <a:pt x="100" y="154534"/>
                    <a:pt x="100" y="99553"/>
                  </a:cubicBezTo>
                  <a:cubicBezTo>
                    <a:pt x="100" y="44571"/>
                    <a:pt x="44671" y="0"/>
                    <a:pt x="99653" y="0"/>
                  </a:cubicBezTo>
                  <a:cubicBezTo>
                    <a:pt x="154634" y="0"/>
                    <a:pt x="199205" y="44571"/>
                    <a:pt x="199205" y="99553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EDE25CC7-A795-019F-DB9E-AF8B249EF688}"/>
                </a:ext>
              </a:extLst>
            </p:cNvPr>
            <p:cNvSpPr/>
            <p:nvPr/>
          </p:nvSpPr>
          <p:spPr>
            <a:xfrm>
              <a:off x="1466886" y="3950641"/>
              <a:ext cx="20653" cy="20653"/>
            </a:xfrm>
            <a:custGeom>
              <a:avLst/>
              <a:gdLst>
                <a:gd name="connsiteX0" fmla="*/ 29737 w 29636"/>
                <a:gd name="connsiteY0" fmla="*/ 14818 h 29636"/>
                <a:gd name="connsiteX1" fmla="*/ 14918 w 29636"/>
                <a:gd name="connsiteY1" fmla="*/ 29637 h 29636"/>
                <a:gd name="connsiteX2" fmla="*/ 100 w 29636"/>
                <a:gd name="connsiteY2" fmla="*/ 14818 h 29636"/>
                <a:gd name="connsiteX3" fmla="*/ 14918 w 29636"/>
                <a:gd name="connsiteY3" fmla="*/ 0 h 29636"/>
                <a:gd name="connsiteX4" fmla="*/ 29737 w 29636"/>
                <a:gd name="connsiteY4" fmla="*/ 14818 h 2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36" h="29636">
                  <a:moveTo>
                    <a:pt x="29737" y="14818"/>
                  </a:moveTo>
                  <a:cubicBezTo>
                    <a:pt x="29737" y="23002"/>
                    <a:pt x="23102" y="29637"/>
                    <a:pt x="14918" y="29637"/>
                  </a:cubicBezTo>
                  <a:cubicBezTo>
                    <a:pt x="6734" y="29637"/>
                    <a:pt x="100" y="23002"/>
                    <a:pt x="100" y="14818"/>
                  </a:cubicBezTo>
                  <a:cubicBezTo>
                    <a:pt x="100" y="6634"/>
                    <a:pt x="6734" y="0"/>
                    <a:pt x="14918" y="0"/>
                  </a:cubicBezTo>
                  <a:cubicBezTo>
                    <a:pt x="23102" y="0"/>
                    <a:pt x="29737" y="6634"/>
                    <a:pt x="29737" y="14818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22C8EF-34D5-73B6-F220-7D2AAB8942CB}"/>
                </a:ext>
              </a:extLst>
            </p:cNvPr>
            <p:cNvSpPr/>
            <p:nvPr/>
          </p:nvSpPr>
          <p:spPr>
            <a:xfrm>
              <a:off x="1466886" y="3950641"/>
              <a:ext cx="20653" cy="20653"/>
            </a:xfrm>
            <a:custGeom>
              <a:avLst/>
              <a:gdLst>
                <a:gd name="connsiteX0" fmla="*/ 29737 w 29636"/>
                <a:gd name="connsiteY0" fmla="*/ 14818 h 29636"/>
                <a:gd name="connsiteX1" fmla="*/ 14918 w 29636"/>
                <a:gd name="connsiteY1" fmla="*/ 29637 h 29636"/>
                <a:gd name="connsiteX2" fmla="*/ 100 w 29636"/>
                <a:gd name="connsiteY2" fmla="*/ 14818 h 29636"/>
                <a:gd name="connsiteX3" fmla="*/ 14918 w 29636"/>
                <a:gd name="connsiteY3" fmla="*/ 0 h 29636"/>
                <a:gd name="connsiteX4" fmla="*/ 29737 w 29636"/>
                <a:gd name="connsiteY4" fmla="*/ 14818 h 2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36" h="29636">
                  <a:moveTo>
                    <a:pt x="29737" y="14818"/>
                  </a:moveTo>
                  <a:cubicBezTo>
                    <a:pt x="29737" y="23002"/>
                    <a:pt x="23102" y="29637"/>
                    <a:pt x="14918" y="29637"/>
                  </a:cubicBezTo>
                  <a:cubicBezTo>
                    <a:pt x="6734" y="29637"/>
                    <a:pt x="100" y="23002"/>
                    <a:pt x="100" y="14818"/>
                  </a:cubicBezTo>
                  <a:cubicBezTo>
                    <a:pt x="100" y="6634"/>
                    <a:pt x="6734" y="0"/>
                    <a:pt x="14918" y="0"/>
                  </a:cubicBezTo>
                  <a:cubicBezTo>
                    <a:pt x="23102" y="0"/>
                    <a:pt x="29737" y="6634"/>
                    <a:pt x="29737" y="14818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9A4834D-E958-D8F2-AE26-04E4929902A4}"/>
                </a:ext>
              </a:extLst>
            </p:cNvPr>
            <p:cNvSpPr/>
            <p:nvPr/>
          </p:nvSpPr>
          <p:spPr>
            <a:xfrm>
              <a:off x="1906874" y="3061828"/>
              <a:ext cx="159177" cy="159177"/>
            </a:xfrm>
            <a:custGeom>
              <a:avLst/>
              <a:gdLst>
                <a:gd name="connsiteX0" fmla="*/ 228518 w 228417"/>
                <a:gd name="connsiteY0" fmla="*/ 114209 h 228417"/>
                <a:gd name="connsiteX1" fmla="*/ 114309 w 228417"/>
                <a:gd name="connsiteY1" fmla="*/ 228418 h 228417"/>
                <a:gd name="connsiteX2" fmla="*/ 100 w 228417"/>
                <a:gd name="connsiteY2" fmla="*/ 114209 h 228417"/>
                <a:gd name="connsiteX3" fmla="*/ 114309 w 228417"/>
                <a:gd name="connsiteY3" fmla="*/ 0 h 228417"/>
                <a:gd name="connsiteX4" fmla="*/ 228518 w 228417"/>
                <a:gd name="connsiteY4" fmla="*/ 114209 h 22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417" h="228417">
                  <a:moveTo>
                    <a:pt x="228518" y="114209"/>
                  </a:moveTo>
                  <a:cubicBezTo>
                    <a:pt x="228518" y="177285"/>
                    <a:pt x="177385" y="228418"/>
                    <a:pt x="114309" y="228418"/>
                  </a:cubicBezTo>
                  <a:cubicBezTo>
                    <a:pt x="51233" y="228418"/>
                    <a:pt x="100" y="177285"/>
                    <a:pt x="100" y="114209"/>
                  </a:cubicBezTo>
                  <a:cubicBezTo>
                    <a:pt x="100" y="51133"/>
                    <a:pt x="51233" y="0"/>
                    <a:pt x="114309" y="0"/>
                  </a:cubicBezTo>
                  <a:cubicBezTo>
                    <a:pt x="177385" y="0"/>
                    <a:pt x="228518" y="51133"/>
                    <a:pt x="228518" y="114209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CFBB2917-5FF2-D7BD-649C-C78340D632AA}"/>
                </a:ext>
              </a:extLst>
            </p:cNvPr>
            <p:cNvSpPr/>
            <p:nvPr/>
          </p:nvSpPr>
          <p:spPr>
            <a:xfrm>
              <a:off x="1906874" y="3061828"/>
              <a:ext cx="159177" cy="159177"/>
            </a:xfrm>
            <a:custGeom>
              <a:avLst/>
              <a:gdLst>
                <a:gd name="connsiteX0" fmla="*/ 228518 w 228417"/>
                <a:gd name="connsiteY0" fmla="*/ 114209 h 228417"/>
                <a:gd name="connsiteX1" fmla="*/ 114309 w 228417"/>
                <a:gd name="connsiteY1" fmla="*/ 228418 h 228417"/>
                <a:gd name="connsiteX2" fmla="*/ 100 w 228417"/>
                <a:gd name="connsiteY2" fmla="*/ 114209 h 228417"/>
                <a:gd name="connsiteX3" fmla="*/ 114309 w 228417"/>
                <a:gd name="connsiteY3" fmla="*/ 0 h 228417"/>
                <a:gd name="connsiteX4" fmla="*/ 228518 w 228417"/>
                <a:gd name="connsiteY4" fmla="*/ 114209 h 22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417" h="228417">
                  <a:moveTo>
                    <a:pt x="228518" y="114209"/>
                  </a:moveTo>
                  <a:cubicBezTo>
                    <a:pt x="228518" y="177285"/>
                    <a:pt x="177385" y="228418"/>
                    <a:pt x="114309" y="228418"/>
                  </a:cubicBezTo>
                  <a:cubicBezTo>
                    <a:pt x="51233" y="228418"/>
                    <a:pt x="100" y="177285"/>
                    <a:pt x="100" y="114209"/>
                  </a:cubicBezTo>
                  <a:cubicBezTo>
                    <a:pt x="100" y="51133"/>
                    <a:pt x="51233" y="0"/>
                    <a:pt x="114309" y="0"/>
                  </a:cubicBezTo>
                  <a:cubicBezTo>
                    <a:pt x="177385" y="0"/>
                    <a:pt x="228518" y="51133"/>
                    <a:pt x="228518" y="114209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E9DD5B76-79D8-DA31-814F-9321C1A422FE}"/>
                </a:ext>
              </a:extLst>
            </p:cNvPr>
            <p:cNvSpPr/>
            <p:nvPr/>
          </p:nvSpPr>
          <p:spPr>
            <a:xfrm>
              <a:off x="1893620" y="3395431"/>
              <a:ext cx="111806" cy="111806"/>
            </a:xfrm>
            <a:custGeom>
              <a:avLst/>
              <a:gdLst>
                <a:gd name="connsiteX0" fmla="*/ 160541 w 160440"/>
                <a:gd name="connsiteY0" fmla="*/ 80220 h 160440"/>
                <a:gd name="connsiteX1" fmla="*/ 80320 w 160440"/>
                <a:gd name="connsiteY1" fmla="*/ 160441 h 160440"/>
                <a:gd name="connsiteX2" fmla="*/ 100 w 160440"/>
                <a:gd name="connsiteY2" fmla="*/ 80220 h 160440"/>
                <a:gd name="connsiteX3" fmla="*/ 80320 w 160440"/>
                <a:gd name="connsiteY3" fmla="*/ 0 h 160440"/>
                <a:gd name="connsiteX4" fmla="*/ 160541 w 160440"/>
                <a:gd name="connsiteY4" fmla="*/ 80220 h 1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440" h="160440">
                  <a:moveTo>
                    <a:pt x="160541" y="80220"/>
                  </a:moveTo>
                  <a:cubicBezTo>
                    <a:pt x="160541" y="124525"/>
                    <a:pt x="124625" y="160441"/>
                    <a:pt x="80320" y="160441"/>
                  </a:cubicBezTo>
                  <a:cubicBezTo>
                    <a:pt x="36016" y="160441"/>
                    <a:pt x="100" y="124525"/>
                    <a:pt x="100" y="80220"/>
                  </a:cubicBezTo>
                  <a:cubicBezTo>
                    <a:pt x="100" y="35916"/>
                    <a:pt x="36016" y="0"/>
                    <a:pt x="80320" y="0"/>
                  </a:cubicBezTo>
                  <a:cubicBezTo>
                    <a:pt x="124625" y="0"/>
                    <a:pt x="160541" y="35916"/>
                    <a:pt x="160541" y="80220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962DE9F-ECAF-8436-0BEB-6BCC7904EC14}"/>
                </a:ext>
              </a:extLst>
            </p:cNvPr>
            <p:cNvSpPr/>
            <p:nvPr/>
          </p:nvSpPr>
          <p:spPr>
            <a:xfrm>
              <a:off x="1893620" y="3395431"/>
              <a:ext cx="111806" cy="111806"/>
            </a:xfrm>
            <a:custGeom>
              <a:avLst/>
              <a:gdLst>
                <a:gd name="connsiteX0" fmla="*/ 160541 w 160440"/>
                <a:gd name="connsiteY0" fmla="*/ 80220 h 160440"/>
                <a:gd name="connsiteX1" fmla="*/ 80320 w 160440"/>
                <a:gd name="connsiteY1" fmla="*/ 160441 h 160440"/>
                <a:gd name="connsiteX2" fmla="*/ 100 w 160440"/>
                <a:gd name="connsiteY2" fmla="*/ 80220 h 160440"/>
                <a:gd name="connsiteX3" fmla="*/ 80320 w 160440"/>
                <a:gd name="connsiteY3" fmla="*/ 0 h 160440"/>
                <a:gd name="connsiteX4" fmla="*/ 160541 w 160440"/>
                <a:gd name="connsiteY4" fmla="*/ 80220 h 1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440" h="160440">
                  <a:moveTo>
                    <a:pt x="160541" y="80220"/>
                  </a:moveTo>
                  <a:cubicBezTo>
                    <a:pt x="160541" y="124525"/>
                    <a:pt x="124625" y="160441"/>
                    <a:pt x="80320" y="160441"/>
                  </a:cubicBezTo>
                  <a:cubicBezTo>
                    <a:pt x="36016" y="160441"/>
                    <a:pt x="100" y="124525"/>
                    <a:pt x="100" y="80220"/>
                  </a:cubicBezTo>
                  <a:cubicBezTo>
                    <a:pt x="100" y="35916"/>
                    <a:pt x="36016" y="0"/>
                    <a:pt x="80320" y="0"/>
                  </a:cubicBezTo>
                  <a:cubicBezTo>
                    <a:pt x="124625" y="0"/>
                    <a:pt x="160541" y="35916"/>
                    <a:pt x="160541" y="80220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DD499C7D-4B47-86B5-AD72-515966EA5C78}"/>
                </a:ext>
              </a:extLst>
            </p:cNvPr>
            <p:cNvSpPr/>
            <p:nvPr/>
          </p:nvSpPr>
          <p:spPr>
            <a:xfrm>
              <a:off x="1807331" y="4088867"/>
              <a:ext cx="102328" cy="102328"/>
            </a:xfrm>
            <a:custGeom>
              <a:avLst/>
              <a:gdLst>
                <a:gd name="connsiteX0" fmla="*/ 146940 w 146839"/>
                <a:gd name="connsiteY0" fmla="*/ 73420 h 146839"/>
                <a:gd name="connsiteX1" fmla="*/ 73520 w 146839"/>
                <a:gd name="connsiteY1" fmla="*/ 146840 h 146839"/>
                <a:gd name="connsiteX2" fmla="*/ 100 w 146839"/>
                <a:gd name="connsiteY2" fmla="*/ 73420 h 146839"/>
                <a:gd name="connsiteX3" fmla="*/ 73520 w 146839"/>
                <a:gd name="connsiteY3" fmla="*/ 0 h 146839"/>
                <a:gd name="connsiteX4" fmla="*/ 146940 w 146839"/>
                <a:gd name="connsiteY4" fmla="*/ 73420 h 14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39" h="146839">
                  <a:moveTo>
                    <a:pt x="146940" y="73420"/>
                  </a:moveTo>
                  <a:cubicBezTo>
                    <a:pt x="146940" y="113969"/>
                    <a:pt x="114069" y="146840"/>
                    <a:pt x="73520" y="146840"/>
                  </a:cubicBezTo>
                  <a:cubicBezTo>
                    <a:pt x="32971" y="146840"/>
                    <a:pt x="100" y="113969"/>
                    <a:pt x="100" y="73420"/>
                  </a:cubicBezTo>
                  <a:cubicBezTo>
                    <a:pt x="100" y="32871"/>
                    <a:pt x="32971" y="0"/>
                    <a:pt x="73520" y="0"/>
                  </a:cubicBezTo>
                  <a:cubicBezTo>
                    <a:pt x="114069" y="0"/>
                    <a:pt x="146940" y="32871"/>
                    <a:pt x="146940" y="73420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79C58CF3-BDF4-1871-4EF5-A3D0F8ABBA03}"/>
                </a:ext>
              </a:extLst>
            </p:cNvPr>
            <p:cNvSpPr/>
            <p:nvPr/>
          </p:nvSpPr>
          <p:spPr>
            <a:xfrm>
              <a:off x="1807331" y="4088867"/>
              <a:ext cx="102328" cy="102328"/>
            </a:xfrm>
            <a:custGeom>
              <a:avLst/>
              <a:gdLst>
                <a:gd name="connsiteX0" fmla="*/ 146940 w 146839"/>
                <a:gd name="connsiteY0" fmla="*/ 73420 h 146839"/>
                <a:gd name="connsiteX1" fmla="*/ 73520 w 146839"/>
                <a:gd name="connsiteY1" fmla="*/ 146840 h 146839"/>
                <a:gd name="connsiteX2" fmla="*/ 100 w 146839"/>
                <a:gd name="connsiteY2" fmla="*/ 73420 h 146839"/>
                <a:gd name="connsiteX3" fmla="*/ 73520 w 146839"/>
                <a:gd name="connsiteY3" fmla="*/ 0 h 146839"/>
                <a:gd name="connsiteX4" fmla="*/ 146940 w 146839"/>
                <a:gd name="connsiteY4" fmla="*/ 73420 h 14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39" h="146839">
                  <a:moveTo>
                    <a:pt x="146940" y="73420"/>
                  </a:moveTo>
                  <a:cubicBezTo>
                    <a:pt x="146940" y="113969"/>
                    <a:pt x="114069" y="146840"/>
                    <a:pt x="73520" y="146840"/>
                  </a:cubicBezTo>
                  <a:cubicBezTo>
                    <a:pt x="32971" y="146840"/>
                    <a:pt x="100" y="113969"/>
                    <a:pt x="100" y="73420"/>
                  </a:cubicBezTo>
                  <a:cubicBezTo>
                    <a:pt x="100" y="32871"/>
                    <a:pt x="32971" y="0"/>
                    <a:pt x="73520" y="0"/>
                  </a:cubicBezTo>
                  <a:cubicBezTo>
                    <a:pt x="114069" y="0"/>
                    <a:pt x="146940" y="32871"/>
                    <a:pt x="146940" y="73420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31B04587-79BB-30D2-6AB8-F36A35738239}"/>
                </a:ext>
              </a:extLst>
            </p:cNvPr>
            <p:cNvSpPr/>
            <p:nvPr/>
          </p:nvSpPr>
          <p:spPr>
            <a:xfrm>
              <a:off x="1468509" y="4979591"/>
              <a:ext cx="28843" cy="28843"/>
            </a:xfrm>
            <a:custGeom>
              <a:avLst/>
              <a:gdLst>
                <a:gd name="connsiteX0" fmla="*/ 41491 w 41390"/>
                <a:gd name="connsiteY0" fmla="*/ 20695 h 41390"/>
                <a:gd name="connsiteX1" fmla="*/ 20795 w 41390"/>
                <a:gd name="connsiteY1" fmla="*/ 41390 h 41390"/>
                <a:gd name="connsiteX2" fmla="*/ 100 w 41390"/>
                <a:gd name="connsiteY2" fmla="*/ 20695 h 41390"/>
                <a:gd name="connsiteX3" fmla="*/ 20795 w 41390"/>
                <a:gd name="connsiteY3" fmla="*/ 0 h 41390"/>
                <a:gd name="connsiteX4" fmla="*/ 41491 w 41390"/>
                <a:gd name="connsiteY4" fmla="*/ 20695 h 4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0" h="41390">
                  <a:moveTo>
                    <a:pt x="41491" y="20695"/>
                  </a:moveTo>
                  <a:cubicBezTo>
                    <a:pt x="41491" y="32125"/>
                    <a:pt x="32225" y="41390"/>
                    <a:pt x="20795" y="41390"/>
                  </a:cubicBezTo>
                  <a:cubicBezTo>
                    <a:pt x="9366" y="41390"/>
                    <a:pt x="100" y="32125"/>
                    <a:pt x="100" y="20695"/>
                  </a:cubicBezTo>
                  <a:cubicBezTo>
                    <a:pt x="100" y="9266"/>
                    <a:pt x="9366" y="0"/>
                    <a:pt x="20795" y="0"/>
                  </a:cubicBezTo>
                  <a:cubicBezTo>
                    <a:pt x="32225" y="0"/>
                    <a:pt x="41491" y="9266"/>
                    <a:pt x="41491" y="20695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3F56FABD-5120-44A0-CA14-C836634D422A}"/>
                </a:ext>
              </a:extLst>
            </p:cNvPr>
            <p:cNvSpPr/>
            <p:nvPr/>
          </p:nvSpPr>
          <p:spPr>
            <a:xfrm>
              <a:off x="1468509" y="4979591"/>
              <a:ext cx="28843" cy="28843"/>
            </a:xfrm>
            <a:custGeom>
              <a:avLst/>
              <a:gdLst>
                <a:gd name="connsiteX0" fmla="*/ 41491 w 41390"/>
                <a:gd name="connsiteY0" fmla="*/ 20695 h 41390"/>
                <a:gd name="connsiteX1" fmla="*/ 20795 w 41390"/>
                <a:gd name="connsiteY1" fmla="*/ 41390 h 41390"/>
                <a:gd name="connsiteX2" fmla="*/ 100 w 41390"/>
                <a:gd name="connsiteY2" fmla="*/ 20695 h 41390"/>
                <a:gd name="connsiteX3" fmla="*/ 20795 w 41390"/>
                <a:gd name="connsiteY3" fmla="*/ 0 h 41390"/>
                <a:gd name="connsiteX4" fmla="*/ 41491 w 41390"/>
                <a:gd name="connsiteY4" fmla="*/ 20695 h 4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0" h="41390">
                  <a:moveTo>
                    <a:pt x="41491" y="20695"/>
                  </a:moveTo>
                  <a:cubicBezTo>
                    <a:pt x="41491" y="32125"/>
                    <a:pt x="32225" y="41390"/>
                    <a:pt x="20795" y="41390"/>
                  </a:cubicBezTo>
                  <a:cubicBezTo>
                    <a:pt x="9366" y="41390"/>
                    <a:pt x="100" y="32125"/>
                    <a:pt x="100" y="20695"/>
                  </a:cubicBezTo>
                  <a:cubicBezTo>
                    <a:pt x="100" y="9266"/>
                    <a:pt x="9366" y="0"/>
                    <a:pt x="20795" y="0"/>
                  </a:cubicBezTo>
                  <a:cubicBezTo>
                    <a:pt x="32225" y="0"/>
                    <a:pt x="41491" y="9266"/>
                    <a:pt x="41491" y="20695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3B7806CC-678B-98E6-74BD-8078D6074783}"/>
                </a:ext>
              </a:extLst>
            </p:cNvPr>
            <p:cNvSpPr/>
            <p:nvPr/>
          </p:nvSpPr>
          <p:spPr>
            <a:xfrm>
              <a:off x="2025218" y="3887599"/>
              <a:ext cx="105417" cy="105417"/>
            </a:xfrm>
            <a:custGeom>
              <a:avLst/>
              <a:gdLst>
                <a:gd name="connsiteX0" fmla="*/ 151371 w 151271"/>
                <a:gd name="connsiteY0" fmla="*/ 75636 h 151271"/>
                <a:gd name="connsiteX1" fmla="*/ 75736 w 151271"/>
                <a:gd name="connsiteY1" fmla="*/ 151271 h 151271"/>
                <a:gd name="connsiteX2" fmla="*/ 100 w 151271"/>
                <a:gd name="connsiteY2" fmla="*/ 75636 h 151271"/>
                <a:gd name="connsiteX3" fmla="*/ 75736 w 151271"/>
                <a:gd name="connsiteY3" fmla="*/ 0 h 151271"/>
                <a:gd name="connsiteX4" fmla="*/ 151371 w 151271"/>
                <a:gd name="connsiteY4" fmla="*/ 75636 h 15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271" h="151271">
                  <a:moveTo>
                    <a:pt x="151371" y="75636"/>
                  </a:moveTo>
                  <a:cubicBezTo>
                    <a:pt x="151371" y="117408"/>
                    <a:pt x="117508" y="151271"/>
                    <a:pt x="75736" y="151271"/>
                  </a:cubicBezTo>
                  <a:cubicBezTo>
                    <a:pt x="33963" y="151271"/>
                    <a:pt x="100" y="117408"/>
                    <a:pt x="100" y="75636"/>
                  </a:cubicBezTo>
                  <a:cubicBezTo>
                    <a:pt x="100" y="33863"/>
                    <a:pt x="33963" y="0"/>
                    <a:pt x="75736" y="0"/>
                  </a:cubicBezTo>
                  <a:cubicBezTo>
                    <a:pt x="117508" y="0"/>
                    <a:pt x="151371" y="33863"/>
                    <a:pt x="151371" y="75636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412085FE-2A96-65DA-8EB5-B20212FCEDF0}"/>
                </a:ext>
              </a:extLst>
            </p:cNvPr>
            <p:cNvSpPr/>
            <p:nvPr/>
          </p:nvSpPr>
          <p:spPr>
            <a:xfrm>
              <a:off x="2025218" y="3887599"/>
              <a:ext cx="105417" cy="105417"/>
            </a:xfrm>
            <a:custGeom>
              <a:avLst/>
              <a:gdLst>
                <a:gd name="connsiteX0" fmla="*/ 151371 w 151271"/>
                <a:gd name="connsiteY0" fmla="*/ 75636 h 151271"/>
                <a:gd name="connsiteX1" fmla="*/ 75736 w 151271"/>
                <a:gd name="connsiteY1" fmla="*/ 151271 h 151271"/>
                <a:gd name="connsiteX2" fmla="*/ 100 w 151271"/>
                <a:gd name="connsiteY2" fmla="*/ 75636 h 151271"/>
                <a:gd name="connsiteX3" fmla="*/ 75736 w 151271"/>
                <a:gd name="connsiteY3" fmla="*/ 0 h 151271"/>
                <a:gd name="connsiteX4" fmla="*/ 151371 w 151271"/>
                <a:gd name="connsiteY4" fmla="*/ 75636 h 15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271" h="151271">
                  <a:moveTo>
                    <a:pt x="151371" y="75636"/>
                  </a:moveTo>
                  <a:cubicBezTo>
                    <a:pt x="151371" y="117408"/>
                    <a:pt x="117508" y="151271"/>
                    <a:pt x="75736" y="151271"/>
                  </a:cubicBezTo>
                  <a:cubicBezTo>
                    <a:pt x="33963" y="151271"/>
                    <a:pt x="100" y="117408"/>
                    <a:pt x="100" y="75636"/>
                  </a:cubicBezTo>
                  <a:cubicBezTo>
                    <a:pt x="100" y="33863"/>
                    <a:pt x="33963" y="0"/>
                    <a:pt x="75736" y="0"/>
                  </a:cubicBezTo>
                  <a:cubicBezTo>
                    <a:pt x="117508" y="0"/>
                    <a:pt x="151371" y="33863"/>
                    <a:pt x="151371" y="75636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4D49DB99-6779-564A-DC16-C88634A69DDF}"/>
                </a:ext>
              </a:extLst>
            </p:cNvPr>
            <p:cNvSpPr/>
            <p:nvPr/>
          </p:nvSpPr>
          <p:spPr>
            <a:xfrm>
              <a:off x="2780599" y="3073557"/>
              <a:ext cx="135720" cy="135720"/>
            </a:xfrm>
            <a:custGeom>
              <a:avLst/>
              <a:gdLst>
                <a:gd name="connsiteX0" fmla="*/ 194857 w 194756"/>
                <a:gd name="connsiteY0" fmla="*/ 97378 h 194756"/>
                <a:gd name="connsiteX1" fmla="*/ 97478 w 194756"/>
                <a:gd name="connsiteY1" fmla="*/ 194757 h 194756"/>
                <a:gd name="connsiteX2" fmla="*/ 100 w 194756"/>
                <a:gd name="connsiteY2" fmla="*/ 97378 h 194756"/>
                <a:gd name="connsiteX3" fmla="*/ 97478 w 194756"/>
                <a:gd name="connsiteY3" fmla="*/ 0 h 194756"/>
                <a:gd name="connsiteX4" fmla="*/ 194857 w 194756"/>
                <a:gd name="connsiteY4" fmla="*/ 97378 h 19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756" h="194756">
                  <a:moveTo>
                    <a:pt x="194857" y="97378"/>
                  </a:moveTo>
                  <a:cubicBezTo>
                    <a:pt x="194857" y="151159"/>
                    <a:pt x="151259" y="194757"/>
                    <a:pt x="97478" y="194757"/>
                  </a:cubicBezTo>
                  <a:cubicBezTo>
                    <a:pt x="43698" y="194757"/>
                    <a:pt x="100" y="151159"/>
                    <a:pt x="100" y="97378"/>
                  </a:cubicBezTo>
                  <a:cubicBezTo>
                    <a:pt x="100" y="43598"/>
                    <a:pt x="43698" y="0"/>
                    <a:pt x="97478" y="0"/>
                  </a:cubicBezTo>
                  <a:cubicBezTo>
                    <a:pt x="151259" y="0"/>
                    <a:pt x="194857" y="43598"/>
                    <a:pt x="194857" y="97378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06ED6572-73A3-22D2-7521-DE44EA7D1F19}"/>
                </a:ext>
              </a:extLst>
            </p:cNvPr>
            <p:cNvSpPr/>
            <p:nvPr/>
          </p:nvSpPr>
          <p:spPr>
            <a:xfrm>
              <a:off x="2780599" y="3073557"/>
              <a:ext cx="135720" cy="135720"/>
            </a:xfrm>
            <a:custGeom>
              <a:avLst/>
              <a:gdLst>
                <a:gd name="connsiteX0" fmla="*/ 194857 w 194756"/>
                <a:gd name="connsiteY0" fmla="*/ 97378 h 194756"/>
                <a:gd name="connsiteX1" fmla="*/ 97478 w 194756"/>
                <a:gd name="connsiteY1" fmla="*/ 194757 h 194756"/>
                <a:gd name="connsiteX2" fmla="*/ 100 w 194756"/>
                <a:gd name="connsiteY2" fmla="*/ 97378 h 194756"/>
                <a:gd name="connsiteX3" fmla="*/ 97478 w 194756"/>
                <a:gd name="connsiteY3" fmla="*/ 0 h 194756"/>
                <a:gd name="connsiteX4" fmla="*/ 194857 w 194756"/>
                <a:gd name="connsiteY4" fmla="*/ 97378 h 19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756" h="194756">
                  <a:moveTo>
                    <a:pt x="194857" y="97378"/>
                  </a:moveTo>
                  <a:cubicBezTo>
                    <a:pt x="194857" y="151159"/>
                    <a:pt x="151259" y="194757"/>
                    <a:pt x="97478" y="194757"/>
                  </a:cubicBezTo>
                  <a:cubicBezTo>
                    <a:pt x="43698" y="194757"/>
                    <a:pt x="100" y="151159"/>
                    <a:pt x="100" y="97378"/>
                  </a:cubicBezTo>
                  <a:cubicBezTo>
                    <a:pt x="100" y="43598"/>
                    <a:pt x="43698" y="0"/>
                    <a:pt x="97478" y="0"/>
                  </a:cubicBezTo>
                  <a:cubicBezTo>
                    <a:pt x="151259" y="0"/>
                    <a:pt x="194857" y="43598"/>
                    <a:pt x="194857" y="97378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566325D1-B937-3D7C-E77A-12758A5C3EA0}"/>
                </a:ext>
              </a:extLst>
            </p:cNvPr>
            <p:cNvSpPr/>
            <p:nvPr/>
          </p:nvSpPr>
          <p:spPr>
            <a:xfrm>
              <a:off x="1698372" y="3830678"/>
              <a:ext cx="81524" cy="81524"/>
            </a:xfrm>
            <a:custGeom>
              <a:avLst/>
              <a:gdLst>
                <a:gd name="connsiteX0" fmla="*/ 117085 w 116985"/>
                <a:gd name="connsiteY0" fmla="*/ 58493 h 116985"/>
                <a:gd name="connsiteX1" fmla="*/ 58593 w 116985"/>
                <a:gd name="connsiteY1" fmla="*/ 116985 h 116985"/>
                <a:gd name="connsiteX2" fmla="*/ 100 w 116985"/>
                <a:gd name="connsiteY2" fmla="*/ 58493 h 116985"/>
                <a:gd name="connsiteX3" fmla="*/ 58593 w 116985"/>
                <a:gd name="connsiteY3" fmla="*/ 0 h 116985"/>
                <a:gd name="connsiteX4" fmla="*/ 117085 w 116985"/>
                <a:gd name="connsiteY4" fmla="*/ 58493 h 11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85" h="116985">
                  <a:moveTo>
                    <a:pt x="117085" y="58493"/>
                  </a:moveTo>
                  <a:cubicBezTo>
                    <a:pt x="117085" y="90797"/>
                    <a:pt x="90897" y="116985"/>
                    <a:pt x="58593" y="116985"/>
                  </a:cubicBezTo>
                  <a:cubicBezTo>
                    <a:pt x="26288" y="116985"/>
                    <a:pt x="100" y="90797"/>
                    <a:pt x="100" y="58493"/>
                  </a:cubicBezTo>
                  <a:cubicBezTo>
                    <a:pt x="100" y="26188"/>
                    <a:pt x="26288" y="0"/>
                    <a:pt x="58593" y="0"/>
                  </a:cubicBezTo>
                  <a:cubicBezTo>
                    <a:pt x="90897" y="0"/>
                    <a:pt x="117085" y="26188"/>
                    <a:pt x="117085" y="58493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7E76DCEF-E668-C16A-DF47-114C2BD3A7C9}"/>
                </a:ext>
              </a:extLst>
            </p:cNvPr>
            <p:cNvSpPr/>
            <p:nvPr/>
          </p:nvSpPr>
          <p:spPr>
            <a:xfrm>
              <a:off x="1698372" y="3830678"/>
              <a:ext cx="81524" cy="81524"/>
            </a:xfrm>
            <a:custGeom>
              <a:avLst/>
              <a:gdLst>
                <a:gd name="connsiteX0" fmla="*/ 117085 w 116985"/>
                <a:gd name="connsiteY0" fmla="*/ 58493 h 116985"/>
                <a:gd name="connsiteX1" fmla="*/ 58593 w 116985"/>
                <a:gd name="connsiteY1" fmla="*/ 116985 h 116985"/>
                <a:gd name="connsiteX2" fmla="*/ 100 w 116985"/>
                <a:gd name="connsiteY2" fmla="*/ 58493 h 116985"/>
                <a:gd name="connsiteX3" fmla="*/ 58593 w 116985"/>
                <a:gd name="connsiteY3" fmla="*/ 0 h 116985"/>
                <a:gd name="connsiteX4" fmla="*/ 117085 w 116985"/>
                <a:gd name="connsiteY4" fmla="*/ 58493 h 11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85" h="116985">
                  <a:moveTo>
                    <a:pt x="117085" y="58493"/>
                  </a:moveTo>
                  <a:cubicBezTo>
                    <a:pt x="117085" y="90797"/>
                    <a:pt x="90897" y="116985"/>
                    <a:pt x="58593" y="116985"/>
                  </a:cubicBezTo>
                  <a:cubicBezTo>
                    <a:pt x="26288" y="116985"/>
                    <a:pt x="100" y="90797"/>
                    <a:pt x="100" y="58493"/>
                  </a:cubicBezTo>
                  <a:cubicBezTo>
                    <a:pt x="100" y="26188"/>
                    <a:pt x="26288" y="0"/>
                    <a:pt x="58593" y="0"/>
                  </a:cubicBezTo>
                  <a:cubicBezTo>
                    <a:pt x="90897" y="0"/>
                    <a:pt x="117085" y="26188"/>
                    <a:pt x="117085" y="58493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CBDCC90F-F505-1BD7-F368-ECF96C27874B}"/>
                </a:ext>
              </a:extLst>
            </p:cNvPr>
            <p:cNvSpPr/>
            <p:nvPr/>
          </p:nvSpPr>
          <p:spPr>
            <a:xfrm>
              <a:off x="1947169" y="3268355"/>
              <a:ext cx="62931" cy="62931"/>
            </a:xfrm>
            <a:custGeom>
              <a:avLst/>
              <a:gdLst>
                <a:gd name="connsiteX0" fmla="*/ 90404 w 90304"/>
                <a:gd name="connsiteY0" fmla="*/ 45152 h 90304"/>
                <a:gd name="connsiteX1" fmla="*/ 45252 w 90304"/>
                <a:gd name="connsiteY1" fmla="*/ 90304 h 90304"/>
                <a:gd name="connsiteX2" fmla="*/ 100 w 90304"/>
                <a:gd name="connsiteY2" fmla="*/ 45152 h 90304"/>
                <a:gd name="connsiteX3" fmla="*/ 45252 w 90304"/>
                <a:gd name="connsiteY3" fmla="*/ 0 h 90304"/>
                <a:gd name="connsiteX4" fmla="*/ 90404 w 90304"/>
                <a:gd name="connsiteY4" fmla="*/ 45152 h 9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304" h="90304">
                  <a:moveTo>
                    <a:pt x="90404" y="45152"/>
                  </a:moveTo>
                  <a:cubicBezTo>
                    <a:pt x="90404" y="70089"/>
                    <a:pt x="70189" y="90304"/>
                    <a:pt x="45252" y="90304"/>
                  </a:cubicBezTo>
                  <a:cubicBezTo>
                    <a:pt x="20315" y="90304"/>
                    <a:pt x="100" y="70089"/>
                    <a:pt x="100" y="45152"/>
                  </a:cubicBezTo>
                  <a:cubicBezTo>
                    <a:pt x="100" y="20215"/>
                    <a:pt x="20315" y="0"/>
                    <a:pt x="45252" y="0"/>
                  </a:cubicBezTo>
                  <a:cubicBezTo>
                    <a:pt x="70189" y="0"/>
                    <a:pt x="90404" y="20215"/>
                    <a:pt x="90404" y="45152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DD1EC72-5CF8-CEAD-DDA8-19A926808B54}"/>
                </a:ext>
              </a:extLst>
            </p:cNvPr>
            <p:cNvSpPr/>
            <p:nvPr/>
          </p:nvSpPr>
          <p:spPr>
            <a:xfrm>
              <a:off x="1947169" y="3268355"/>
              <a:ext cx="62931" cy="62931"/>
            </a:xfrm>
            <a:custGeom>
              <a:avLst/>
              <a:gdLst>
                <a:gd name="connsiteX0" fmla="*/ 90404 w 90304"/>
                <a:gd name="connsiteY0" fmla="*/ 45152 h 90304"/>
                <a:gd name="connsiteX1" fmla="*/ 45252 w 90304"/>
                <a:gd name="connsiteY1" fmla="*/ 90304 h 90304"/>
                <a:gd name="connsiteX2" fmla="*/ 100 w 90304"/>
                <a:gd name="connsiteY2" fmla="*/ 45152 h 90304"/>
                <a:gd name="connsiteX3" fmla="*/ 45252 w 90304"/>
                <a:gd name="connsiteY3" fmla="*/ 0 h 90304"/>
                <a:gd name="connsiteX4" fmla="*/ 90404 w 90304"/>
                <a:gd name="connsiteY4" fmla="*/ 45152 h 9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304" h="90304">
                  <a:moveTo>
                    <a:pt x="90404" y="45152"/>
                  </a:moveTo>
                  <a:cubicBezTo>
                    <a:pt x="90404" y="70089"/>
                    <a:pt x="70189" y="90304"/>
                    <a:pt x="45252" y="90304"/>
                  </a:cubicBezTo>
                  <a:cubicBezTo>
                    <a:pt x="20315" y="90304"/>
                    <a:pt x="100" y="70089"/>
                    <a:pt x="100" y="45152"/>
                  </a:cubicBezTo>
                  <a:cubicBezTo>
                    <a:pt x="100" y="20215"/>
                    <a:pt x="20315" y="0"/>
                    <a:pt x="45252" y="0"/>
                  </a:cubicBezTo>
                  <a:cubicBezTo>
                    <a:pt x="70189" y="0"/>
                    <a:pt x="90404" y="20215"/>
                    <a:pt x="90404" y="45152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3CD0D90F-6B35-FCA3-2EBC-46FF90E17748}"/>
                </a:ext>
              </a:extLst>
            </p:cNvPr>
            <p:cNvSpPr/>
            <p:nvPr/>
          </p:nvSpPr>
          <p:spPr>
            <a:xfrm>
              <a:off x="3362277" y="3346215"/>
              <a:ext cx="100044" cy="100044"/>
            </a:xfrm>
            <a:custGeom>
              <a:avLst/>
              <a:gdLst>
                <a:gd name="connsiteX0" fmla="*/ 143660 w 143560"/>
                <a:gd name="connsiteY0" fmla="*/ 71780 h 143560"/>
                <a:gd name="connsiteX1" fmla="*/ 71880 w 143560"/>
                <a:gd name="connsiteY1" fmla="*/ 143560 h 143560"/>
                <a:gd name="connsiteX2" fmla="*/ 100 w 143560"/>
                <a:gd name="connsiteY2" fmla="*/ 71780 h 143560"/>
                <a:gd name="connsiteX3" fmla="*/ 71880 w 143560"/>
                <a:gd name="connsiteY3" fmla="*/ 0 h 143560"/>
                <a:gd name="connsiteX4" fmla="*/ 143660 w 143560"/>
                <a:gd name="connsiteY4" fmla="*/ 71780 h 14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60" h="143560">
                  <a:moveTo>
                    <a:pt x="143660" y="71780"/>
                  </a:moveTo>
                  <a:cubicBezTo>
                    <a:pt x="143660" y="111423"/>
                    <a:pt x="111523" y="143560"/>
                    <a:pt x="71880" y="143560"/>
                  </a:cubicBezTo>
                  <a:cubicBezTo>
                    <a:pt x="32237" y="143560"/>
                    <a:pt x="100" y="111423"/>
                    <a:pt x="100" y="71780"/>
                  </a:cubicBezTo>
                  <a:cubicBezTo>
                    <a:pt x="100" y="32137"/>
                    <a:pt x="32237" y="0"/>
                    <a:pt x="71880" y="0"/>
                  </a:cubicBezTo>
                  <a:cubicBezTo>
                    <a:pt x="111523" y="0"/>
                    <a:pt x="143660" y="32137"/>
                    <a:pt x="143660" y="71780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D9ECAEF2-33FE-F264-891E-EA15F14F32B7}"/>
                </a:ext>
              </a:extLst>
            </p:cNvPr>
            <p:cNvSpPr/>
            <p:nvPr/>
          </p:nvSpPr>
          <p:spPr>
            <a:xfrm>
              <a:off x="3362277" y="3346215"/>
              <a:ext cx="100044" cy="100044"/>
            </a:xfrm>
            <a:custGeom>
              <a:avLst/>
              <a:gdLst>
                <a:gd name="connsiteX0" fmla="*/ 143660 w 143560"/>
                <a:gd name="connsiteY0" fmla="*/ 71780 h 143560"/>
                <a:gd name="connsiteX1" fmla="*/ 71880 w 143560"/>
                <a:gd name="connsiteY1" fmla="*/ 143560 h 143560"/>
                <a:gd name="connsiteX2" fmla="*/ 100 w 143560"/>
                <a:gd name="connsiteY2" fmla="*/ 71780 h 143560"/>
                <a:gd name="connsiteX3" fmla="*/ 71880 w 143560"/>
                <a:gd name="connsiteY3" fmla="*/ 0 h 143560"/>
                <a:gd name="connsiteX4" fmla="*/ 143660 w 143560"/>
                <a:gd name="connsiteY4" fmla="*/ 71780 h 14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560" h="143560">
                  <a:moveTo>
                    <a:pt x="143660" y="71780"/>
                  </a:moveTo>
                  <a:cubicBezTo>
                    <a:pt x="143660" y="111423"/>
                    <a:pt x="111523" y="143560"/>
                    <a:pt x="71880" y="143560"/>
                  </a:cubicBezTo>
                  <a:cubicBezTo>
                    <a:pt x="32237" y="143560"/>
                    <a:pt x="100" y="111423"/>
                    <a:pt x="100" y="71780"/>
                  </a:cubicBezTo>
                  <a:cubicBezTo>
                    <a:pt x="100" y="32137"/>
                    <a:pt x="32237" y="0"/>
                    <a:pt x="71880" y="0"/>
                  </a:cubicBezTo>
                  <a:cubicBezTo>
                    <a:pt x="111523" y="0"/>
                    <a:pt x="143660" y="32137"/>
                    <a:pt x="143660" y="71780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A4882714-1EA2-B726-7C92-CA1518E22D76}"/>
                </a:ext>
              </a:extLst>
            </p:cNvPr>
            <p:cNvSpPr/>
            <p:nvPr/>
          </p:nvSpPr>
          <p:spPr>
            <a:xfrm>
              <a:off x="2293895" y="3070444"/>
              <a:ext cx="86861" cy="86861"/>
            </a:xfrm>
            <a:custGeom>
              <a:avLst/>
              <a:gdLst>
                <a:gd name="connsiteX0" fmla="*/ 124744 w 124644"/>
                <a:gd name="connsiteY0" fmla="*/ 62322 h 124644"/>
                <a:gd name="connsiteX1" fmla="*/ 62422 w 124644"/>
                <a:gd name="connsiteY1" fmla="*/ 124644 h 124644"/>
                <a:gd name="connsiteX2" fmla="*/ 100 w 124644"/>
                <a:gd name="connsiteY2" fmla="*/ 62322 h 124644"/>
                <a:gd name="connsiteX3" fmla="*/ 62422 w 124644"/>
                <a:gd name="connsiteY3" fmla="*/ 0 h 124644"/>
                <a:gd name="connsiteX4" fmla="*/ 124744 w 124644"/>
                <a:gd name="connsiteY4" fmla="*/ 62322 h 12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44" h="124644">
                  <a:moveTo>
                    <a:pt x="124744" y="62322"/>
                  </a:moveTo>
                  <a:cubicBezTo>
                    <a:pt x="124744" y="96742"/>
                    <a:pt x="96842" y="124644"/>
                    <a:pt x="62422" y="124644"/>
                  </a:cubicBezTo>
                  <a:cubicBezTo>
                    <a:pt x="28003" y="124644"/>
                    <a:pt x="100" y="96742"/>
                    <a:pt x="100" y="62322"/>
                  </a:cubicBezTo>
                  <a:cubicBezTo>
                    <a:pt x="100" y="27903"/>
                    <a:pt x="28002" y="0"/>
                    <a:pt x="62422" y="0"/>
                  </a:cubicBezTo>
                  <a:cubicBezTo>
                    <a:pt x="96842" y="0"/>
                    <a:pt x="124744" y="27902"/>
                    <a:pt x="124744" y="62322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D4F60CBC-384A-6DBA-43A9-BBA433D07655}"/>
                </a:ext>
              </a:extLst>
            </p:cNvPr>
            <p:cNvSpPr/>
            <p:nvPr/>
          </p:nvSpPr>
          <p:spPr>
            <a:xfrm>
              <a:off x="2293895" y="3070444"/>
              <a:ext cx="86861" cy="86861"/>
            </a:xfrm>
            <a:custGeom>
              <a:avLst/>
              <a:gdLst>
                <a:gd name="connsiteX0" fmla="*/ 124744 w 124644"/>
                <a:gd name="connsiteY0" fmla="*/ 62322 h 124644"/>
                <a:gd name="connsiteX1" fmla="*/ 62422 w 124644"/>
                <a:gd name="connsiteY1" fmla="*/ 124644 h 124644"/>
                <a:gd name="connsiteX2" fmla="*/ 100 w 124644"/>
                <a:gd name="connsiteY2" fmla="*/ 62322 h 124644"/>
                <a:gd name="connsiteX3" fmla="*/ 62422 w 124644"/>
                <a:gd name="connsiteY3" fmla="*/ 0 h 124644"/>
                <a:gd name="connsiteX4" fmla="*/ 124744 w 124644"/>
                <a:gd name="connsiteY4" fmla="*/ 62322 h 12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44" h="124644">
                  <a:moveTo>
                    <a:pt x="124744" y="62322"/>
                  </a:moveTo>
                  <a:cubicBezTo>
                    <a:pt x="124744" y="96742"/>
                    <a:pt x="96842" y="124644"/>
                    <a:pt x="62422" y="124644"/>
                  </a:cubicBezTo>
                  <a:cubicBezTo>
                    <a:pt x="28003" y="124644"/>
                    <a:pt x="100" y="96742"/>
                    <a:pt x="100" y="62322"/>
                  </a:cubicBezTo>
                  <a:cubicBezTo>
                    <a:pt x="100" y="27903"/>
                    <a:pt x="28002" y="0"/>
                    <a:pt x="62422" y="0"/>
                  </a:cubicBezTo>
                  <a:cubicBezTo>
                    <a:pt x="96842" y="0"/>
                    <a:pt x="124744" y="27902"/>
                    <a:pt x="124744" y="62322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E35F4971-976A-97E3-8235-EAA181887847}"/>
                </a:ext>
              </a:extLst>
            </p:cNvPr>
            <p:cNvSpPr/>
            <p:nvPr/>
          </p:nvSpPr>
          <p:spPr>
            <a:xfrm>
              <a:off x="3503561" y="2861628"/>
              <a:ext cx="132592" cy="132592"/>
            </a:xfrm>
            <a:custGeom>
              <a:avLst/>
              <a:gdLst>
                <a:gd name="connsiteX0" fmla="*/ 190367 w 190266"/>
                <a:gd name="connsiteY0" fmla="*/ 95133 h 190266"/>
                <a:gd name="connsiteX1" fmla="*/ 95233 w 190266"/>
                <a:gd name="connsiteY1" fmla="*/ 190267 h 190266"/>
                <a:gd name="connsiteX2" fmla="*/ 100 w 190266"/>
                <a:gd name="connsiteY2" fmla="*/ 95133 h 190266"/>
                <a:gd name="connsiteX3" fmla="*/ 95233 w 190266"/>
                <a:gd name="connsiteY3" fmla="*/ 0 h 190266"/>
                <a:gd name="connsiteX4" fmla="*/ 190367 w 190266"/>
                <a:gd name="connsiteY4" fmla="*/ 95133 h 19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266" h="190266">
                  <a:moveTo>
                    <a:pt x="190367" y="95133"/>
                  </a:moveTo>
                  <a:cubicBezTo>
                    <a:pt x="190367" y="147674"/>
                    <a:pt x="147774" y="190267"/>
                    <a:pt x="95233" y="190267"/>
                  </a:cubicBezTo>
                  <a:cubicBezTo>
                    <a:pt x="42693" y="190267"/>
                    <a:pt x="100" y="147674"/>
                    <a:pt x="100" y="95133"/>
                  </a:cubicBezTo>
                  <a:cubicBezTo>
                    <a:pt x="100" y="42593"/>
                    <a:pt x="42693" y="0"/>
                    <a:pt x="95233" y="0"/>
                  </a:cubicBezTo>
                  <a:cubicBezTo>
                    <a:pt x="147774" y="0"/>
                    <a:pt x="190367" y="42593"/>
                    <a:pt x="190367" y="95133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85153503-A26C-477B-3107-0748181CE99D}"/>
                </a:ext>
              </a:extLst>
            </p:cNvPr>
            <p:cNvSpPr/>
            <p:nvPr/>
          </p:nvSpPr>
          <p:spPr>
            <a:xfrm>
              <a:off x="3503561" y="2861628"/>
              <a:ext cx="132592" cy="132592"/>
            </a:xfrm>
            <a:custGeom>
              <a:avLst/>
              <a:gdLst>
                <a:gd name="connsiteX0" fmla="*/ 190367 w 190266"/>
                <a:gd name="connsiteY0" fmla="*/ 95133 h 190266"/>
                <a:gd name="connsiteX1" fmla="*/ 95233 w 190266"/>
                <a:gd name="connsiteY1" fmla="*/ 190267 h 190266"/>
                <a:gd name="connsiteX2" fmla="*/ 100 w 190266"/>
                <a:gd name="connsiteY2" fmla="*/ 95133 h 190266"/>
                <a:gd name="connsiteX3" fmla="*/ 95233 w 190266"/>
                <a:gd name="connsiteY3" fmla="*/ 0 h 190266"/>
                <a:gd name="connsiteX4" fmla="*/ 190367 w 190266"/>
                <a:gd name="connsiteY4" fmla="*/ 95133 h 19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266" h="190266">
                  <a:moveTo>
                    <a:pt x="190367" y="95133"/>
                  </a:moveTo>
                  <a:cubicBezTo>
                    <a:pt x="190367" y="147674"/>
                    <a:pt x="147774" y="190267"/>
                    <a:pt x="95233" y="190267"/>
                  </a:cubicBezTo>
                  <a:cubicBezTo>
                    <a:pt x="42693" y="190267"/>
                    <a:pt x="100" y="147674"/>
                    <a:pt x="100" y="95133"/>
                  </a:cubicBezTo>
                  <a:cubicBezTo>
                    <a:pt x="100" y="42593"/>
                    <a:pt x="42693" y="0"/>
                    <a:pt x="95233" y="0"/>
                  </a:cubicBezTo>
                  <a:cubicBezTo>
                    <a:pt x="147774" y="0"/>
                    <a:pt x="190367" y="42593"/>
                    <a:pt x="190367" y="95133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92A9E6F3-2274-9B07-950C-CD8E37C3F1B0}"/>
                </a:ext>
              </a:extLst>
            </p:cNvPr>
            <p:cNvSpPr/>
            <p:nvPr/>
          </p:nvSpPr>
          <p:spPr>
            <a:xfrm>
              <a:off x="2508580" y="2049139"/>
              <a:ext cx="118471" cy="118471"/>
            </a:xfrm>
            <a:custGeom>
              <a:avLst/>
              <a:gdLst>
                <a:gd name="connsiteX0" fmla="*/ 170103 w 170003"/>
                <a:gd name="connsiteY0" fmla="*/ 85002 h 170003"/>
                <a:gd name="connsiteX1" fmla="*/ 85102 w 170003"/>
                <a:gd name="connsiteY1" fmla="*/ 170003 h 170003"/>
                <a:gd name="connsiteX2" fmla="*/ 100 w 170003"/>
                <a:gd name="connsiteY2" fmla="*/ 85002 h 170003"/>
                <a:gd name="connsiteX3" fmla="*/ 85102 w 170003"/>
                <a:gd name="connsiteY3" fmla="*/ 0 h 170003"/>
                <a:gd name="connsiteX4" fmla="*/ 170103 w 170003"/>
                <a:gd name="connsiteY4" fmla="*/ 85002 h 17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003" h="170003">
                  <a:moveTo>
                    <a:pt x="170103" y="85002"/>
                  </a:moveTo>
                  <a:cubicBezTo>
                    <a:pt x="170103" y="131947"/>
                    <a:pt x="132047" y="170003"/>
                    <a:pt x="85102" y="170003"/>
                  </a:cubicBezTo>
                  <a:cubicBezTo>
                    <a:pt x="38156" y="170003"/>
                    <a:pt x="100" y="131947"/>
                    <a:pt x="100" y="85002"/>
                  </a:cubicBezTo>
                  <a:cubicBezTo>
                    <a:pt x="100" y="38056"/>
                    <a:pt x="38156" y="0"/>
                    <a:pt x="85102" y="0"/>
                  </a:cubicBezTo>
                  <a:cubicBezTo>
                    <a:pt x="132047" y="0"/>
                    <a:pt x="170103" y="38056"/>
                    <a:pt x="170103" y="85002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DEEFAB5B-D61A-E94A-C3B2-FE4127573894}"/>
                </a:ext>
              </a:extLst>
            </p:cNvPr>
            <p:cNvSpPr/>
            <p:nvPr/>
          </p:nvSpPr>
          <p:spPr>
            <a:xfrm>
              <a:off x="2508580" y="2049139"/>
              <a:ext cx="118471" cy="118471"/>
            </a:xfrm>
            <a:custGeom>
              <a:avLst/>
              <a:gdLst>
                <a:gd name="connsiteX0" fmla="*/ 170103 w 170003"/>
                <a:gd name="connsiteY0" fmla="*/ 85002 h 170003"/>
                <a:gd name="connsiteX1" fmla="*/ 85102 w 170003"/>
                <a:gd name="connsiteY1" fmla="*/ 170003 h 170003"/>
                <a:gd name="connsiteX2" fmla="*/ 100 w 170003"/>
                <a:gd name="connsiteY2" fmla="*/ 85002 h 170003"/>
                <a:gd name="connsiteX3" fmla="*/ 85102 w 170003"/>
                <a:gd name="connsiteY3" fmla="*/ 0 h 170003"/>
                <a:gd name="connsiteX4" fmla="*/ 170103 w 170003"/>
                <a:gd name="connsiteY4" fmla="*/ 85002 h 17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003" h="170003">
                  <a:moveTo>
                    <a:pt x="170103" y="85002"/>
                  </a:moveTo>
                  <a:cubicBezTo>
                    <a:pt x="170103" y="131947"/>
                    <a:pt x="132047" y="170003"/>
                    <a:pt x="85102" y="170003"/>
                  </a:cubicBezTo>
                  <a:cubicBezTo>
                    <a:pt x="38156" y="170003"/>
                    <a:pt x="100" y="131947"/>
                    <a:pt x="100" y="85002"/>
                  </a:cubicBezTo>
                  <a:cubicBezTo>
                    <a:pt x="100" y="38056"/>
                    <a:pt x="38156" y="0"/>
                    <a:pt x="85102" y="0"/>
                  </a:cubicBezTo>
                  <a:cubicBezTo>
                    <a:pt x="132047" y="0"/>
                    <a:pt x="170103" y="38056"/>
                    <a:pt x="170103" y="85002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022D3D23-1412-5C09-7DE7-6E175FB9FB7D}"/>
                </a:ext>
              </a:extLst>
            </p:cNvPr>
            <p:cNvSpPr/>
            <p:nvPr/>
          </p:nvSpPr>
          <p:spPr>
            <a:xfrm>
              <a:off x="2954803" y="3511038"/>
              <a:ext cx="128522" cy="128522"/>
            </a:xfrm>
            <a:custGeom>
              <a:avLst/>
              <a:gdLst>
                <a:gd name="connsiteX0" fmla="*/ 184527 w 184426"/>
                <a:gd name="connsiteY0" fmla="*/ 92213 h 184426"/>
                <a:gd name="connsiteX1" fmla="*/ 92313 w 184426"/>
                <a:gd name="connsiteY1" fmla="*/ 184427 h 184426"/>
                <a:gd name="connsiteX2" fmla="*/ 100 w 184426"/>
                <a:gd name="connsiteY2" fmla="*/ 92213 h 184426"/>
                <a:gd name="connsiteX3" fmla="*/ 92313 w 184426"/>
                <a:gd name="connsiteY3" fmla="*/ 0 h 184426"/>
                <a:gd name="connsiteX4" fmla="*/ 184527 w 184426"/>
                <a:gd name="connsiteY4" fmla="*/ 92213 h 18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426" h="184426">
                  <a:moveTo>
                    <a:pt x="184527" y="92213"/>
                  </a:moveTo>
                  <a:cubicBezTo>
                    <a:pt x="184527" y="143141"/>
                    <a:pt x="143241" y="184427"/>
                    <a:pt x="92313" y="184427"/>
                  </a:cubicBezTo>
                  <a:cubicBezTo>
                    <a:pt x="41385" y="184427"/>
                    <a:pt x="100" y="143141"/>
                    <a:pt x="100" y="92213"/>
                  </a:cubicBezTo>
                  <a:cubicBezTo>
                    <a:pt x="100" y="41285"/>
                    <a:pt x="41385" y="0"/>
                    <a:pt x="92313" y="0"/>
                  </a:cubicBezTo>
                  <a:cubicBezTo>
                    <a:pt x="143241" y="0"/>
                    <a:pt x="184527" y="41285"/>
                    <a:pt x="184527" y="92213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9EA63DEA-0C70-57A1-2ECE-366001176CB6}"/>
                </a:ext>
              </a:extLst>
            </p:cNvPr>
            <p:cNvSpPr/>
            <p:nvPr/>
          </p:nvSpPr>
          <p:spPr>
            <a:xfrm>
              <a:off x="2954803" y="3511038"/>
              <a:ext cx="128522" cy="128522"/>
            </a:xfrm>
            <a:custGeom>
              <a:avLst/>
              <a:gdLst>
                <a:gd name="connsiteX0" fmla="*/ 184527 w 184426"/>
                <a:gd name="connsiteY0" fmla="*/ 92213 h 184426"/>
                <a:gd name="connsiteX1" fmla="*/ 92313 w 184426"/>
                <a:gd name="connsiteY1" fmla="*/ 184427 h 184426"/>
                <a:gd name="connsiteX2" fmla="*/ 100 w 184426"/>
                <a:gd name="connsiteY2" fmla="*/ 92213 h 184426"/>
                <a:gd name="connsiteX3" fmla="*/ 92313 w 184426"/>
                <a:gd name="connsiteY3" fmla="*/ 0 h 184426"/>
                <a:gd name="connsiteX4" fmla="*/ 184527 w 184426"/>
                <a:gd name="connsiteY4" fmla="*/ 92213 h 18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426" h="184426">
                  <a:moveTo>
                    <a:pt x="184527" y="92213"/>
                  </a:moveTo>
                  <a:cubicBezTo>
                    <a:pt x="184527" y="143141"/>
                    <a:pt x="143241" y="184427"/>
                    <a:pt x="92313" y="184427"/>
                  </a:cubicBezTo>
                  <a:cubicBezTo>
                    <a:pt x="41385" y="184427"/>
                    <a:pt x="100" y="143141"/>
                    <a:pt x="100" y="92213"/>
                  </a:cubicBezTo>
                  <a:cubicBezTo>
                    <a:pt x="100" y="41285"/>
                    <a:pt x="41385" y="0"/>
                    <a:pt x="92313" y="0"/>
                  </a:cubicBezTo>
                  <a:cubicBezTo>
                    <a:pt x="143241" y="0"/>
                    <a:pt x="184527" y="41285"/>
                    <a:pt x="184527" y="92213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AEAFC0D3-2588-2B73-79BD-7B030839468D}"/>
                </a:ext>
              </a:extLst>
            </p:cNvPr>
            <p:cNvSpPr/>
            <p:nvPr/>
          </p:nvSpPr>
          <p:spPr>
            <a:xfrm>
              <a:off x="4803770" y="2828950"/>
              <a:ext cx="142849" cy="142849"/>
            </a:xfrm>
            <a:custGeom>
              <a:avLst/>
              <a:gdLst>
                <a:gd name="connsiteX0" fmla="*/ 205086 w 204986"/>
                <a:gd name="connsiteY0" fmla="*/ 102493 h 204986"/>
                <a:gd name="connsiteX1" fmla="*/ 102593 w 204986"/>
                <a:gd name="connsiteY1" fmla="*/ 204986 h 204986"/>
                <a:gd name="connsiteX2" fmla="*/ 100 w 204986"/>
                <a:gd name="connsiteY2" fmla="*/ 102493 h 204986"/>
                <a:gd name="connsiteX3" fmla="*/ 102593 w 204986"/>
                <a:gd name="connsiteY3" fmla="*/ 0 h 204986"/>
                <a:gd name="connsiteX4" fmla="*/ 205086 w 204986"/>
                <a:gd name="connsiteY4" fmla="*/ 102493 h 204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986" h="204986">
                  <a:moveTo>
                    <a:pt x="205086" y="102493"/>
                  </a:moveTo>
                  <a:cubicBezTo>
                    <a:pt x="205086" y="159099"/>
                    <a:pt x="159198" y="204986"/>
                    <a:pt x="102593" y="204986"/>
                  </a:cubicBezTo>
                  <a:cubicBezTo>
                    <a:pt x="45988" y="204986"/>
                    <a:pt x="100" y="159099"/>
                    <a:pt x="100" y="102493"/>
                  </a:cubicBezTo>
                  <a:cubicBezTo>
                    <a:pt x="100" y="45888"/>
                    <a:pt x="45988" y="0"/>
                    <a:pt x="102593" y="0"/>
                  </a:cubicBezTo>
                  <a:cubicBezTo>
                    <a:pt x="159198" y="0"/>
                    <a:pt x="205086" y="45888"/>
                    <a:pt x="205086" y="102493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CB3C16C3-AD9C-72AE-C012-9A117D22E911}"/>
                </a:ext>
              </a:extLst>
            </p:cNvPr>
            <p:cNvSpPr/>
            <p:nvPr/>
          </p:nvSpPr>
          <p:spPr>
            <a:xfrm>
              <a:off x="4803770" y="2828950"/>
              <a:ext cx="142849" cy="142849"/>
            </a:xfrm>
            <a:custGeom>
              <a:avLst/>
              <a:gdLst>
                <a:gd name="connsiteX0" fmla="*/ 205086 w 204986"/>
                <a:gd name="connsiteY0" fmla="*/ 102493 h 204986"/>
                <a:gd name="connsiteX1" fmla="*/ 102593 w 204986"/>
                <a:gd name="connsiteY1" fmla="*/ 204986 h 204986"/>
                <a:gd name="connsiteX2" fmla="*/ 100 w 204986"/>
                <a:gd name="connsiteY2" fmla="*/ 102493 h 204986"/>
                <a:gd name="connsiteX3" fmla="*/ 102593 w 204986"/>
                <a:gd name="connsiteY3" fmla="*/ 0 h 204986"/>
                <a:gd name="connsiteX4" fmla="*/ 205086 w 204986"/>
                <a:gd name="connsiteY4" fmla="*/ 102493 h 204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986" h="204986">
                  <a:moveTo>
                    <a:pt x="205086" y="102493"/>
                  </a:moveTo>
                  <a:cubicBezTo>
                    <a:pt x="205086" y="159099"/>
                    <a:pt x="159198" y="204986"/>
                    <a:pt x="102593" y="204986"/>
                  </a:cubicBezTo>
                  <a:cubicBezTo>
                    <a:pt x="45988" y="204986"/>
                    <a:pt x="100" y="159099"/>
                    <a:pt x="100" y="102493"/>
                  </a:cubicBezTo>
                  <a:cubicBezTo>
                    <a:pt x="100" y="45888"/>
                    <a:pt x="45988" y="0"/>
                    <a:pt x="102593" y="0"/>
                  </a:cubicBezTo>
                  <a:cubicBezTo>
                    <a:pt x="159198" y="0"/>
                    <a:pt x="205086" y="45888"/>
                    <a:pt x="205086" y="102493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6E3A277C-DF40-909D-557A-029690021BBE}"/>
                </a:ext>
              </a:extLst>
            </p:cNvPr>
            <p:cNvSpPr/>
            <p:nvPr/>
          </p:nvSpPr>
          <p:spPr>
            <a:xfrm>
              <a:off x="2231968" y="2829531"/>
              <a:ext cx="141688" cy="141688"/>
            </a:xfrm>
            <a:custGeom>
              <a:avLst/>
              <a:gdLst>
                <a:gd name="connsiteX0" fmla="*/ 203420 w 203320"/>
                <a:gd name="connsiteY0" fmla="*/ 101660 h 203320"/>
                <a:gd name="connsiteX1" fmla="*/ 101760 w 203320"/>
                <a:gd name="connsiteY1" fmla="*/ 203320 h 203320"/>
                <a:gd name="connsiteX2" fmla="*/ 100 w 203320"/>
                <a:gd name="connsiteY2" fmla="*/ 101660 h 203320"/>
                <a:gd name="connsiteX3" fmla="*/ 101760 w 203320"/>
                <a:gd name="connsiteY3" fmla="*/ 0 h 203320"/>
                <a:gd name="connsiteX4" fmla="*/ 203420 w 203320"/>
                <a:gd name="connsiteY4" fmla="*/ 101660 h 20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320" h="203320">
                  <a:moveTo>
                    <a:pt x="203420" y="101660"/>
                  </a:moveTo>
                  <a:cubicBezTo>
                    <a:pt x="203420" y="157805"/>
                    <a:pt x="157905" y="203320"/>
                    <a:pt x="101760" y="203320"/>
                  </a:cubicBezTo>
                  <a:cubicBezTo>
                    <a:pt x="45615" y="203320"/>
                    <a:pt x="100" y="157805"/>
                    <a:pt x="100" y="101660"/>
                  </a:cubicBezTo>
                  <a:cubicBezTo>
                    <a:pt x="100" y="45515"/>
                    <a:pt x="45615" y="0"/>
                    <a:pt x="101760" y="0"/>
                  </a:cubicBezTo>
                  <a:cubicBezTo>
                    <a:pt x="157905" y="0"/>
                    <a:pt x="203420" y="45515"/>
                    <a:pt x="203420" y="101660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E969783-5E8D-3F8A-5779-FFB14B2B8278}"/>
                </a:ext>
              </a:extLst>
            </p:cNvPr>
            <p:cNvSpPr/>
            <p:nvPr/>
          </p:nvSpPr>
          <p:spPr>
            <a:xfrm>
              <a:off x="2231968" y="2829531"/>
              <a:ext cx="141688" cy="141688"/>
            </a:xfrm>
            <a:custGeom>
              <a:avLst/>
              <a:gdLst>
                <a:gd name="connsiteX0" fmla="*/ 203420 w 203320"/>
                <a:gd name="connsiteY0" fmla="*/ 101660 h 203320"/>
                <a:gd name="connsiteX1" fmla="*/ 101760 w 203320"/>
                <a:gd name="connsiteY1" fmla="*/ 203320 h 203320"/>
                <a:gd name="connsiteX2" fmla="*/ 100 w 203320"/>
                <a:gd name="connsiteY2" fmla="*/ 101660 h 203320"/>
                <a:gd name="connsiteX3" fmla="*/ 101760 w 203320"/>
                <a:gd name="connsiteY3" fmla="*/ 0 h 203320"/>
                <a:gd name="connsiteX4" fmla="*/ 203420 w 203320"/>
                <a:gd name="connsiteY4" fmla="*/ 101660 h 20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320" h="203320">
                  <a:moveTo>
                    <a:pt x="203420" y="101660"/>
                  </a:moveTo>
                  <a:cubicBezTo>
                    <a:pt x="203420" y="157805"/>
                    <a:pt x="157905" y="203320"/>
                    <a:pt x="101760" y="203320"/>
                  </a:cubicBezTo>
                  <a:cubicBezTo>
                    <a:pt x="45615" y="203320"/>
                    <a:pt x="100" y="157805"/>
                    <a:pt x="100" y="101660"/>
                  </a:cubicBezTo>
                  <a:cubicBezTo>
                    <a:pt x="100" y="45515"/>
                    <a:pt x="45615" y="0"/>
                    <a:pt x="101760" y="0"/>
                  </a:cubicBezTo>
                  <a:cubicBezTo>
                    <a:pt x="157905" y="0"/>
                    <a:pt x="203420" y="45515"/>
                    <a:pt x="203420" y="101660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F0633929-DED7-5D35-8A37-300F927EABB3}"/>
                </a:ext>
              </a:extLst>
            </p:cNvPr>
            <p:cNvSpPr/>
            <p:nvPr/>
          </p:nvSpPr>
          <p:spPr>
            <a:xfrm>
              <a:off x="2256060" y="3086711"/>
              <a:ext cx="123189" cy="123189"/>
            </a:xfrm>
            <a:custGeom>
              <a:avLst/>
              <a:gdLst>
                <a:gd name="connsiteX0" fmla="*/ 176875 w 176775"/>
                <a:gd name="connsiteY0" fmla="*/ 88388 h 176775"/>
                <a:gd name="connsiteX1" fmla="*/ 88488 w 176775"/>
                <a:gd name="connsiteY1" fmla="*/ 176775 h 176775"/>
                <a:gd name="connsiteX2" fmla="*/ 100 w 176775"/>
                <a:gd name="connsiteY2" fmla="*/ 88388 h 176775"/>
                <a:gd name="connsiteX3" fmla="*/ 88488 w 176775"/>
                <a:gd name="connsiteY3" fmla="*/ 0 h 176775"/>
                <a:gd name="connsiteX4" fmla="*/ 176875 w 176775"/>
                <a:gd name="connsiteY4" fmla="*/ 88388 h 17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775" h="176775">
                  <a:moveTo>
                    <a:pt x="176875" y="88388"/>
                  </a:moveTo>
                  <a:cubicBezTo>
                    <a:pt x="176875" y="137203"/>
                    <a:pt x="137303" y="176775"/>
                    <a:pt x="88488" y="176775"/>
                  </a:cubicBezTo>
                  <a:cubicBezTo>
                    <a:pt x="39672" y="176775"/>
                    <a:pt x="100" y="137203"/>
                    <a:pt x="100" y="88388"/>
                  </a:cubicBezTo>
                  <a:cubicBezTo>
                    <a:pt x="100" y="39572"/>
                    <a:pt x="39673" y="0"/>
                    <a:pt x="88488" y="0"/>
                  </a:cubicBezTo>
                  <a:cubicBezTo>
                    <a:pt x="137303" y="0"/>
                    <a:pt x="176875" y="39573"/>
                    <a:pt x="176875" y="88388"/>
                  </a:cubicBez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8A297372-057B-FED1-B00A-AEF1A65204E4}"/>
                </a:ext>
              </a:extLst>
            </p:cNvPr>
            <p:cNvSpPr/>
            <p:nvPr/>
          </p:nvSpPr>
          <p:spPr>
            <a:xfrm>
              <a:off x="2256060" y="3086711"/>
              <a:ext cx="123189" cy="123189"/>
            </a:xfrm>
            <a:custGeom>
              <a:avLst/>
              <a:gdLst>
                <a:gd name="connsiteX0" fmla="*/ 176875 w 176775"/>
                <a:gd name="connsiteY0" fmla="*/ 88388 h 176775"/>
                <a:gd name="connsiteX1" fmla="*/ 88488 w 176775"/>
                <a:gd name="connsiteY1" fmla="*/ 176775 h 176775"/>
                <a:gd name="connsiteX2" fmla="*/ 100 w 176775"/>
                <a:gd name="connsiteY2" fmla="*/ 88388 h 176775"/>
                <a:gd name="connsiteX3" fmla="*/ 88488 w 176775"/>
                <a:gd name="connsiteY3" fmla="*/ 0 h 176775"/>
                <a:gd name="connsiteX4" fmla="*/ 176875 w 176775"/>
                <a:gd name="connsiteY4" fmla="*/ 88388 h 17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775" h="176775">
                  <a:moveTo>
                    <a:pt x="176875" y="88388"/>
                  </a:moveTo>
                  <a:cubicBezTo>
                    <a:pt x="176875" y="137203"/>
                    <a:pt x="137303" y="176775"/>
                    <a:pt x="88488" y="176775"/>
                  </a:cubicBezTo>
                  <a:cubicBezTo>
                    <a:pt x="39672" y="176775"/>
                    <a:pt x="100" y="137203"/>
                    <a:pt x="100" y="88388"/>
                  </a:cubicBezTo>
                  <a:cubicBezTo>
                    <a:pt x="100" y="39572"/>
                    <a:pt x="39673" y="0"/>
                    <a:pt x="88488" y="0"/>
                  </a:cubicBezTo>
                  <a:cubicBezTo>
                    <a:pt x="137303" y="0"/>
                    <a:pt x="176875" y="39573"/>
                    <a:pt x="176875" y="88388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D7E34651-D99F-E99E-D9F9-8FA578BB9EE2}"/>
                </a:ext>
              </a:extLst>
            </p:cNvPr>
            <p:cNvSpPr/>
            <p:nvPr/>
          </p:nvSpPr>
          <p:spPr>
            <a:xfrm>
              <a:off x="4646107" y="1996787"/>
              <a:ext cx="181854" cy="181854"/>
            </a:xfrm>
            <a:custGeom>
              <a:avLst/>
              <a:gdLst>
                <a:gd name="connsiteX0" fmla="*/ 261058 w 260957"/>
                <a:gd name="connsiteY0" fmla="*/ 130479 h 260957"/>
                <a:gd name="connsiteX1" fmla="*/ 130579 w 260957"/>
                <a:gd name="connsiteY1" fmla="*/ 260958 h 260957"/>
                <a:gd name="connsiteX2" fmla="*/ 100 w 260957"/>
                <a:gd name="connsiteY2" fmla="*/ 130479 h 260957"/>
                <a:gd name="connsiteX3" fmla="*/ 130579 w 260957"/>
                <a:gd name="connsiteY3" fmla="*/ 0 h 260957"/>
                <a:gd name="connsiteX4" fmla="*/ 261058 w 260957"/>
                <a:gd name="connsiteY4" fmla="*/ 130479 h 260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57" h="260957">
                  <a:moveTo>
                    <a:pt x="261058" y="130479"/>
                  </a:moveTo>
                  <a:cubicBezTo>
                    <a:pt x="261058" y="202540"/>
                    <a:pt x="202640" y="260958"/>
                    <a:pt x="130579" y="260958"/>
                  </a:cubicBezTo>
                  <a:cubicBezTo>
                    <a:pt x="58517" y="260958"/>
                    <a:pt x="100" y="202540"/>
                    <a:pt x="100" y="130479"/>
                  </a:cubicBezTo>
                  <a:cubicBezTo>
                    <a:pt x="100" y="58417"/>
                    <a:pt x="58517" y="0"/>
                    <a:pt x="130579" y="0"/>
                  </a:cubicBezTo>
                  <a:cubicBezTo>
                    <a:pt x="202640" y="0"/>
                    <a:pt x="261058" y="58417"/>
                    <a:pt x="261058" y="130479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56101B71-CB2B-A6E7-73B4-EDC558BD56F8}"/>
                </a:ext>
              </a:extLst>
            </p:cNvPr>
            <p:cNvSpPr/>
            <p:nvPr/>
          </p:nvSpPr>
          <p:spPr>
            <a:xfrm>
              <a:off x="4646107" y="1996787"/>
              <a:ext cx="181854" cy="181854"/>
            </a:xfrm>
            <a:custGeom>
              <a:avLst/>
              <a:gdLst>
                <a:gd name="connsiteX0" fmla="*/ 261058 w 260957"/>
                <a:gd name="connsiteY0" fmla="*/ 130479 h 260957"/>
                <a:gd name="connsiteX1" fmla="*/ 130579 w 260957"/>
                <a:gd name="connsiteY1" fmla="*/ 260958 h 260957"/>
                <a:gd name="connsiteX2" fmla="*/ 100 w 260957"/>
                <a:gd name="connsiteY2" fmla="*/ 130479 h 260957"/>
                <a:gd name="connsiteX3" fmla="*/ 130579 w 260957"/>
                <a:gd name="connsiteY3" fmla="*/ 0 h 260957"/>
                <a:gd name="connsiteX4" fmla="*/ 261058 w 260957"/>
                <a:gd name="connsiteY4" fmla="*/ 130479 h 260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57" h="260957">
                  <a:moveTo>
                    <a:pt x="261058" y="130479"/>
                  </a:moveTo>
                  <a:cubicBezTo>
                    <a:pt x="261058" y="202540"/>
                    <a:pt x="202640" y="260958"/>
                    <a:pt x="130579" y="260958"/>
                  </a:cubicBezTo>
                  <a:cubicBezTo>
                    <a:pt x="58517" y="260958"/>
                    <a:pt x="100" y="202540"/>
                    <a:pt x="100" y="130479"/>
                  </a:cubicBezTo>
                  <a:cubicBezTo>
                    <a:pt x="100" y="58417"/>
                    <a:pt x="58517" y="0"/>
                    <a:pt x="130579" y="0"/>
                  </a:cubicBezTo>
                  <a:cubicBezTo>
                    <a:pt x="202640" y="0"/>
                    <a:pt x="261058" y="58417"/>
                    <a:pt x="261058" y="130479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0DFB6C2C-1C44-91C6-4EE4-8460B8018A9E}"/>
                </a:ext>
              </a:extLst>
            </p:cNvPr>
            <p:cNvSpPr/>
            <p:nvPr/>
          </p:nvSpPr>
          <p:spPr>
            <a:xfrm>
              <a:off x="2610593" y="3059695"/>
              <a:ext cx="163443" cy="163443"/>
            </a:xfrm>
            <a:custGeom>
              <a:avLst/>
              <a:gdLst>
                <a:gd name="connsiteX0" fmla="*/ 234638 w 234538"/>
                <a:gd name="connsiteY0" fmla="*/ 117269 h 234538"/>
                <a:gd name="connsiteX1" fmla="*/ 117369 w 234538"/>
                <a:gd name="connsiteY1" fmla="*/ 234538 h 234538"/>
                <a:gd name="connsiteX2" fmla="*/ 100 w 234538"/>
                <a:gd name="connsiteY2" fmla="*/ 117269 h 234538"/>
                <a:gd name="connsiteX3" fmla="*/ 117369 w 234538"/>
                <a:gd name="connsiteY3" fmla="*/ 0 h 234538"/>
                <a:gd name="connsiteX4" fmla="*/ 234638 w 234538"/>
                <a:gd name="connsiteY4" fmla="*/ 117269 h 234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538" h="234538">
                  <a:moveTo>
                    <a:pt x="234638" y="117269"/>
                  </a:moveTo>
                  <a:cubicBezTo>
                    <a:pt x="234638" y="182035"/>
                    <a:pt x="182135" y="234538"/>
                    <a:pt x="117369" y="234538"/>
                  </a:cubicBezTo>
                  <a:cubicBezTo>
                    <a:pt x="52603" y="234538"/>
                    <a:pt x="100" y="182035"/>
                    <a:pt x="100" y="117269"/>
                  </a:cubicBezTo>
                  <a:cubicBezTo>
                    <a:pt x="100" y="52503"/>
                    <a:pt x="52603" y="0"/>
                    <a:pt x="117369" y="0"/>
                  </a:cubicBezTo>
                  <a:cubicBezTo>
                    <a:pt x="182135" y="0"/>
                    <a:pt x="234638" y="52503"/>
                    <a:pt x="234638" y="117269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D726DEAF-4D33-FC7B-7C3D-87F7F78DB5D1}"/>
                </a:ext>
              </a:extLst>
            </p:cNvPr>
            <p:cNvSpPr/>
            <p:nvPr/>
          </p:nvSpPr>
          <p:spPr>
            <a:xfrm>
              <a:off x="2610593" y="3059695"/>
              <a:ext cx="163443" cy="163443"/>
            </a:xfrm>
            <a:custGeom>
              <a:avLst/>
              <a:gdLst>
                <a:gd name="connsiteX0" fmla="*/ 234638 w 234538"/>
                <a:gd name="connsiteY0" fmla="*/ 117269 h 234538"/>
                <a:gd name="connsiteX1" fmla="*/ 117369 w 234538"/>
                <a:gd name="connsiteY1" fmla="*/ 234538 h 234538"/>
                <a:gd name="connsiteX2" fmla="*/ 100 w 234538"/>
                <a:gd name="connsiteY2" fmla="*/ 117269 h 234538"/>
                <a:gd name="connsiteX3" fmla="*/ 117369 w 234538"/>
                <a:gd name="connsiteY3" fmla="*/ 0 h 234538"/>
                <a:gd name="connsiteX4" fmla="*/ 234638 w 234538"/>
                <a:gd name="connsiteY4" fmla="*/ 117269 h 234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538" h="234538">
                  <a:moveTo>
                    <a:pt x="234638" y="117269"/>
                  </a:moveTo>
                  <a:cubicBezTo>
                    <a:pt x="234638" y="182035"/>
                    <a:pt x="182135" y="234538"/>
                    <a:pt x="117369" y="234538"/>
                  </a:cubicBezTo>
                  <a:cubicBezTo>
                    <a:pt x="52603" y="234538"/>
                    <a:pt x="100" y="182035"/>
                    <a:pt x="100" y="117269"/>
                  </a:cubicBezTo>
                  <a:cubicBezTo>
                    <a:pt x="100" y="52503"/>
                    <a:pt x="52603" y="0"/>
                    <a:pt x="117369" y="0"/>
                  </a:cubicBezTo>
                  <a:cubicBezTo>
                    <a:pt x="182135" y="0"/>
                    <a:pt x="234638" y="52503"/>
                    <a:pt x="234638" y="117269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D299A66E-4A91-A53C-0A4F-811A4CF34BC3}"/>
                </a:ext>
              </a:extLst>
            </p:cNvPr>
            <p:cNvSpPr/>
            <p:nvPr/>
          </p:nvSpPr>
          <p:spPr>
            <a:xfrm>
              <a:off x="5916364" y="1866487"/>
              <a:ext cx="125654" cy="125654"/>
            </a:xfrm>
            <a:custGeom>
              <a:avLst/>
              <a:gdLst>
                <a:gd name="connsiteX0" fmla="*/ 180412 w 180311"/>
                <a:gd name="connsiteY0" fmla="*/ 90156 h 180311"/>
                <a:gd name="connsiteX1" fmla="*/ 90256 w 180311"/>
                <a:gd name="connsiteY1" fmla="*/ 180312 h 180311"/>
                <a:gd name="connsiteX2" fmla="*/ 100 w 180311"/>
                <a:gd name="connsiteY2" fmla="*/ 90156 h 180311"/>
                <a:gd name="connsiteX3" fmla="*/ 90256 w 180311"/>
                <a:gd name="connsiteY3" fmla="*/ 0 h 180311"/>
                <a:gd name="connsiteX4" fmla="*/ 180412 w 180311"/>
                <a:gd name="connsiteY4" fmla="*/ 90156 h 180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311" h="180311">
                  <a:moveTo>
                    <a:pt x="180412" y="90156"/>
                  </a:moveTo>
                  <a:cubicBezTo>
                    <a:pt x="180412" y="139948"/>
                    <a:pt x="140048" y="180312"/>
                    <a:pt x="90256" y="180312"/>
                  </a:cubicBezTo>
                  <a:cubicBezTo>
                    <a:pt x="40464" y="180312"/>
                    <a:pt x="100" y="139948"/>
                    <a:pt x="100" y="90156"/>
                  </a:cubicBezTo>
                  <a:cubicBezTo>
                    <a:pt x="100" y="40364"/>
                    <a:pt x="40464" y="0"/>
                    <a:pt x="90256" y="0"/>
                  </a:cubicBezTo>
                  <a:cubicBezTo>
                    <a:pt x="140048" y="0"/>
                    <a:pt x="180412" y="40364"/>
                    <a:pt x="180412" y="90156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8B5A5062-50DF-364A-59EC-3C72257DB25F}"/>
                </a:ext>
              </a:extLst>
            </p:cNvPr>
            <p:cNvSpPr/>
            <p:nvPr/>
          </p:nvSpPr>
          <p:spPr>
            <a:xfrm>
              <a:off x="5916364" y="1866487"/>
              <a:ext cx="125654" cy="125654"/>
            </a:xfrm>
            <a:custGeom>
              <a:avLst/>
              <a:gdLst>
                <a:gd name="connsiteX0" fmla="*/ 180412 w 180311"/>
                <a:gd name="connsiteY0" fmla="*/ 90156 h 180311"/>
                <a:gd name="connsiteX1" fmla="*/ 90256 w 180311"/>
                <a:gd name="connsiteY1" fmla="*/ 180312 h 180311"/>
                <a:gd name="connsiteX2" fmla="*/ 100 w 180311"/>
                <a:gd name="connsiteY2" fmla="*/ 90156 h 180311"/>
                <a:gd name="connsiteX3" fmla="*/ 90256 w 180311"/>
                <a:gd name="connsiteY3" fmla="*/ 0 h 180311"/>
                <a:gd name="connsiteX4" fmla="*/ 180412 w 180311"/>
                <a:gd name="connsiteY4" fmla="*/ 90156 h 180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311" h="180311">
                  <a:moveTo>
                    <a:pt x="180412" y="90156"/>
                  </a:moveTo>
                  <a:cubicBezTo>
                    <a:pt x="180412" y="139948"/>
                    <a:pt x="140048" y="180312"/>
                    <a:pt x="90256" y="180312"/>
                  </a:cubicBezTo>
                  <a:cubicBezTo>
                    <a:pt x="40464" y="180312"/>
                    <a:pt x="100" y="139948"/>
                    <a:pt x="100" y="90156"/>
                  </a:cubicBezTo>
                  <a:cubicBezTo>
                    <a:pt x="100" y="40364"/>
                    <a:pt x="40464" y="0"/>
                    <a:pt x="90256" y="0"/>
                  </a:cubicBezTo>
                  <a:cubicBezTo>
                    <a:pt x="140048" y="0"/>
                    <a:pt x="180412" y="40364"/>
                    <a:pt x="180412" y="90156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459A59E7-8FC2-DE32-59DA-EF3A3240140E}"/>
                </a:ext>
              </a:extLst>
            </p:cNvPr>
            <p:cNvSpPr/>
            <p:nvPr/>
          </p:nvSpPr>
          <p:spPr>
            <a:xfrm>
              <a:off x="3693288" y="1918993"/>
              <a:ext cx="158381" cy="158381"/>
            </a:xfrm>
            <a:custGeom>
              <a:avLst/>
              <a:gdLst>
                <a:gd name="connsiteX0" fmla="*/ 227375 w 227274"/>
                <a:gd name="connsiteY0" fmla="*/ 113637 h 227274"/>
                <a:gd name="connsiteX1" fmla="*/ 113737 w 227274"/>
                <a:gd name="connsiteY1" fmla="*/ 227275 h 227274"/>
                <a:gd name="connsiteX2" fmla="*/ 100 w 227274"/>
                <a:gd name="connsiteY2" fmla="*/ 113637 h 227274"/>
                <a:gd name="connsiteX3" fmla="*/ 113737 w 227274"/>
                <a:gd name="connsiteY3" fmla="*/ 0 h 227274"/>
                <a:gd name="connsiteX4" fmla="*/ 227375 w 227274"/>
                <a:gd name="connsiteY4" fmla="*/ 113637 h 227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74" h="227274">
                  <a:moveTo>
                    <a:pt x="227375" y="113637"/>
                  </a:moveTo>
                  <a:cubicBezTo>
                    <a:pt x="227375" y="176398"/>
                    <a:pt x="176497" y="227275"/>
                    <a:pt x="113737" y="227275"/>
                  </a:cubicBezTo>
                  <a:cubicBezTo>
                    <a:pt x="50977" y="227275"/>
                    <a:pt x="100" y="176398"/>
                    <a:pt x="100" y="113637"/>
                  </a:cubicBezTo>
                  <a:cubicBezTo>
                    <a:pt x="100" y="50877"/>
                    <a:pt x="50977" y="0"/>
                    <a:pt x="113737" y="0"/>
                  </a:cubicBezTo>
                  <a:cubicBezTo>
                    <a:pt x="176497" y="0"/>
                    <a:pt x="227375" y="50877"/>
                    <a:pt x="227375" y="113637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A0BC6C5A-AB82-9D0C-00B4-779CF379E640}"/>
                </a:ext>
              </a:extLst>
            </p:cNvPr>
            <p:cNvSpPr/>
            <p:nvPr/>
          </p:nvSpPr>
          <p:spPr>
            <a:xfrm>
              <a:off x="3693288" y="1918993"/>
              <a:ext cx="158381" cy="158381"/>
            </a:xfrm>
            <a:custGeom>
              <a:avLst/>
              <a:gdLst>
                <a:gd name="connsiteX0" fmla="*/ 227375 w 227274"/>
                <a:gd name="connsiteY0" fmla="*/ 113637 h 227274"/>
                <a:gd name="connsiteX1" fmla="*/ 113737 w 227274"/>
                <a:gd name="connsiteY1" fmla="*/ 227275 h 227274"/>
                <a:gd name="connsiteX2" fmla="*/ 100 w 227274"/>
                <a:gd name="connsiteY2" fmla="*/ 113637 h 227274"/>
                <a:gd name="connsiteX3" fmla="*/ 113737 w 227274"/>
                <a:gd name="connsiteY3" fmla="*/ 0 h 227274"/>
                <a:gd name="connsiteX4" fmla="*/ 227375 w 227274"/>
                <a:gd name="connsiteY4" fmla="*/ 113637 h 227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74" h="227274">
                  <a:moveTo>
                    <a:pt x="227375" y="113637"/>
                  </a:moveTo>
                  <a:cubicBezTo>
                    <a:pt x="227375" y="176398"/>
                    <a:pt x="176497" y="227275"/>
                    <a:pt x="113737" y="227275"/>
                  </a:cubicBezTo>
                  <a:cubicBezTo>
                    <a:pt x="50977" y="227275"/>
                    <a:pt x="100" y="176398"/>
                    <a:pt x="100" y="113637"/>
                  </a:cubicBezTo>
                  <a:cubicBezTo>
                    <a:pt x="100" y="50877"/>
                    <a:pt x="50977" y="0"/>
                    <a:pt x="113737" y="0"/>
                  </a:cubicBezTo>
                  <a:cubicBezTo>
                    <a:pt x="176497" y="0"/>
                    <a:pt x="227375" y="50877"/>
                    <a:pt x="227375" y="113637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DFF6C30E-F83C-0DC6-2BDF-C4AE2E548F6C}"/>
                </a:ext>
              </a:extLst>
            </p:cNvPr>
            <p:cNvSpPr/>
            <p:nvPr/>
          </p:nvSpPr>
          <p:spPr>
            <a:xfrm>
              <a:off x="3984573" y="2201887"/>
              <a:ext cx="157325" cy="157325"/>
            </a:xfrm>
            <a:custGeom>
              <a:avLst/>
              <a:gdLst>
                <a:gd name="connsiteX0" fmla="*/ 225858 w 225758"/>
                <a:gd name="connsiteY0" fmla="*/ 112879 h 225758"/>
                <a:gd name="connsiteX1" fmla="*/ 112979 w 225758"/>
                <a:gd name="connsiteY1" fmla="*/ 225759 h 225758"/>
                <a:gd name="connsiteX2" fmla="*/ 100 w 225758"/>
                <a:gd name="connsiteY2" fmla="*/ 112879 h 225758"/>
                <a:gd name="connsiteX3" fmla="*/ 112979 w 225758"/>
                <a:gd name="connsiteY3" fmla="*/ 0 h 225758"/>
                <a:gd name="connsiteX4" fmla="*/ 225858 w 225758"/>
                <a:gd name="connsiteY4" fmla="*/ 112879 h 22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758" h="225758">
                  <a:moveTo>
                    <a:pt x="225858" y="112879"/>
                  </a:moveTo>
                  <a:cubicBezTo>
                    <a:pt x="225858" y="175221"/>
                    <a:pt x="175321" y="225759"/>
                    <a:pt x="112979" y="225759"/>
                  </a:cubicBezTo>
                  <a:cubicBezTo>
                    <a:pt x="50638" y="225759"/>
                    <a:pt x="100" y="175221"/>
                    <a:pt x="100" y="112879"/>
                  </a:cubicBezTo>
                  <a:cubicBezTo>
                    <a:pt x="100" y="50538"/>
                    <a:pt x="50638" y="0"/>
                    <a:pt x="112979" y="0"/>
                  </a:cubicBezTo>
                  <a:cubicBezTo>
                    <a:pt x="175321" y="0"/>
                    <a:pt x="225858" y="50538"/>
                    <a:pt x="225858" y="112879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A0562541-9EE8-5013-7BFC-709976BE88BC}"/>
                </a:ext>
              </a:extLst>
            </p:cNvPr>
            <p:cNvSpPr/>
            <p:nvPr/>
          </p:nvSpPr>
          <p:spPr>
            <a:xfrm>
              <a:off x="3984573" y="2201887"/>
              <a:ext cx="157325" cy="157325"/>
            </a:xfrm>
            <a:custGeom>
              <a:avLst/>
              <a:gdLst>
                <a:gd name="connsiteX0" fmla="*/ 225858 w 225758"/>
                <a:gd name="connsiteY0" fmla="*/ 112879 h 225758"/>
                <a:gd name="connsiteX1" fmla="*/ 112979 w 225758"/>
                <a:gd name="connsiteY1" fmla="*/ 225759 h 225758"/>
                <a:gd name="connsiteX2" fmla="*/ 100 w 225758"/>
                <a:gd name="connsiteY2" fmla="*/ 112879 h 225758"/>
                <a:gd name="connsiteX3" fmla="*/ 112979 w 225758"/>
                <a:gd name="connsiteY3" fmla="*/ 0 h 225758"/>
                <a:gd name="connsiteX4" fmla="*/ 225858 w 225758"/>
                <a:gd name="connsiteY4" fmla="*/ 112879 h 22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758" h="225758">
                  <a:moveTo>
                    <a:pt x="225858" y="112879"/>
                  </a:moveTo>
                  <a:cubicBezTo>
                    <a:pt x="225858" y="175221"/>
                    <a:pt x="175321" y="225759"/>
                    <a:pt x="112979" y="225759"/>
                  </a:cubicBezTo>
                  <a:cubicBezTo>
                    <a:pt x="50638" y="225759"/>
                    <a:pt x="100" y="175221"/>
                    <a:pt x="100" y="112879"/>
                  </a:cubicBezTo>
                  <a:cubicBezTo>
                    <a:pt x="100" y="50538"/>
                    <a:pt x="50638" y="0"/>
                    <a:pt x="112979" y="0"/>
                  </a:cubicBezTo>
                  <a:cubicBezTo>
                    <a:pt x="175321" y="0"/>
                    <a:pt x="225858" y="50538"/>
                    <a:pt x="225858" y="112879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3AB24690-9638-9B88-9809-A49EA7BB0777}"/>
                </a:ext>
              </a:extLst>
            </p:cNvPr>
            <p:cNvSpPr/>
            <p:nvPr/>
          </p:nvSpPr>
          <p:spPr>
            <a:xfrm>
              <a:off x="7024508" y="2084290"/>
              <a:ext cx="213455" cy="213455"/>
            </a:xfrm>
            <a:custGeom>
              <a:avLst/>
              <a:gdLst>
                <a:gd name="connsiteX0" fmla="*/ 306404 w 306304"/>
                <a:gd name="connsiteY0" fmla="*/ 153152 h 306304"/>
                <a:gd name="connsiteX1" fmla="*/ 153252 w 306304"/>
                <a:gd name="connsiteY1" fmla="*/ 306304 h 306304"/>
                <a:gd name="connsiteX2" fmla="*/ 100 w 306304"/>
                <a:gd name="connsiteY2" fmla="*/ 153152 h 306304"/>
                <a:gd name="connsiteX3" fmla="*/ 153252 w 306304"/>
                <a:gd name="connsiteY3" fmla="*/ 0 h 306304"/>
                <a:gd name="connsiteX4" fmla="*/ 306404 w 306304"/>
                <a:gd name="connsiteY4" fmla="*/ 153152 h 30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304" h="306304">
                  <a:moveTo>
                    <a:pt x="306404" y="153152"/>
                  </a:moveTo>
                  <a:cubicBezTo>
                    <a:pt x="306404" y="237736"/>
                    <a:pt x="237836" y="306304"/>
                    <a:pt x="153252" y="306304"/>
                  </a:cubicBezTo>
                  <a:cubicBezTo>
                    <a:pt x="68669" y="306304"/>
                    <a:pt x="100" y="237736"/>
                    <a:pt x="100" y="153152"/>
                  </a:cubicBezTo>
                  <a:cubicBezTo>
                    <a:pt x="100" y="68569"/>
                    <a:pt x="68669" y="0"/>
                    <a:pt x="153252" y="0"/>
                  </a:cubicBezTo>
                  <a:cubicBezTo>
                    <a:pt x="237836" y="0"/>
                    <a:pt x="306404" y="68569"/>
                    <a:pt x="306404" y="153152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BA158B0A-5835-50EA-F29D-427B78300996}"/>
                </a:ext>
              </a:extLst>
            </p:cNvPr>
            <p:cNvSpPr/>
            <p:nvPr/>
          </p:nvSpPr>
          <p:spPr>
            <a:xfrm>
              <a:off x="7024508" y="2084290"/>
              <a:ext cx="213455" cy="213455"/>
            </a:xfrm>
            <a:custGeom>
              <a:avLst/>
              <a:gdLst>
                <a:gd name="connsiteX0" fmla="*/ 306404 w 306304"/>
                <a:gd name="connsiteY0" fmla="*/ 153152 h 306304"/>
                <a:gd name="connsiteX1" fmla="*/ 153252 w 306304"/>
                <a:gd name="connsiteY1" fmla="*/ 306304 h 306304"/>
                <a:gd name="connsiteX2" fmla="*/ 100 w 306304"/>
                <a:gd name="connsiteY2" fmla="*/ 153152 h 306304"/>
                <a:gd name="connsiteX3" fmla="*/ 153252 w 306304"/>
                <a:gd name="connsiteY3" fmla="*/ 0 h 306304"/>
                <a:gd name="connsiteX4" fmla="*/ 306404 w 306304"/>
                <a:gd name="connsiteY4" fmla="*/ 153152 h 30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304" h="306304">
                  <a:moveTo>
                    <a:pt x="306404" y="153152"/>
                  </a:moveTo>
                  <a:cubicBezTo>
                    <a:pt x="306404" y="237736"/>
                    <a:pt x="237836" y="306304"/>
                    <a:pt x="153252" y="306304"/>
                  </a:cubicBezTo>
                  <a:cubicBezTo>
                    <a:pt x="68669" y="306304"/>
                    <a:pt x="100" y="237736"/>
                    <a:pt x="100" y="153152"/>
                  </a:cubicBezTo>
                  <a:cubicBezTo>
                    <a:pt x="100" y="68569"/>
                    <a:pt x="68669" y="0"/>
                    <a:pt x="153252" y="0"/>
                  </a:cubicBezTo>
                  <a:cubicBezTo>
                    <a:pt x="237836" y="0"/>
                    <a:pt x="306404" y="68569"/>
                    <a:pt x="306404" y="153152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BCA19AA8-C241-8F26-F9E2-A2F2106F5097}"/>
                </a:ext>
              </a:extLst>
            </p:cNvPr>
            <p:cNvSpPr/>
            <p:nvPr/>
          </p:nvSpPr>
          <p:spPr>
            <a:xfrm>
              <a:off x="4312382" y="2488529"/>
              <a:ext cx="190093" cy="190093"/>
            </a:xfrm>
            <a:custGeom>
              <a:avLst/>
              <a:gdLst>
                <a:gd name="connsiteX0" fmla="*/ 272881 w 272780"/>
                <a:gd name="connsiteY0" fmla="*/ 136390 h 272780"/>
                <a:gd name="connsiteX1" fmla="*/ 136490 w 272780"/>
                <a:gd name="connsiteY1" fmla="*/ 272781 h 272780"/>
                <a:gd name="connsiteX2" fmla="*/ 100 w 272780"/>
                <a:gd name="connsiteY2" fmla="*/ 136390 h 272780"/>
                <a:gd name="connsiteX3" fmla="*/ 136490 w 272780"/>
                <a:gd name="connsiteY3" fmla="*/ 0 h 272780"/>
                <a:gd name="connsiteX4" fmla="*/ 272881 w 272780"/>
                <a:gd name="connsiteY4" fmla="*/ 136390 h 27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780" h="272780">
                  <a:moveTo>
                    <a:pt x="272881" y="136390"/>
                  </a:moveTo>
                  <a:cubicBezTo>
                    <a:pt x="272881" y="211716"/>
                    <a:pt x="211816" y="272781"/>
                    <a:pt x="136490" y="272781"/>
                  </a:cubicBezTo>
                  <a:cubicBezTo>
                    <a:pt x="61164" y="272781"/>
                    <a:pt x="100" y="211716"/>
                    <a:pt x="100" y="136390"/>
                  </a:cubicBezTo>
                  <a:cubicBezTo>
                    <a:pt x="100" y="61064"/>
                    <a:pt x="61164" y="0"/>
                    <a:pt x="136490" y="0"/>
                  </a:cubicBezTo>
                  <a:cubicBezTo>
                    <a:pt x="211816" y="0"/>
                    <a:pt x="272881" y="61064"/>
                    <a:pt x="272881" y="136390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858ED86B-EB41-B251-CBD1-1C5BE08244A5}"/>
                </a:ext>
              </a:extLst>
            </p:cNvPr>
            <p:cNvSpPr/>
            <p:nvPr/>
          </p:nvSpPr>
          <p:spPr>
            <a:xfrm>
              <a:off x="4312382" y="2488529"/>
              <a:ext cx="190093" cy="190093"/>
            </a:xfrm>
            <a:custGeom>
              <a:avLst/>
              <a:gdLst>
                <a:gd name="connsiteX0" fmla="*/ 272881 w 272780"/>
                <a:gd name="connsiteY0" fmla="*/ 136390 h 272780"/>
                <a:gd name="connsiteX1" fmla="*/ 136490 w 272780"/>
                <a:gd name="connsiteY1" fmla="*/ 272781 h 272780"/>
                <a:gd name="connsiteX2" fmla="*/ 100 w 272780"/>
                <a:gd name="connsiteY2" fmla="*/ 136390 h 272780"/>
                <a:gd name="connsiteX3" fmla="*/ 136490 w 272780"/>
                <a:gd name="connsiteY3" fmla="*/ 0 h 272780"/>
                <a:gd name="connsiteX4" fmla="*/ 272881 w 272780"/>
                <a:gd name="connsiteY4" fmla="*/ 136390 h 27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780" h="272780">
                  <a:moveTo>
                    <a:pt x="272881" y="136390"/>
                  </a:moveTo>
                  <a:cubicBezTo>
                    <a:pt x="272881" y="211716"/>
                    <a:pt x="211816" y="272781"/>
                    <a:pt x="136490" y="272781"/>
                  </a:cubicBezTo>
                  <a:cubicBezTo>
                    <a:pt x="61164" y="272781"/>
                    <a:pt x="100" y="211716"/>
                    <a:pt x="100" y="136390"/>
                  </a:cubicBezTo>
                  <a:cubicBezTo>
                    <a:pt x="100" y="61064"/>
                    <a:pt x="61164" y="0"/>
                    <a:pt x="136490" y="0"/>
                  </a:cubicBezTo>
                  <a:cubicBezTo>
                    <a:pt x="211816" y="0"/>
                    <a:pt x="272881" y="61064"/>
                    <a:pt x="272881" y="136390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F564FC5E-3D0F-9264-740E-1BE0A008EAF4}"/>
                </a:ext>
              </a:extLst>
            </p:cNvPr>
            <p:cNvSpPr/>
            <p:nvPr/>
          </p:nvSpPr>
          <p:spPr>
            <a:xfrm>
              <a:off x="4710772" y="2875823"/>
              <a:ext cx="159296" cy="159296"/>
            </a:xfrm>
            <a:custGeom>
              <a:avLst/>
              <a:gdLst>
                <a:gd name="connsiteX0" fmla="*/ 228688 w 228587"/>
                <a:gd name="connsiteY0" fmla="*/ 114294 h 228587"/>
                <a:gd name="connsiteX1" fmla="*/ 114394 w 228587"/>
                <a:gd name="connsiteY1" fmla="*/ 228587 h 228587"/>
                <a:gd name="connsiteX2" fmla="*/ 100 w 228587"/>
                <a:gd name="connsiteY2" fmla="*/ 114294 h 228587"/>
                <a:gd name="connsiteX3" fmla="*/ 114394 w 228587"/>
                <a:gd name="connsiteY3" fmla="*/ 0 h 228587"/>
                <a:gd name="connsiteX4" fmla="*/ 228688 w 228587"/>
                <a:gd name="connsiteY4" fmla="*/ 114294 h 2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87" h="228587">
                  <a:moveTo>
                    <a:pt x="228688" y="114294"/>
                  </a:moveTo>
                  <a:cubicBezTo>
                    <a:pt x="228688" y="177416"/>
                    <a:pt x="177516" y="228587"/>
                    <a:pt x="114394" y="228587"/>
                  </a:cubicBezTo>
                  <a:cubicBezTo>
                    <a:pt x="51271" y="228587"/>
                    <a:pt x="100" y="177416"/>
                    <a:pt x="100" y="114294"/>
                  </a:cubicBezTo>
                  <a:cubicBezTo>
                    <a:pt x="100" y="51171"/>
                    <a:pt x="51271" y="0"/>
                    <a:pt x="114394" y="0"/>
                  </a:cubicBezTo>
                  <a:cubicBezTo>
                    <a:pt x="177516" y="0"/>
                    <a:pt x="228688" y="51171"/>
                    <a:pt x="228688" y="114294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A493349B-938C-FE5E-6C9F-9CD054D0DB1F}"/>
                </a:ext>
              </a:extLst>
            </p:cNvPr>
            <p:cNvSpPr/>
            <p:nvPr/>
          </p:nvSpPr>
          <p:spPr>
            <a:xfrm>
              <a:off x="4710772" y="2875823"/>
              <a:ext cx="159296" cy="159296"/>
            </a:xfrm>
            <a:custGeom>
              <a:avLst/>
              <a:gdLst>
                <a:gd name="connsiteX0" fmla="*/ 228688 w 228587"/>
                <a:gd name="connsiteY0" fmla="*/ 114294 h 228587"/>
                <a:gd name="connsiteX1" fmla="*/ 114394 w 228587"/>
                <a:gd name="connsiteY1" fmla="*/ 228587 h 228587"/>
                <a:gd name="connsiteX2" fmla="*/ 100 w 228587"/>
                <a:gd name="connsiteY2" fmla="*/ 114294 h 228587"/>
                <a:gd name="connsiteX3" fmla="*/ 114394 w 228587"/>
                <a:gd name="connsiteY3" fmla="*/ 0 h 228587"/>
                <a:gd name="connsiteX4" fmla="*/ 228688 w 228587"/>
                <a:gd name="connsiteY4" fmla="*/ 114294 h 2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87" h="228587">
                  <a:moveTo>
                    <a:pt x="228688" y="114294"/>
                  </a:moveTo>
                  <a:cubicBezTo>
                    <a:pt x="228688" y="177416"/>
                    <a:pt x="177516" y="228587"/>
                    <a:pt x="114394" y="228587"/>
                  </a:cubicBezTo>
                  <a:cubicBezTo>
                    <a:pt x="51271" y="228587"/>
                    <a:pt x="100" y="177416"/>
                    <a:pt x="100" y="114294"/>
                  </a:cubicBezTo>
                  <a:cubicBezTo>
                    <a:pt x="100" y="51171"/>
                    <a:pt x="51271" y="0"/>
                    <a:pt x="114394" y="0"/>
                  </a:cubicBezTo>
                  <a:cubicBezTo>
                    <a:pt x="177516" y="0"/>
                    <a:pt x="228688" y="51171"/>
                    <a:pt x="228688" y="114294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9E320B91-C6FA-2AA6-096F-2064A77DD75B}"/>
                </a:ext>
              </a:extLst>
            </p:cNvPr>
            <p:cNvSpPr/>
            <p:nvPr/>
          </p:nvSpPr>
          <p:spPr>
            <a:xfrm>
              <a:off x="2861675" y="2749531"/>
              <a:ext cx="163951" cy="163951"/>
            </a:xfrm>
            <a:custGeom>
              <a:avLst/>
              <a:gdLst>
                <a:gd name="connsiteX0" fmla="*/ 235367 w 235266"/>
                <a:gd name="connsiteY0" fmla="*/ 117633 h 235266"/>
                <a:gd name="connsiteX1" fmla="*/ 117733 w 235266"/>
                <a:gd name="connsiteY1" fmla="*/ 235267 h 235266"/>
                <a:gd name="connsiteX2" fmla="*/ 100 w 235266"/>
                <a:gd name="connsiteY2" fmla="*/ 117633 h 235266"/>
                <a:gd name="connsiteX3" fmla="*/ 117733 w 235266"/>
                <a:gd name="connsiteY3" fmla="*/ 0 h 235266"/>
                <a:gd name="connsiteX4" fmla="*/ 235367 w 235266"/>
                <a:gd name="connsiteY4" fmla="*/ 117633 h 23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266" h="235266">
                  <a:moveTo>
                    <a:pt x="235367" y="117633"/>
                  </a:moveTo>
                  <a:cubicBezTo>
                    <a:pt x="235367" y="182601"/>
                    <a:pt x="182701" y="235267"/>
                    <a:pt x="117733" y="235267"/>
                  </a:cubicBezTo>
                  <a:cubicBezTo>
                    <a:pt x="52766" y="235267"/>
                    <a:pt x="100" y="182601"/>
                    <a:pt x="100" y="117633"/>
                  </a:cubicBezTo>
                  <a:cubicBezTo>
                    <a:pt x="100" y="52666"/>
                    <a:pt x="52766" y="0"/>
                    <a:pt x="117733" y="0"/>
                  </a:cubicBezTo>
                  <a:cubicBezTo>
                    <a:pt x="182701" y="0"/>
                    <a:pt x="235367" y="52666"/>
                    <a:pt x="235367" y="117633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4EDD7686-B528-8477-385E-4C5BE06A0B98}"/>
                </a:ext>
              </a:extLst>
            </p:cNvPr>
            <p:cNvSpPr/>
            <p:nvPr/>
          </p:nvSpPr>
          <p:spPr>
            <a:xfrm>
              <a:off x="2861675" y="2749531"/>
              <a:ext cx="163951" cy="163951"/>
            </a:xfrm>
            <a:custGeom>
              <a:avLst/>
              <a:gdLst>
                <a:gd name="connsiteX0" fmla="*/ 235367 w 235266"/>
                <a:gd name="connsiteY0" fmla="*/ 117633 h 235266"/>
                <a:gd name="connsiteX1" fmla="*/ 117733 w 235266"/>
                <a:gd name="connsiteY1" fmla="*/ 235267 h 235266"/>
                <a:gd name="connsiteX2" fmla="*/ 100 w 235266"/>
                <a:gd name="connsiteY2" fmla="*/ 117633 h 235266"/>
                <a:gd name="connsiteX3" fmla="*/ 117733 w 235266"/>
                <a:gd name="connsiteY3" fmla="*/ 0 h 235266"/>
                <a:gd name="connsiteX4" fmla="*/ 235367 w 235266"/>
                <a:gd name="connsiteY4" fmla="*/ 117633 h 23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266" h="235266">
                  <a:moveTo>
                    <a:pt x="235367" y="117633"/>
                  </a:moveTo>
                  <a:cubicBezTo>
                    <a:pt x="235367" y="182601"/>
                    <a:pt x="182701" y="235267"/>
                    <a:pt x="117733" y="235267"/>
                  </a:cubicBezTo>
                  <a:cubicBezTo>
                    <a:pt x="52766" y="235267"/>
                    <a:pt x="100" y="182601"/>
                    <a:pt x="100" y="117633"/>
                  </a:cubicBezTo>
                  <a:cubicBezTo>
                    <a:pt x="100" y="52666"/>
                    <a:pt x="52766" y="0"/>
                    <a:pt x="117733" y="0"/>
                  </a:cubicBezTo>
                  <a:cubicBezTo>
                    <a:pt x="182701" y="0"/>
                    <a:pt x="235367" y="52666"/>
                    <a:pt x="235367" y="117633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7DD57760-F630-73BC-C391-8980480A9A6C}"/>
                </a:ext>
              </a:extLst>
            </p:cNvPr>
            <p:cNvSpPr/>
            <p:nvPr/>
          </p:nvSpPr>
          <p:spPr>
            <a:xfrm>
              <a:off x="2962291" y="2712217"/>
              <a:ext cx="183480" cy="183480"/>
            </a:xfrm>
            <a:custGeom>
              <a:avLst/>
              <a:gdLst>
                <a:gd name="connsiteX0" fmla="*/ 263392 w 263291"/>
                <a:gd name="connsiteY0" fmla="*/ 131646 h 263291"/>
                <a:gd name="connsiteX1" fmla="*/ 131746 w 263291"/>
                <a:gd name="connsiteY1" fmla="*/ 263292 h 263291"/>
                <a:gd name="connsiteX2" fmla="*/ 100 w 263291"/>
                <a:gd name="connsiteY2" fmla="*/ 131646 h 263291"/>
                <a:gd name="connsiteX3" fmla="*/ 131746 w 263291"/>
                <a:gd name="connsiteY3" fmla="*/ 0 h 263291"/>
                <a:gd name="connsiteX4" fmla="*/ 263392 w 263291"/>
                <a:gd name="connsiteY4" fmla="*/ 131646 h 26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291" h="263291">
                  <a:moveTo>
                    <a:pt x="263392" y="131646"/>
                  </a:moveTo>
                  <a:cubicBezTo>
                    <a:pt x="263392" y="204352"/>
                    <a:pt x="204452" y="263292"/>
                    <a:pt x="131746" y="263292"/>
                  </a:cubicBezTo>
                  <a:cubicBezTo>
                    <a:pt x="59040" y="263292"/>
                    <a:pt x="100" y="204352"/>
                    <a:pt x="100" y="131646"/>
                  </a:cubicBezTo>
                  <a:cubicBezTo>
                    <a:pt x="100" y="58940"/>
                    <a:pt x="59040" y="0"/>
                    <a:pt x="131746" y="0"/>
                  </a:cubicBezTo>
                  <a:cubicBezTo>
                    <a:pt x="204452" y="0"/>
                    <a:pt x="263392" y="58940"/>
                    <a:pt x="263392" y="131646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599AE33D-0BEC-4BDA-C2E0-3BC9DCAB5556}"/>
                </a:ext>
              </a:extLst>
            </p:cNvPr>
            <p:cNvSpPr/>
            <p:nvPr/>
          </p:nvSpPr>
          <p:spPr>
            <a:xfrm>
              <a:off x="2962291" y="2712217"/>
              <a:ext cx="183480" cy="183480"/>
            </a:xfrm>
            <a:custGeom>
              <a:avLst/>
              <a:gdLst>
                <a:gd name="connsiteX0" fmla="*/ 263392 w 263291"/>
                <a:gd name="connsiteY0" fmla="*/ 131646 h 263291"/>
                <a:gd name="connsiteX1" fmla="*/ 131746 w 263291"/>
                <a:gd name="connsiteY1" fmla="*/ 263292 h 263291"/>
                <a:gd name="connsiteX2" fmla="*/ 100 w 263291"/>
                <a:gd name="connsiteY2" fmla="*/ 131646 h 263291"/>
                <a:gd name="connsiteX3" fmla="*/ 131746 w 263291"/>
                <a:gd name="connsiteY3" fmla="*/ 0 h 263291"/>
                <a:gd name="connsiteX4" fmla="*/ 263392 w 263291"/>
                <a:gd name="connsiteY4" fmla="*/ 131646 h 26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291" h="263291">
                  <a:moveTo>
                    <a:pt x="263392" y="131646"/>
                  </a:moveTo>
                  <a:cubicBezTo>
                    <a:pt x="263392" y="204352"/>
                    <a:pt x="204452" y="263292"/>
                    <a:pt x="131746" y="263292"/>
                  </a:cubicBezTo>
                  <a:cubicBezTo>
                    <a:pt x="59040" y="263292"/>
                    <a:pt x="100" y="204352"/>
                    <a:pt x="100" y="131646"/>
                  </a:cubicBezTo>
                  <a:cubicBezTo>
                    <a:pt x="100" y="58940"/>
                    <a:pt x="59040" y="0"/>
                    <a:pt x="131746" y="0"/>
                  </a:cubicBezTo>
                  <a:cubicBezTo>
                    <a:pt x="204452" y="0"/>
                    <a:pt x="263392" y="58940"/>
                    <a:pt x="263392" y="131646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3B3EB28F-6F4F-1C0D-2EFF-312A4A86235B}"/>
                </a:ext>
              </a:extLst>
            </p:cNvPr>
            <p:cNvSpPr/>
            <p:nvPr/>
          </p:nvSpPr>
          <p:spPr>
            <a:xfrm>
              <a:off x="6264479" y="2473779"/>
              <a:ext cx="164494" cy="164494"/>
            </a:xfrm>
            <a:custGeom>
              <a:avLst/>
              <a:gdLst>
                <a:gd name="connsiteX0" fmla="*/ 236148 w 236047"/>
                <a:gd name="connsiteY0" fmla="*/ 118024 h 236047"/>
                <a:gd name="connsiteX1" fmla="*/ 118124 w 236047"/>
                <a:gd name="connsiteY1" fmla="*/ 236047 h 236047"/>
                <a:gd name="connsiteX2" fmla="*/ 101 w 236047"/>
                <a:gd name="connsiteY2" fmla="*/ 118024 h 236047"/>
                <a:gd name="connsiteX3" fmla="*/ 118124 w 236047"/>
                <a:gd name="connsiteY3" fmla="*/ 0 h 236047"/>
                <a:gd name="connsiteX4" fmla="*/ 236148 w 236047"/>
                <a:gd name="connsiteY4" fmla="*/ 118024 h 236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047" h="236047">
                  <a:moveTo>
                    <a:pt x="236148" y="118024"/>
                  </a:moveTo>
                  <a:cubicBezTo>
                    <a:pt x="236148" y="183206"/>
                    <a:pt x="183306" y="236047"/>
                    <a:pt x="118124" y="236047"/>
                  </a:cubicBezTo>
                  <a:cubicBezTo>
                    <a:pt x="52941" y="236047"/>
                    <a:pt x="101" y="183206"/>
                    <a:pt x="101" y="118024"/>
                  </a:cubicBezTo>
                  <a:cubicBezTo>
                    <a:pt x="101" y="52841"/>
                    <a:pt x="52942" y="0"/>
                    <a:pt x="118124" y="0"/>
                  </a:cubicBezTo>
                  <a:cubicBezTo>
                    <a:pt x="183307" y="0"/>
                    <a:pt x="236148" y="52841"/>
                    <a:pt x="236148" y="118024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67485EAF-863D-5197-E0B7-29A2B4E7ADB8}"/>
                </a:ext>
              </a:extLst>
            </p:cNvPr>
            <p:cNvSpPr/>
            <p:nvPr/>
          </p:nvSpPr>
          <p:spPr>
            <a:xfrm>
              <a:off x="6264479" y="2473779"/>
              <a:ext cx="164494" cy="164494"/>
            </a:xfrm>
            <a:custGeom>
              <a:avLst/>
              <a:gdLst>
                <a:gd name="connsiteX0" fmla="*/ 236148 w 236047"/>
                <a:gd name="connsiteY0" fmla="*/ 118024 h 236047"/>
                <a:gd name="connsiteX1" fmla="*/ 118124 w 236047"/>
                <a:gd name="connsiteY1" fmla="*/ 236047 h 236047"/>
                <a:gd name="connsiteX2" fmla="*/ 101 w 236047"/>
                <a:gd name="connsiteY2" fmla="*/ 118024 h 236047"/>
                <a:gd name="connsiteX3" fmla="*/ 118124 w 236047"/>
                <a:gd name="connsiteY3" fmla="*/ 0 h 236047"/>
                <a:gd name="connsiteX4" fmla="*/ 236148 w 236047"/>
                <a:gd name="connsiteY4" fmla="*/ 118024 h 236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047" h="236047">
                  <a:moveTo>
                    <a:pt x="236148" y="118024"/>
                  </a:moveTo>
                  <a:cubicBezTo>
                    <a:pt x="236148" y="183206"/>
                    <a:pt x="183306" y="236047"/>
                    <a:pt x="118124" y="236047"/>
                  </a:cubicBezTo>
                  <a:cubicBezTo>
                    <a:pt x="52941" y="236047"/>
                    <a:pt x="101" y="183206"/>
                    <a:pt x="101" y="118024"/>
                  </a:cubicBezTo>
                  <a:cubicBezTo>
                    <a:pt x="101" y="52841"/>
                    <a:pt x="52942" y="0"/>
                    <a:pt x="118124" y="0"/>
                  </a:cubicBezTo>
                  <a:cubicBezTo>
                    <a:pt x="183307" y="0"/>
                    <a:pt x="236148" y="52841"/>
                    <a:pt x="236148" y="118024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934E00B5-020D-D837-ED49-A1882BEFD360}"/>
                </a:ext>
              </a:extLst>
            </p:cNvPr>
            <p:cNvSpPr/>
            <p:nvPr/>
          </p:nvSpPr>
          <p:spPr>
            <a:xfrm>
              <a:off x="2855261" y="2360418"/>
              <a:ext cx="170841" cy="170841"/>
            </a:xfrm>
            <a:custGeom>
              <a:avLst/>
              <a:gdLst>
                <a:gd name="connsiteX0" fmla="*/ 245254 w 245153"/>
                <a:gd name="connsiteY0" fmla="*/ 122577 h 245153"/>
                <a:gd name="connsiteX1" fmla="*/ 122677 w 245153"/>
                <a:gd name="connsiteY1" fmla="*/ 245154 h 245153"/>
                <a:gd name="connsiteX2" fmla="*/ 100 w 245153"/>
                <a:gd name="connsiteY2" fmla="*/ 122577 h 245153"/>
                <a:gd name="connsiteX3" fmla="*/ 122677 w 245153"/>
                <a:gd name="connsiteY3" fmla="*/ 0 h 245153"/>
                <a:gd name="connsiteX4" fmla="*/ 245254 w 245153"/>
                <a:gd name="connsiteY4" fmla="*/ 122577 h 245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153" h="245153">
                  <a:moveTo>
                    <a:pt x="245254" y="122577"/>
                  </a:moveTo>
                  <a:cubicBezTo>
                    <a:pt x="245254" y="190274"/>
                    <a:pt x="190374" y="245154"/>
                    <a:pt x="122677" y="245154"/>
                  </a:cubicBezTo>
                  <a:cubicBezTo>
                    <a:pt x="54980" y="245154"/>
                    <a:pt x="100" y="190274"/>
                    <a:pt x="100" y="122577"/>
                  </a:cubicBezTo>
                  <a:cubicBezTo>
                    <a:pt x="100" y="54880"/>
                    <a:pt x="54980" y="0"/>
                    <a:pt x="122677" y="0"/>
                  </a:cubicBezTo>
                  <a:cubicBezTo>
                    <a:pt x="190374" y="0"/>
                    <a:pt x="245254" y="54880"/>
                    <a:pt x="245254" y="122577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44C2EF92-A4B4-41DE-AB81-EACDB12D254D}"/>
                </a:ext>
              </a:extLst>
            </p:cNvPr>
            <p:cNvSpPr/>
            <p:nvPr/>
          </p:nvSpPr>
          <p:spPr>
            <a:xfrm>
              <a:off x="2855261" y="2360418"/>
              <a:ext cx="170841" cy="170841"/>
            </a:xfrm>
            <a:custGeom>
              <a:avLst/>
              <a:gdLst>
                <a:gd name="connsiteX0" fmla="*/ 245254 w 245153"/>
                <a:gd name="connsiteY0" fmla="*/ 122577 h 245153"/>
                <a:gd name="connsiteX1" fmla="*/ 122677 w 245153"/>
                <a:gd name="connsiteY1" fmla="*/ 245154 h 245153"/>
                <a:gd name="connsiteX2" fmla="*/ 100 w 245153"/>
                <a:gd name="connsiteY2" fmla="*/ 122577 h 245153"/>
                <a:gd name="connsiteX3" fmla="*/ 122677 w 245153"/>
                <a:gd name="connsiteY3" fmla="*/ 0 h 245153"/>
                <a:gd name="connsiteX4" fmla="*/ 245254 w 245153"/>
                <a:gd name="connsiteY4" fmla="*/ 122577 h 245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153" h="245153">
                  <a:moveTo>
                    <a:pt x="245254" y="122577"/>
                  </a:moveTo>
                  <a:cubicBezTo>
                    <a:pt x="245254" y="190274"/>
                    <a:pt x="190374" y="245154"/>
                    <a:pt x="122677" y="245154"/>
                  </a:cubicBezTo>
                  <a:cubicBezTo>
                    <a:pt x="54980" y="245154"/>
                    <a:pt x="100" y="190274"/>
                    <a:pt x="100" y="122577"/>
                  </a:cubicBezTo>
                  <a:cubicBezTo>
                    <a:pt x="100" y="54880"/>
                    <a:pt x="54980" y="0"/>
                    <a:pt x="122677" y="0"/>
                  </a:cubicBezTo>
                  <a:cubicBezTo>
                    <a:pt x="190374" y="0"/>
                    <a:pt x="245254" y="54880"/>
                    <a:pt x="245254" y="122577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10DB1395-5513-2D9A-9839-89B4AEEEC27C}"/>
                </a:ext>
              </a:extLst>
            </p:cNvPr>
            <p:cNvSpPr/>
            <p:nvPr/>
          </p:nvSpPr>
          <p:spPr>
            <a:xfrm>
              <a:off x="3873903" y="1864622"/>
              <a:ext cx="101834" cy="101834"/>
            </a:xfrm>
            <a:custGeom>
              <a:avLst/>
              <a:gdLst>
                <a:gd name="connsiteX0" fmla="*/ 146232 w 146131"/>
                <a:gd name="connsiteY0" fmla="*/ 73066 h 146131"/>
                <a:gd name="connsiteX1" fmla="*/ 73166 w 146131"/>
                <a:gd name="connsiteY1" fmla="*/ 146131 h 146131"/>
                <a:gd name="connsiteX2" fmla="*/ 100 w 146131"/>
                <a:gd name="connsiteY2" fmla="*/ 73066 h 146131"/>
                <a:gd name="connsiteX3" fmla="*/ 73166 w 146131"/>
                <a:gd name="connsiteY3" fmla="*/ 0 h 146131"/>
                <a:gd name="connsiteX4" fmla="*/ 146232 w 146131"/>
                <a:gd name="connsiteY4" fmla="*/ 73066 h 14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131" h="146131">
                  <a:moveTo>
                    <a:pt x="146232" y="73066"/>
                  </a:moveTo>
                  <a:cubicBezTo>
                    <a:pt x="146232" y="113419"/>
                    <a:pt x="113519" y="146131"/>
                    <a:pt x="73166" y="146131"/>
                  </a:cubicBezTo>
                  <a:cubicBezTo>
                    <a:pt x="32813" y="146131"/>
                    <a:pt x="100" y="113419"/>
                    <a:pt x="100" y="73066"/>
                  </a:cubicBezTo>
                  <a:cubicBezTo>
                    <a:pt x="100" y="32713"/>
                    <a:pt x="32813" y="0"/>
                    <a:pt x="73166" y="0"/>
                  </a:cubicBezTo>
                  <a:cubicBezTo>
                    <a:pt x="113519" y="0"/>
                    <a:pt x="146232" y="32713"/>
                    <a:pt x="146232" y="73066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4BDE4373-2F95-3AED-9897-1835863ABFF5}"/>
                </a:ext>
              </a:extLst>
            </p:cNvPr>
            <p:cNvSpPr/>
            <p:nvPr/>
          </p:nvSpPr>
          <p:spPr>
            <a:xfrm>
              <a:off x="3873903" y="1864622"/>
              <a:ext cx="101834" cy="101834"/>
            </a:xfrm>
            <a:custGeom>
              <a:avLst/>
              <a:gdLst>
                <a:gd name="connsiteX0" fmla="*/ 146232 w 146131"/>
                <a:gd name="connsiteY0" fmla="*/ 73066 h 146131"/>
                <a:gd name="connsiteX1" fmla="*/ 73166 w 146131"/>
                <a:gd name="connsiteY1" fmla="*/ 146131 h 146131"/>
                <a:gd name="connsiteX2" fmla="*/ 100 w 146131"/>
                <a:gd name="connsiteY2" fmla="*/ 73066 h 146131"/>
                <a:gd name="connsiteX3" fmla="*/ 73166 w 146131"/>
                <a:gd name="connsiteY3" fmla="*/ 0 h 146131"/>
                <a:gd name="connsiteX4" fmla="*/ 146232 w 146131"/>
                <a:gd name="connsiteY4" fmla="*/ 73066 h 14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131" h="146131">
                  <a:moveTo>
                    <a:pt x="146232" y="73066"/>
                  </a:moveTo>
                  <a:cubicBezTo>
                    <a:pt x="146232" y="113419"/>
                    <a:pt x="113519" y="146131"/>
                    <a:pt x="73166" y="146131"/>
                  </a:cubicBezTo>
                  <a:cubicBezTo>
                    <a:pt x="32813" y="146131"/>
                    <a:pt x="100" y="113419"/>
                    <a:pt x="100" y="73066"/>
                  </a:cubicBezTo>
                  <a:cubicBezTo>
                    <a:pt x="100" y="32713"/>
                    <a:pt x="32813" y="0"/>
                    <a:pt x="73166" y="0"/>
                  </a:cubicBezTo>
                  <a:cubicBezTo>
                    <a:pt x="113519" y="0"/>
                    <a:pt x="146232" y="32713"/>
                    <a:pt x="146232" y="73066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0FE523A8-F15A-6A84-7939-CD75EA846007}"/>
                </a:ext>
              </a:extLst>
            </p:cNvPr>
            <p:cNvSpPr/>
            <p:nvPr/>
          </p:nvSpPr>
          <p:spPr>
            <a:xfrm>
              <a:off x="2836059" y="3069022"/>
              <a:ext cx="213664" cy="213664"/>
            </a:xfrm>
            <a:custGeom>
              <a:avLst/>
              <a:gdLst>
                <a:gd name="connsiteX0" fmla="*/ 306704 w 306604"/>
                <a:gd name="connsiteY0" fmla="*/ 153302 h 306604"/>
                <a:gd name="connsiteX1" fmla="*/ 153402 w 306604"/>
                <a:gd name="connsiteY1" fmla="*/ 306605 h 306604"/>
                <a:gd name="connsiteX2" fmla="*/ 100 w 306604"/>
                <a:gd name="connsiteY2" fmla="*/ 153302 h 306604"/>
                <a:gd name="connsiteX3" fmla="*/ 153402 w 306604"/>
                <a:gd name="connsiteY3" fmla="*/ 0 h 306604"/>
                <a:gd name="connsiteX4" fmla="*/ 306704 w 306604"/>
                <a:gd name="connsiteY4" fmla="*/ 153302 h 306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604" h="306604">
                  <a:moveTo>
                    <a:pt x="306704" y="153302"/>
                  </a:moveTo>
                  <a:cubicBezTo>
                    <a:pt x="306704" y="237969"/>
                    <a:pt x="238069" y="306605"/>
                    <a:pt x="153402" y="306605"/>
                  </a:cubicBezTo>
                  <a:cubicBezTo>
                    <a:pt x="68736" y="306605"/>
                    <a:pt x="100" y="237969"/>
                    <a:pt x="100" y="153302"/>
                  </a:cubicBezTo>
                  <a:cubicBezTo>
                    <a:pt x="100" y="68636"/>
                    <a:pt x="68736" y="0"/>
                    <a:pt x="153402" y="0"/>
                  </a:cubicBezTo>
                  <a:cubicBezTo>
                    <a:pt x="238069" y="0"/>
                    <a:pt x="306704" y="68636"/>
                    <a:pt x="306704" y="153302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5BF7990A-1A43-7EEA-D125-A17F38B6C4AD}"/>
                </a:ext>
              </a:extLst>
            </p:cNvPr>
            <p:cNvSpPr/>
            <p:nvPr/>
          </p:nvSpPr>
          <p:spPr>
            <a:xfrm>
              <a:off x="2836059" y="3069022"/>
              <a:ext cx="213664" cy="213664"/>
            </a:xfrm>
            <a:custGeom>
              <a:avLst/>
              <a:gdLst>
                <a:gd name="connsiteX0" fmla="*/ 306704 w 306604"/>
                <a:gd name="connsiteY0" fmla="*/ 153302 h 306604"/>
                <a:gd name="connsiteX1" fmla="*/ 153402 w 306604"/>
                <a:gd name="connsiteY1" fmla="*/ 306605 h 306604"/>
                <a:gd name="connsiteX2" fmla="*/ 100 w 306604"/>
                <a:gd name="connsiteY2" fmla="*/ 153302 h 306604"/>
                <a:gd name="connsiteX3" fmla="*/ 153402 w 306604"/>
                <a:gd name="connsiteY3" fmla="*/ 0 h 306604"/>
                <a:gd name="connsiteX4" fmla="*/ 306704 w 306604"/>
                <a:gd name="connsiteY4" fmla="*/ 153302 h 306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604" h="306604">
                  <a:moveTo>
                    <a:pt x="306704" y="153302"/>
                  </a:moveTo>
                  <a:cubicBezTo>
                    <a:pt x="306704" y="237969"/>
                    <a:pt x="238069" y="306605"/>
                    <a:pt x="153402" y="306605"/>
                  </a:cubicBezTo>
                  <a:cubicBezTo>
                    <a:pt x="68736" y="306605"/>
                    <a:pt x="100" y="237969"/>
                    <a:pt x="100" y="153302"/>
                  </a:cubicBezTo>
                  <a:cubicBezTo>
                    <a:pt x="100" y="68636"/>
                    <a:pt x="68736" y="0"/>
                    <a:pt x="153402" y="0"/>
                  </a:cubicBezTo>
                  <a:cubicBezTo>
                    <a:pt x="238069" y="0"/>
                    <a:pt x="306704" y="68636"/>
                    <a:pt x="306704" y="153302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529B63AA-94E1-F16F-7C7A-BF065FBA5B45}"/>
                </a:ext>
              </a:extLst>
            </p:cNvPr>
            <p:cNvSpPr/>
            <p:nvPr/>
          </p:nvSpPr>
          <p:spPr>
            <a:xfrm>
              <a:off x="5762018" y="1948497"/>
              <a:ext cx="113149" cy="113149"/>
            </a:xfrm>
            <a:custGeom>
              <a:avLst/>
              <a:gdLst>
                <a:gd name="connsiteX0" fmla="*/ 162467 w 162366"/>
                <a:gd name="connsiteY0" fmla="*/ 81183 h 162366"/>
                <a:gd name="connsiteX1" fmla="*/ 81284 w 162366"/>
                <a:gd name="connsiteY1" fmla="*/ 162367 h 162366"/>
                <a:gd name="connsiteX2" fmla="*/ 101 w 162366"/>
                <a:gd name="connsiteY2" fmla="*/ 81183 h 162366"/>
                <a:gd name="connsiteX3" fmla="*/ 81284 w 162366"/>
                <a:gd name="connsiteY3" fmla="*/ 0 h 162366"/>
                <a:gd name="connsiteX4" fmla="*/ 162467 w 162366"/>
                <a:gd name="connsiteY4" fmla="*/ 81183 h 16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366" h="162366">
                  <a:moveTo>
                    <a:pt x="162467" y="81183"/>
                  </a:moveTo>
                  <a:cubicBezTo>
                    <a:pt x="162467" y="126020"/>
                    <a:pt x="126120" y="162367"/>
                    <a:pt x="81284" y="162367"/>
                  </a:cubicBezTo>
                  <a:cubicBezTo>
                    <a:pt x="36447" y="162367"/>
                    <a:pt x="101" y="126020"/>
                    <a:pt x="101" y="81183"/>
                  </a:cubicBezTo>
                  <a:cubicBezTo>
                    <a:pt x="101" y="36347"/>
                    <a:pt x="36448" y="0"/>
                    <a:pt x="81284" y="0"/>
                  </a:cubicBezTo>
                  <a:cubicBezTo>
                    <a:pt x="126120" y="0"/>
                    <a:pt x="162467" y="36347"/>
                    <a:pt x="162467" y="81183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A466BB91-B4DD-A703-8687-8EB5E8F725AD}"/>
                </a:ext>
              </a:extLst>
            </p:cNvPr>
            <p:cNvSpPr/>
            <p:nvPr/>
          </p:nvSpPr>
          <p:spPr>
            <a:xfrm>
              <a:off x="5762018" y="1948497"/>
              <a:ext cx="113149" cy="113149"/>
            </a:xfrm>
            <a:custGeom>
              <a:avLst/>
              <a:gdLst>
                <a:gd name="connsiteX0" fmla="*/ 162467 w 162366"/>
                <a:gd name="connsiteY0" fmla="*/ 81183 h 162366"/>
                <a:gd name="connsiteX1" fmla="*/ 81284 w 162366"/>
                <a:gd name="connsiteY1" fmla="*/ 162367 h 162366"/>
                <a:gd name="connsiteX2" fmla="*/ 101 w 162366"/>
                <a:gd name="connsiteY2" fmla="*/ 81183 h 162366"/>
                <a:gd name="connsiteX3" fmla="*/ 81284 w 162366"/>
                <a:gd name="connsiteY3" fmla="*/ 0 h 162366"/>
                <a:gd name="connsiteX4" fmla="*/ 162467 w 162366"/>
                <a:gd name="connsiteY4" fmla="*/ 81183 h 16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366" h="162366">
                  <a:moveTo>
                    <a:pt x="162467" y="81183"/>
                  </a:moveTo>
                  <a:cubicBezTo>
                    <a:pt x="162467" y="126020"/>
                    <a:pt x="126120" y="162367"/>
                    <a:pt x="81284" y="162367"/>
                  </a:cubicBezTo>
                  <a:cubicBezTo>
                    <a:pt x="36447" y="162367"/>
                    <a:pt x="101" y="126020"/>
                    <a:pt x="101" y="81183"/>
                  </a:cubicBezTo>
                  <a:cubicBezTo>
                    <a:pt x="101" y="36347"/>
                    <a:pt x="36448" y="0"/>
                    <a:pt x="81284" y="0"/>
                  </a:cubicBezTo>
                  <a:cubicBezTo>
                    <a:pt x="126120" y="0"/>
                    <a:pt x="162467" y="36347"/>
                    <a:pt x="162467" y="81183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9A3EE726-2FFC-6541-C9FF-41B63D00354D}"/>
                </a:ext>
              </a:extLst>
            </p:cNvPr>
            <p:cNvSpPr/>
            <p:nvPr/>
          </p:nvSpPr>
          <p:spPr>
            <a:xfrm>
              <a:off x="4909118" y="2696324"/>
              <a:ext cx="201491" cy="201491"/>
            </a:xfrm>
            <a:custGeom>
              <a:avLst/>
              <a:gdLst>
                <a:gd name="connsiteX0" fmla="*/ 289236 w 289136"/>
                <a:gd name="connsiteY0" fmla="*/ 144568 h 289136"/>
                <a:gd name="connsiteX1" fmla="*/ 144669 w 289136"/>
                <a:gd name="connsiteY1" fmla="*/ 289136 h 289136"/>
                <a:gd name="connsiteX2" fmla="*/ 101 w 289136"/>
                <a:gd name="connsiteY2" fmla="*/ 144568 h 289136"/>
                <a:gd name="connsiteX3" fmla="*/ 144669 w 289136"/>
                <a:gd name="connsiteY3" fmla="*/ 0 h 289136"/>
                <a:gd name="connsiteX4" fmla="*/ 289236 w 289136"/>
                <a:gd name="connsiteY4" fmla="*/ 144568 h 28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36" h="289136">
                  <a:moveTo>
                    <a:pt x="289236" y="144568"/>
                  </a:moveTo>
                  <a:cubicBezTo>
                    <a:pt x="289236" y="224411"/>
                    <a:pt x="224511" y="289136"/>
                    <a:pt x="144669" y="289136"/>
                  </a:cubicBezTo>
                  <a:cubicBezTo>
                    <a:pt x="64826" y="289136"/>
                    <a:pt x="101" y="224411"/>
                    <a:pt x="101" y="144568"/>
                  </a:cubicBezTo>
                  <a:cubicBezTo>
                    <a:pt x="101" y="64725"/>
                    <a:pt x="64826" y="0"/>
                    <a:pt x="144669" y="0"/>
                  </a:cubicBezTo>
                  <a:cubicBezTo>
                    <a:pt x="224511" y="0"/>
                    <a:pt x="289236" y="64725"/>
                    <a:pt x="289236" y="144568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EB9D5F2D-4601-16B8-CE22-0167EB693100}"/>
                </a:ext>
              </a:extLst>
            </p:cNvPr>
            <p:cNvSpPr/>
            <p:nvPr/>
          </p:nvSpPr>
          <p:spPr>
            <a:xfrm>
              <a:off x="4909118" y="2696324"/>
              <a:ext cx="201491" cy="201491"/>
            </a:xfrm>
            <a:custGeom>
              <a:avLst/>
              <a:gdLst>
                <a:gd name="connsiteX0" fmla="*/ 289236 w 289136"/>
                <a:gd name="connsiteY0" fmla="*/ 144568 h 289136"/>
                <a:gd name="connsiteX1" fmla="*/ 144669 w 289136"/>
                <a:gd name="connsiteY1" fmla="*/ 289136 h 289136"/>
                <a:gd name="connsiteX2" fmla="*/ 101 w 289136"/>
                <a:gd name="connsiteY2" fmla="*/ 144568 h 289136"/>
                <a:gd name="connsiteX3" fmla="*/ 144669 w 289136"/>
                <a:gd name="connsiteY3" fmla="*/ 0 h 289136"/>
                <a:gd name="connsiteX4" fmla="*/ 289236 w 289136"/>
                <a:gd name="connsiteY4" fmla="*/ 144568 h 28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36" h="289136">
                  <a:moveTo>
                    <a:pt x="289236" y="144568"/>
                  </a:moveTo>
                  <a:cubicBezTo>
                    <a:pt x="289236" y="224411"/>
                    <a:pt x="224511" y="289136"/>
                    <a:pt x="144669" y="289136"/>
                  </a:cubicBezTo>
                  <a:cubicBezTo>
                    <a:pt x="64826" y="289136"/>
                    <a:pt x="101" y="224411"/>
                    <a:pt x="101" y="144568"/>
                  </a:cubicBezTo>
                  <a:cubicBezTo>
                    <a:pt x="101" y="64725"/>
                    <a:pt x="64826" y="0"/>
                    <a:pt x="144669" y="0"/>
                  </a:cubicBezTo>
                  <a:cubicBezTo>
                    <a:pt x="224511" y="0"/>
                    <a:pt x="289236" y="64725"/>
                    <a:pt x="289236" y="144568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36D84F3B-5BA6-1E18-EEAD-D139ABA9D3F4}"/>
                </a:ext>
              </a:extLst>
            </p:cNvPr>
            <p:cNvSpPr/>
            <p:nvPr/>
          </p:nvSpPr>
          <p:spPr>
            <a:xfrm>
              <a:off x="3088982" y="3246345"/>
              <a:ext cx="189590" cy="189591"/>
            </a:xfrm>
            <a:custGeom>
              <a:avLst/>
              <a:gdLst>
                <a:gd name="connsiteX0" fmla="*/ 272159 w 272058"/>
                <a:gd name="connsiteY0" fmla="*/ 136029 h 272059"/>
                <a:gd name="connsiteX1" fmla="*/ 136129 w 272058"/>
                <a:gd name="connsiteY1" fmla="*/ 272059 h 272059"/>
                <a:gd name="connsiteX2" fmla="*/ 100 w 272058"/>
                <a:gd name="connsiteY2" fmla="*/ 136029 h 272059"/>
                <a:gd name="connsiteX3" fmla="*/ 136129 w 272058"/>
                <a:gd name="connsiteY3" fmla="*/ 0 h 272059"/>
                <a:gd name="connsiteX4" fmla="*/ 272159 w 272058"/>
                <a:gd name="connsiteY4" fmla="*/ 136029 h 27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058" h="272059">
                  <a:moveTo>
                    <a:pt x="272159" y="136029"/>
                  </a:moveTo>
                  <a:cubicBezTo>
                    <a:pt x="272159" y="211156"/>
                    <a:pt x="211256" y="272059"/>
                    <a:pt x="136129" y="272059"/>
                  </a:cubicBezTo>
                  <a:cubicBezTo>
                    <a:pt x="61002" y="272059"/>
                    <a:pt x="100" y="211156"/>
                    <a:pt x="100" y="136029"/>
                  </a:cubicBezTo>
                  <a:cubicBezTo>
                    <a:pt x="100" y="60902"/>
                    <a:pt x="61002" y="0"/>
                    <a:pt x="136129" y="0"/>
                  </a:cubicBezTo>
                  <a:cubicBezTo>
                    <a:pt x="211256" y="0"/>
                    <a:pt x="272159" y="60902"/>
                    <a:pt x="272159" y="136029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F78637F3-9F57-F0E8-4D6B-DE4888DEAEAD}"/>
                </a:ext>
              </a:extLst>
            </p:cNvPr>
            <p:cNvSpPr/>
            <p:nvPr/>
          </p:nvSpPr>
          <p:spPr>
            <a:xfrm>
              <a:off x="3088982" y="3246345"/>
              <a:ext cx="189590" cy="189591"/>
            </a:xfrm>
            <a:custGeom>
              <a:avLst/>
              <a:gdLst>
                <a:gd name="connsiteX0" fmla="*/ 272159 w 272058"/>
                <a:gd name="connsiteY0" fmla="*/ 136029 h 272059"/>
                <a:gd name="connsiteX1" fmla="*/ 136129 w 272058"/>
                <a:gd name="connsiteY1" fmla="*/ 272059 h 272059"/>
                <a:gd name="connsiteX2" fmla="*/ 100 w 272058"/>
                <a:gd name="connsiteY2" fmla="*/ 136029 h 272059"/>
                <a:gd name="connsiteX3" fmla="*/ 136129 w 272058"/>
                <a:gd name="connsiteY3" fmla="*/ 0 h 272059"/>
                <a:gd name="connsiteX4" fmla="*/ 272159 w 272058"/>
                <a:gd name="connsiteY4" fmla="*/ 136029 h 27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058" h="272059">
                  <a:moveTo>
                    <a:pt x="272159" y="136029"/>
                  </a:moveTo>
                  <a:cubicBezTo>
                    <a:pt x="272159" y="211156"/>
                    <a:pt x="211256" y="272059"/>
                    <a:pt x="136129" y="272059"/>
                  </a:cubicBezTo>
                  <a:cubicBezTo>
                    <a:pt x="61002" y="272059"/>
                    <a:pt x="100" y="211156"/>
                    <a:pt x="100" y="136029"/>
                  </a:cubicBezTo>
                  <a:cubicBezTo>
                    <a:pt x="100" y="60902"/>
                    <a:pt x="61002" y="0"/>
                    <a:pt x="136129" y="0"/>
                  </a:cubicBezTo>
                  <a:cubicBezTo>
                    <a:pt x="211256" y="0"/>
                    <a:pt x="272159" y="60902"/>
                    <a:pt x="272159" y="136029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2E66AFC2-890E-056F-B0FF-C86746E0B26D}"/>
                </a:ext>
              </a:extLst>
            </p:cNvPr>
            <p:cNvSpPr/>
            <p:nvPr/>
          </p:nvSpPr>
          <p:spPr>
            <a:xfrm>
              <a:off x="3433535" y="2277693"/>
              <a:ext cx="129679" cy="129679"/>
            </a:xfrm>
            <a:custGeom>
              <a:avLst/>
              <a:gdLst>
                <a:gd name="connsiteX0" fmla="*/ 186188 w 186087"/>
                <a:gd name="connsiteY0" fmla="*/ 93044 h 186087"/>
                <a:gd name="connsiteX1" fmla="*/ 93144 w 186087"/>
                <a:gd name="connsiteY1" fmla="*/ 186088 h 186087"/>
                <a:gd name="connsiteX2" fmla="*/ 100 w 186087"/>
                <a:gd name="connsiteY2" fmla="*/ 93044 h 186087"/>
                <a:gd name="connsiteX3" fmla="*/ 93144 w 186087"/>
                <a:gd name="connsiteY3" fmla="*/ 0 h 186087"/>
                <a:gd name="connsiteX4" fmla="*/ 186188 w 186087"/>
                <a:gd name="connsiteY4" fmla="*/ 93044 h 18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87" h="186087">
                  <a:moveTo>
                    <a:pt x="186188" y="93044"/>
                  </a:moveTo>
                  <a:cubicBezTo>
                    <a:pt x="186188" y="144430"/>
                    <a:pt x="144530" y="186088"/>
                    <a:pt x="93144" y="186088"/>
                  </a:cubicBezTo>
                  <a:cubicBezTo>
                    <a:pt x="41757" y="186088"/>
                    <a:pt x="100" y="144430"/>
                    <a:pt x="100" y="93044"/>
                  </a:cubicBezTo>
                  <a:cubicBezTo>
                    <a:pt x="100" y="41657"/>
                    <a:pt x="41757" y="0"/>
                    <a:pt x="93144" y="0"/>
                  </a:cubicBezTo>
                  <a:cubicBezTo>
                    <a:pt x="144530" y="0"/>
                    <a:pt x="186188" y="41657"/>
                    <a:pt x="186188" y="93044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2458411F-07CC-7C59-EA4E-A62D18A98878}"/>
                </a:ext>
              </a:extLst>
            </p:cNvPr>
            <p:cNvSpPr/>
            <p:nvPr/>
          </p:nvSpPr>
          <p:spPr>
            <a:xfrm>
              <a:off x="3433535" y="2277693"/>
              <a:ext cx="129679" cy="129679"/>
            </a:xfrm>
            <a:custGeom>
              <a:avLst/>
              <a:gdLst>
                <a:gd name="connsiteX0" fmla="*/ 186188 w 186087"/>
                <a:gd name="connsiteY0" fmla="*/ 93044 h 186087"/>
                <a:gd name="connsiteX1" fmla="*/ 93144 w 186087"/>
                <a:gd name="connsiteY1" fmla="*/ 186088 h 186087"/>
                <a:gd name="connsiteX2" fmla="*/ 100 w 186087"/>
                <a:gd name="connsiteY2" fmla="*/ 93044 h 186087"/>
                <a:gd name="connsiteX3" fmla="*/ 93144 w 186087"/>
                <a:gd name="connsiteY3" fmla="*/ 0 h 186087"/>
                <a:gd name="connsiteX4" fmla="*/ 186188 w 186087"/>
                <a:gd name="connsiteY4" fmla="*/ 93044 h 18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087" h="186087">
                  <a:moveTo>
                    <a:pt x="186188" y="93044"/>
                  </a:moveTo>
                  <a:cubicBezTo>
                    <a:pt x="186188" y="144430"/>
                    <a:pt x="144530" y="186088"/>
                    <a:pt x="93144" y="186088"/>
                  </a:cubicBezTo>
                  <a:cubicBezTo>
                    <a:pt x="41757" y="186088"/>
                    <a:pt x="100" y="144430"/>
                    <a:pt x="100" y="93044"/>
                  </a:cubicBezTo>
                  <a:cubicBezTo>
                    <a:pt x="100" y="41657"/>
                    <a:pt x="41757" y="0"/>
                    <a:pt x="93144" y="0"/>
                  </a:cubicBezTo>
                  <a:cubicBezTo>
                    <a:pt x="144530" y="0"/>
                    <a:pt x="186188" y="41657"/>
                    <a:pt x="186188" y="93044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2353C382-C1BE-E5F0-C572-89E19EA05991}"/>
                </a:ext>
              </a:extLst>
            </p:cNvPr>
            <p:cNvSpPr/>
            <p:nvPr/>
          </p:nvSpPr>
          <p:spPr>
            <a:xfrm>
              <a:off x="6783893" y="2136559"/>
              <a:ext cx="122692" cy="122692"/>
            </a:xfrm>
            <a:custGeom>
              <a:avLst/>
              <a:gdLst>
                <a:gd name="connsiteX0" fmla="*/ 176161 w 176061"/>
                <a:gd name="connsiteY0" fmla="*/ 88031 h 176061"/>
                <a:gd name="connsiteX1" fmla="*/ 88130 w 176061"/>
                <a:gd name="connsiteY1" fmla="*/ 176061 h 176061"/>
                <a:gd name="connsiteX2" fmla="*/ 100 w 176061"/>
                <a:gd name="connsiteY2" fmla="*/ 88031 h 176061"/>
                <a:gd name="connsiteX3" fmla="*/ 88130 w 176061"/>
                <a:gd name="connsiteY3" fmla="*/ 0 h 176061"/>
                <a:gd name="connsiteX4" fmla="*/ 176161 w 176061"/>
                <a:gd name="connsiteY4" fmla="*/ 88031 h 176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061" h="176061">
                  <a:moveTo>
                    <a:pt x="176161" y="88031"/>
                  </a:moveTo>
                  <a:cubicBezTo>
                    <a:pt x="176161" y="136648"/>
                    <a:pt x="136749" y="176061"/>
                    <a:pt x="88130" y="176061"/>
                  </a:cubicBezTo>
                  <a:cubicBezTo>
                    <a:pt x="39512" y="176061"/>
                    <a:pt x="100" y="136648"/>
                    <a:pt x="100" y="88031"/>
                  </a:cubicBezTo>
                  <a:cubicBezTo>
                    <a:pt x="100" y="39413"/>
                    <a:pt x="39512" y="0"/>
                    <a:pt x="88130" y="0"/>
                  </a:cubicBezTo>
                  <a:cubicBezTo>
                    <a:pt x="136748" y="0"/>
                    <a:pt x="176161" y="39413"/>
                    <a:pt x="176161" y="88031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75F2DFDD-589C-A915-20AF-A2BA1319059C}"/>
                </a:ext>
              </a:extLst>
            </p:cNvPr>
            <p:cNvSpPr/>
            <p:nvPr/>
          </p:nvSpPr>
          <p:spPr>
            <a:xfrm>
              <a:off x="6783893" y="2136559"/>
              <a:ext cx="122692" cy="122692"/>
            </a:xfrm>
            <a:custGeom>
              <a:avLst/>
              <a:gdLst>
                <a:gd name="connsiteX0" fmla="*/ 176161 w 176061"/>
                <a:gd name="connsiteY0" fmla="*/ 88031 h 176061"/>
                <a:gd name="connsiteX1" fmla="*/ 88130 w 176061"/>
                <a:gd name="connsiteY1" fmla="*/ 176061 h 176061"/>
                <a:gd name="connsiteX2" fmla="*/ 100 w 176061"/>
                <a:gd name="connsiteY2" fmla="*/ 88031 h 176061"/>
                <a:gd name="connsiteX3" fmla="*/ 88130 w 176061"/>
                <a:gd name="connsiteY3" fmla="*/ 0 h 176061"/>
                <a:gd name="connsiteX4" fmla="*/ 176161 w 176061"/>
                <a:gd name="connsiteY4" fmla="*/ 88031 h 176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061" h="176061">
                  <a:moveTo>
                    <a:pt x="176161" y="88031"/>
                  </a:moveTo>
                  <a:cubicBezTo>
                    <a:pt x="176161" y="136648"/>
                    <a:pt x="136749" y="176061"/>
                    <a:pt x="88130" y="176061"/>
                  </a:cubicBezTo>
                  <a:cubicBezTo>
                    <a:pt x="39512" y="176061"/>
                    <a:pt x="100" y="136648"/>
                    <a:pt x="100" y="88031"/>
                  </a:cubicBezTo>
                  <a:cubicBezTo>
                    <a:pt x="100" y="39413"/>
                    <a:pt x="39512" y="0"/>
                    <a:pt x="88130" y="0"/>
                  </a:cubicBezTo>
                  <a:cubicBezTo>
                    <a:pt x="136748" y="0"/>
                    <a:pt x="176161" y="39413"/>
                    <a:pt x="176161" y="88031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E2F6BB9E-91E8-6A47-EE99-86F70D777723}"/>
                </a:ext>
              </a:extLst>
            </p:cNvPr>
            <p:cNvSpPr/>
            <p:nvPr/>
          </p:nvSpPr>
          <p:spPr>
            <a:xfrm>
              <a:off x="5779397" y="2339467"/>
              <a:ext cx="185187" cy="185187"/>
            </a:xfrm>
            <a:custGeom>
              <a:avLst/>
              <a:gdLst>
                <a:gd name="connsiteX0" fmla="*/ 265841 w 265740"/>
                <a:gd name="connsiteY0" fmla="*/ 132870 h 265740"/>
                <a:gd name="connsiteX1" fmla="*/ 132971 w 265740"/>
                <a:gd name="connsiteY1" fmla="*/ 265740 h 265740"/>
                <a:gd name="connsiteX2" fmla="*/ 101 w 265740"/>
                <a:gd name="connsiteY2" fmla="*/ 132870 h 265740"/>
                <a:gd name="connsiteX3" fmla="*/ 132971 w 265740"/>
                <a:gd name="connsiteY3" fmla="*/ 0 h 265740"/>
                <a:gd name="connsiteX4" fmla="*/ 265841 w 265740"/>
                <a:gd name="connsiteY4" fmla="*/ 132870 h 26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740" h="265740">
                  <a:moveTo>
                    <a:pt x="265841" y="132870"/>
                  </a:moveTo>
                  <a:cubicBezTo>
                    <a:pt x="265841" y="206252"/>
                    <a:pt x="206353" y="265740"/>
                    <a:pt x="132971" y="265740"/>
                  </a:cubicBezTo>
                  <a:cubicBezTo>
                    <a:pt x="59588" y="265740"/>
                    <a:pt x="101" y="206252"/>
                    <a:pt x="101" y="132870"/>
                  </a:cubicBezTo>
                  <a:cubicBezTo>
                    <a:pt x="101" y="59488"/>
                    <a:pt x="59588" y="0"/>
                    <a:pt x="132971" y="0"/>
                  </a:cubicBezTo>
                  <a:cubicBezTo>
                    <a:pt x="206353" y="0"/>
                    <a:pt x="265841" y="59488"/>
                    <a:pt x="265841" y="132870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A5CF615D-01A6-B485-331A-217618873C22}"/>
                </a:ext>
              </a:extLst>
            </p:cNvPr>
            <p:cNvSpPr/>
            <p:nvPr/>
          </p:nvSpPr>
          <p:spPr>
            <a:xfrm>
              <a:off x="5779397" y="2339467"/>
              <a:ext cx="185187" cy="185187"/>
            </a:xfrm>
            <a:custGeom>
              <a:avLst/>
              <a:gdLst>
                <a:gd name="connsiteX0" fmla="*/ 265841 w 265740"/>
                <a:gd name="connsiteY0" fmla="*/ 132870 h 265740"/>
                <a:gd name="connsiteX1" fmla="*/ 132971 w 265740"/>
                <a:gd name="connsiteY1" fmla="*/ 265740 h 265740"/>
                <a:gd name="connsiteX2" fmla="*/ 101 w 265740"/>
                <a:gd name="connsiteY2" fmla="*/ 132870 h 265740"/>
                <a:gd name="connsiteX3" fmla="*/ 132971 w 265740"/>
                <a:gd name="connsiteY3" fmla="*/ 0 h 265740"/>
                <a:gd name="connsiteX4" fmla="*/ 265841 w 265740"/>
                <a:gd name="connsiteY4" fmla="*/ 132870 h 26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740" h="265740">
                  <a:moveTo>
                    <a:pt x="265841" y="132870"/>
                  </a:moveTo>
                  <a:cubicBezTo>
                    <a:pt x="265841" y="206252"/>
                    <a:pt x="206353" y="265740"/>
                    <a:pt x="132971" y="265740"/>
                  </a:cubicBezTo>
                  <a:cubicBezTo>
                    <a:pt x="59588" y="265740"/>
                    <a:pt x="101" y="206252"/>
                    <a:pt x="101" y="132870"/>
                  </a:cubicBezTo>
                  <a:cubicBezTo>
                    <a:pt x="101" y="59488"/>
                    <a:pt x="59588" y="0"/>
                    <a:pt x="132971" y="0"/>
                  </a:cubicBezTo>
                  <a:cubicBezTo>
                    <a:pt x="206353" y="0"/>
                    <a:pt x="265841" y="59488"/>
                    <a:pt x="265841" y="132870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5908787B-2571-8D79-0AD9-905A80F4EBFA}"/>
                </a:ext>
              </a:extLst>
            </p:cNvPr>
            <p:cNvSpPr/>
            <p:nvPr/>
          </p:nvSpPr>
          <p:spPr>
            <a:xfrm>
              <a:off x="6246780" y="2103267"/>
              <a:ext cx="147956" cy="147956"/>
            </a:xfrm>
            <a:custGeom>
              <a:avLst/>
              <a:gdLst>
                <a:gd name="connsiteX0" fmla="*/ 212414 w 212314"/>
                <a:gd name="connsiteY0" fmla="*/ 106157 h 212314"/>
                <a:gd name="connsiteX1" fmla="*/ 106257 w 212314"/>
                <a:gd name="connsiteY1" fmla="*/ 212314 h 212314"/>
                <a:gd name="connsiteX2" fmla="*/ 99 w 212314"/>
                <a:gd name="connsiteY2" fmla="*/ 106157 h 212314"/>
                <a:gd name="connsiteX3" fmla="*/ 106257 w 212314"/>
                <a:gd name="connsiteY3" fmla="*/ 0 h 212314"/>
                <a:gd name="connsiteX4" fmla="*/ 212414 w 212314"/>
                <a:gd name="connsiteY4" fmla="*/ 106157 h 21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314" h="212314">
                  <a:moveTo>
                    <a:pt x="212414" y="106157"/>
                  </a:moveTo>
                  <a:cubicBezTo>
                    <a:pt x="212414" y="164786"/>
                    <a:pt x="164885" y="212314"/>
                    <a:pt x="106257" y="212314"/>
                  </a:cubicBezTo>
                  <a:cubicBezTo>
                    <a:pt x="47628" y="212314"/>
                    <a:pt x="99" y="164786"/>
                    <a:pt x="99" y="106157"/>
                  </a:cubicBezTo>
                  <a:cubicBezTo>
                    <a:pt x="99" y="47528"/>
                    <a:pt x="47628" y="0"/>
                    <a:pt x="106257" y="0"/>
                  </a:cubicBezTo>
                  <a:cubicBezTo>
                    <a:pt x="164885" y="0"/>
                    <a:pt x="212414" y="47528"/>
                    <a:pt x="212414" y="106157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1175F62-B5A2-5541-5268-F1E9D97296FF}"/>
                </a:ext>
              </a:extLst>
            </p:cNvPr>
            <p:cNvSpPr/>
            <p:nvPr/>
          </p:nvSpPr>
          <p:spPr>
            <a:xfrm>
              <a:off x="6246780" y="2103267"/>
              <a:ext cx="147956" cy="147956"/>
            </a:xfrm>
            <a:custGeom>
              <a:avLst/>
              <a:gdLst>
                <a:gd name="connsiteX0" fmla="*/ 212414 w 212314"/>
                <a:gd name="connsiteY0" fmla="*/ 106157 h 212314"/>
                <a:gd name="connsiteX1" fmla="*/ 106257 w 212314"/>
                <a:gd name="connsiteY1" fmla="*/ 212314 h 212314"/>
                <a:gd name="connsiteX2" fmla="*/ 99 w 212314"/>
                <a:gd name="connsiteY2" fmla="*/ 106157 h 212314"/>
                <a:gd name="connsiteX3" fmla="*/ 106257 w 212314"/>
                <a:gd name="connsiteY3" fmla="*/ 0 h 212314"/>
                <a:gd name="connsiteX4" fmla="*/ 212414 w 212314"/>
                <a:gd name="connsiteY4" fmla="*/ 106157 h 21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314" h="212314">
                  <a:moveTo>
                    <a:pt x="212414" y="106157"/>
                  </a:moveTo>
                  <a:cubicBezTo>
                    <a:pt x="212414" y="164786"/>
                    <a:pt x="164885" y="212314"/>
                    <a:pt x="106257" y="212314"/>
                  </a:cubicBezTo>
                  <a:cubicBezTo>
                    <a:pt x="47628" y="212314"/>
                    <a:pt x="99" y="164786"/>
                    <a:pt x="99" y="106157"/>
                  </a:cubicBezTo>
                  <a:cubicBezTo>
                    <a:pt x="99" y="47528"/>
                    <a:pt x="47628" y="0"/>
                    <a:pt x="106257" y="0"/>
                  </a:cubicBezTo>
                  <a:cubicBezTo>
                    <a:pt x="164885" y="0"/>
                    <a:pt x="212414" y="47528"/>
                    <a:pt x="212414" y="106157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8FA5B3EB-8D08-2376-7748-87E8485CDA6B}"/>
                </a:ext>
              </a:extLst>
            </p:cNvPr>
            <p:cNvSpPr/>
            <p:nvPr/>
          </p:nvSpPr>
          <p:spPr>
            <a:xfrm>
              <a:off x="6043091" y="2443807"/>
              <a:ext cx="196896" cy="196896"/>
            </a:xfrm>
            <a:custGeom>
              <a:avLst/>
              <a:gdLst>
                <a:gd name="connsiteX0" fmla="*/ 282642 w 282542"/>
                <a:gd name="connsiteY0" fmla="*/ 141271 h 282542"/>
                <a:gd name="connsiteX1" fmla="*/ 141371 w 282542"/>
                <a:gd name="connsiteY1" fmla="*/ 282542 h 282542"/>
                <a:gd name="connsiteX2" fmla="*/ 100 w 282542"/>
                <a:gd name="connsiteY2" fmla="*/ 141271 h 282542"/>
                <a:gd name="connsiteX3" fmla="*/ 141371 w 282542"/>
                <a:gd name="connsiteY3" fmla="*/ 0 h 282542"/>
                <a:gd name="connsiteX4" fmla="*/ 282642 w 282542"/>
                <a:gd name="connsiteY4" fmla="*/ 141271 h 28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542" h="282542">
                  <a:moveTo>
                    <a:pt x="282642" y="141271"/>
                  </a:moveTo>
                  <a:cubicBezTo>
                    <a:pt x="282642" y="219293"/>
                    <a:pt x="219393" y="282542"/>
                    <a:pt x="141371" y="282542"/>
                  </a:cubicBezTo>
                  <a:cubicBezTo>
                    <a:pt x="63349" y="282542"/>
                    <a:pt x="100" y="219293"/>
                    <a:pt x="100" y="141271"/>
                  </a:cubicBezTo>
                  <a:cubicBezTo>
                    <a:pt x="100" y="63249"/>
                    <a:pt x="63349" y="0"/>
                    <a:pt x="141371" y="0"/>
                  </a:cubicBezTo>
                  <a:cubicBezTo>
                    <a:pt x="219393" y="0"/>
                    <a:pt x="282642" y="63249"/>
                    <a:pt x="282642" y="141271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7EBEC3E6-DDB1-8EC2-EB4A-1BA5C4A95B32}"/>
                </a:ext>
              </a:extLst>
            </p:cNvPr>
            <p:cNvSpPr/>
            <p:nvPr/>
          </p:nvSpPr>
          <p:spPr>
            <a:xfrm>
              <a:off x="6043091" y="2443807"/>
              <a:ext cx="196896" cy="196896"/>
            </a:xfrm>
            <a:custGeom>
              <a:avLst/>
              <a:gdLst>
                <a:gd name="connsiteX0" fmla="*/ 282642 w 282542"/>
                <a:gd name="connsiteY0" fmla="*/ 141271 h 282542"/>
                <a:gd name="connsiteX1" fmla="*/ 141371 w 282542"/>
                <a:gd name="connsiteY1" fmla="*/ 282542 h 282542"/>
                <a:gd name="connsiteX2" fmla="*/ 100 w 282542"/>
                <a:gd name="connsiteY2" fmla="*/ 141271 h 282542"/>
                <a:gd name="connsiteX3" fmla="*/ 141371 w 282542"/>
                <a:gd name="connsiteY3" fmla="*/ 0 h 282542"/>
                <a:gd name="connsiteX4" fmla="*/ 282642 w 282542"/>
                <a:gd name="connsiteY4" fmla="*/ 141271 h 28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542" h="282542">
                  <a:moveTo>
                    <a:pt x="282642" y="141271"/>
                  </a:moveTo>
                  <a:cubicBezTo>
                    <a:pt x="282642" y="219293"/>
                    <a:pt x="219393" y="282542"/>
                    <a:pt x="141371" y="282542"/>
                  </a:cubicBezTo>
                  <a:cubicBezTo>
                    <a:pt x="63349" y="282542"/>
                    <a:pt x="100" y="219293"/>
                    <a:pt x="100" y="141271"/>
                  </a:cubicBezTo>
                  <a:cubicBezTo>
                    <a:pt x="100" y="63249"/>
                    <a:pt x="63349" y="0"/>
                    <a:pt x="141371" y="0"/>
                  </a:cubicBezTo>
                  <a:cubicBezTo>
                    <a:pt x="219393" y="0"/>
                    <a:pt x="282642" y="63249"/>
                    <a:pt x="282642" y="141271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3A5157AF-C136-0152-4877-FD3AE7FFC998}"/>
                </a:ext>
              </a:extLst>
            </p:cNvPr>
            <p:cNvSpPr/>
            <p:nvPr/>
          </p:nvSpPr>
          <p:spPr>
            <a:xfrm>
              <a:off x="5389421" y="2273528"/>
              <a:ext cx="179327" cy="179327"/>
            </a:xfrm>
            <a:custGeom>
              <a:avLst/>
              <a:gdLst>
                <a:gd name="connsiteX0" fmla="*/ 257432 w 257332"/>
                <a:gd name="connsiteY0" fmla="*/ 128666 h 257332"/>
                <a:gd name="connsiteX1" fmla="*/ 128766 w 257332"/>
                <a:gd name="connsiteY1" fmla="*/ 257332 h 257332"/>
                <a:gd name="connsiteX2" fmla="*/ 100 w 257332"/>
                <a:gd name="connsiteY2" fmla="*/ 128666 h 257332"/>
                <a:gd name="connsiteX3" fmla="*/ 128766 w 257332"/>
                <a:gd name="connsiteY3" fmla="*/ 0 h 257332"/>
                <a:gd name="connsiteX4" fmla="*/ 257432 w 257332"/>
                <a:gd name="connsiteY4" fmla="*/ 128666 h 257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332" h="257332">
                  <a:moveTo>
                    <a:pt x="257432" y="128666"/>
                  </a:moveTo>
                  <a:cubicBezTo>
                    <a:pt x="257432" y="199726"/>
                    <a:pt x="199826" y="257332"/>
                    <a:pt x="128766" y="257332"/>
                  </a:cubicBezTo>
                  <a:cubicBezTo>
                    <a:pt x="57706" y="257332"/>
                    <a:pt x="100" y="199726"/>
                    <a:pt x="100" y="128666"/>
                  </a:cubicBezTo>
                  <a:cubicBezTo>
                    <a:pt x="100" y="57606"/>
                    <a:pt x="57706" y="0"/>
                    <a:pt x="128766" y="0"/>
                  </a:cubicBezTo>
                  <a:cubicBezTo>
                    <a:pt x="199826" y="0"/>
                    <a:pt x="257432" y="57606"/>
                    <a:pt x="257432" y="128666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E0D9146E-0FCD-DF22-F8A1-C451F5A2D920}"/>
                </a:ext>
              </a:extLst>
            </p:cNvPr>
            <p:cNvSpPr/>
            <p:nvPr/>
          </p:nvSpPr>
          <p:spPr>
            <a:xfrm>
              <a:off x="5389421" y="2273528"/>
              <a:ext cx="179327" cy="179327"/>
            </a:xfrm>
            <a:custGeom>
              <a:avLst/>
              <a:gdLst>
                <a:gd name="connsiteX0" fmla="*/ 257432 w 257332"/>
                <a:gd name="connsiteY0" fmla="*/ 128666 h 257332"/>
                <a:gd name="connsiteX1" fmla="*/ 128766 w 257332"/>
                <a:gd name="connsiteY1" fmla="*/ 257332 h 257332"/>
                <a:gd name="connsiteX2" fmla="*/ 100 w 257332"/>
                <a:gd name="connsiteY2" fmla="*/ 128666 h 257332"/>
                <a:gd name="connsiteX3" fmla="*/ 128766 w 257332"/>
                <a:gd name="connsiteY3" fmla="*/ 0 h 257332"/>
                <a:gd name="connsiteX4" fmla="*/ 257432 w 257332"/>
                <a:gd name="connsiteY4" fmla="*/ 128666 h 257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332" h="257332">
                  <a:moveTo>
                    <a:pt x="257432" y="128666"/>
                  </a:moveTo>
                  <a:cubicBezTo>
                    <a:pt x="257432" y="199726"/>
                    <a:pt x="199826" y="257332"/>
                    <a:pt x="128766" y="257332"/>
                  </a:cubicBezTo>
                  <a:cubicBezTo>
                    <a:pt x="57706" y="257332"/>
                    <a:pt x="100" y="199726"/>
                    <a:pt x="100" y="128666"/>
                  </a:cubicBezTo>
                  <a:cubicBezTo>
                    <a:pt x="100" y="57606"/>
                    <a:pt x="57706" y="0"/>
                    <a:pt x="128766" y="0"/>
                  </a:cubicBezTo>
                  <a:cubicBezTo>
                    <a:pt x="199826" y="0"/>
                    <a:pt x="257432" y="57606"/>
                    <a:pt x="257432" y="128666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CD8778F4-A401-A7B5-F4F7-DE9C60F73C1D}"/>
                </a:ext>
              </a:extLst>
            </p:cNvPr>
            <p:cNvSpPr/>
            <p:nvPr/>
          </p:nvSpPr>
          <p:spPr>
            <a:xfrm>
              <a:off x="4468611" y="1860707"/>
              <a:ext cx="137215" cy="137215"/>
            </a:xfrm>
            <a:custGeom>
              <a:avLst/>
              <a:gdLst>
                <a:gd name="connsiteX0" fmla="*/ 197001 w 196901"/>
                <a:gd name="connsiteY0" fmla="*/ 98451 h 196901"/>
                <a:gd name="connsiteX1" fmla="*/ 98551 w 196901"/>
                <a:gd name="connsiteY1" fmla="*/ 196901 h 196901"/>
                <a:gd name="connsiteX2" fmla="*/ 100 w 196901"/>
                <a:gd name="connsiteY2" fmla="*/ 98451 h 196901"/>
                <a:gd name="connsiteX3" fmla="*/ 98551 w 196901"/>
                <a:gd name="connsiteY3" fmla="*/ 0 h 196901"/>
                <a:gd name="connsiteX4" fmla="*/ 197001 w 196901"/>
                <a:gd name="connsiteY4" fmla="*/ 98451 h 19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901" h="196901">
                  <a:moveTo>
                    <a:pt x="197001" y="98451"/>
                  </a:moveTo>
                  <a:cubicBezTo>
                    <a:pt x="197001" y="152824"/>
                    <a:pt x="152923" y="196901"/>
                    <a:pt x="98551" y="196901"/>
                  </a:cubicBezTo>
                  <a:cubicBezTo>
                    <a:pt x="44178" y="196901"/>
                    <a:pt x="100" y="152824"/>
                    <a:pt x="100" y="98451"/>
                  </a:cubicBezTo>
                  <a:cubicBezTo>
                    <a:pt x="100" y="44078"/>
                    <a:pt x="44178" y="0"/>
                    <a:pt x="98551" y="0"/>
                  </a:cubicBezTo>
                  <a:cubicBezTo>
                    <a:pt x="152923" y="0"/>
                    <a:pt x="197001" y="44078"/>
                    <a:pt x="197001" y="98451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1F9A8562-55B4-ABBF-2EB1-EDD0AA4D8682}"/>
                </a:ext>
              </a:extLst>
            </p:cNvPr>
            <p:cNvSpPr/>
            <p:nvPr/>
          </p:nvSpPr>
          <p:spPr>
            <a:xfrm>
              <a:off x="4468611" y="1860707"/>
              <a:ext cx="137215" cy="137215"/>
            </a:xfrm>
            <a:custGeom>
              <a:avLst/>
              <a:gdLst>
                <a:gd name="connsiteX0" fmla="*/ 197001 w 196901"/>
                <a:gd name="connsiteY0" fmla="*/ 98451 h 196901"/>
                <a:gd name="connsiteX1" fmla="*/ 98551 w 196901"/>
                <a:gd name="connsiteY1" fmla="*/ 196901 h 196901"/>
                <a:gd name="connsiteX2" fmla="*/ 100 w 196901"/>
                <a:gd name="connsiteY2" fmla="*/ 98451 h 196901"/>
                <a:gd name="connsiteX3" fmla="*/ 98551 w 196901"/>
                <a:gd name="connsiteY3" fmla="*/ 0 h 196901"/>
                <a:gd name="connsiteX4" fmla="*/ 197001 w 196901"/>
                <a:gd name="connsiteY4" fmla="*/ 98451 h 19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901" h="196901">
                  <a:moveTo>
                    <a:pt x="197001" y="98451"/>
                  </a:moveTo>
                  <a:cubicBezTo>
                    <a:pt x="197001" y="152824"/>
                    <a:pt x="152923" y="196901"/>
                    <a:pt x="98551" y="196901"/>
                  </a:cubicBezTo>
                  <a:cubicBezTo>
                    <a:pt x="44178" y="196901"/>
                    <a:pt x="100" y="152824"/>
                    <a:pt x="100" y="98451"/>
                  </a:cubicBezTo>
                  <a:cubicBezTo>
                    <a:pt x="100" y="44078"/>
                    <a:pt x="44178" y="0"/>
                    <a:pt x="98551" y="0"/>
                  </a:cubicBezTo>
                  <a:cubicBezTo>
                    <a:pt x="152923" y="0"/>
                    <a:pt x="197001" y="44078"/>
                    <a:pt x="197001" y="98451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8FF347CA-FB54-6A69-C5A8-82E40F4D9839}"/>
                </a:ext>
              </a:extLst>
            </p:cNvPr>
            <p:cNvSpPr/>
            <p:nvPr/>
          </p:nvSpPr>
          <p:spPr>
            <a:xfrm>
              <a:off x="6423745" y="1935233"/>
              <a:ext cx="70806" cy="70806"/>
            </a:xfrm>
            <a:custGeom>
              <a:avLst/>
              <a:gdLst>
                <a:gd name="connsiteX0" fmla="*/ 101705 w 101605"/>
                <a:gd name="connsiteY0" fmla="*/ 50803 h 101605"/>
                <a:gd name="connsiteX1" fmla="*/ 50902 w 101605"/>
                <a:gd name="connsiteY1" fmla="*/ 101605 h 101605"/>
                <a:gd name="connsiteX2" fmla="*/ 100 w 101605"/>
                <a:gd name="connsiteY2" fmla="*/ 50803 h 101605"/>
                <a:gd name="connsiteX3" fmla="*/ 50902 w 101605"/>
                <a:gd name="connsiteY3" fmla="*/ 0 h 101605"/>
                <a:gd name="connsiteX4" fmla="*/ 101705 w 101605"/>
                <a:gd name="connsiteY4" fmla="*/ 50803 h 101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605" h="101605">
                  <a:moveTo>
                    <a:pt x="101705" y="50803"/>
                  </a:moveTo>
                  <a:cubicBezTo>
                    <a:pt x="101705" y="78860"/>
                    <a:pt x="78960" y="101605"/>
                    <a:pt x="50902" y="101605"/>
                  </a:cubicBezTo>
                  <a:cubicBezTo>
                    <a:pt x="22845" y="101605"/>
                    <a:pt x="100" y="78860"/>
                    <a:pt x="100" y="50803"/>
                  </a:cubicBezTo>
                  <a:cubicBezTo>
                    <a:pt x="100" y="22745"/>
                    <a:pt x="22844" y="0"/>
                    <a:pt x="50902" y="0"/>
                  </a:cubicBezTo>
                  <a:cubicBezTo>
                    <a:pt x="78960" y="0"/>
                    <a:pt x="101705" y="22745"/>
                    <a:pt x="101705" y="50803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8351A68D-90A7-BD4E-7EDA-9705629E29C1}"/>
                </a:ext>
              </a:extLst>
            </p:cNvPr>
            <p:cNvSpPr/>
            <p:nvPr/>
          </p:nvSpPr>
          <p:spPr>
            <a:xfrm>
              <a:off x="6423745" y="1935233"/>
              <a:ext cx="70806" cy="70806"/>
            </a:xfrm>
            <a:custGeom>
              <a:avLst/>
              <a:gdLst>
                <a:gd name="connsiteX0" fmla="*/ 101705 w 101605"/>
                <a:gd name="connsiteY0" fmla="*/ 50803 h 101605"/>
                <a:gd name="connsiteX1" fmla="*/ 50902 w 101605"/>
                <a:gd name="connsiteY1" fmla="*/ 101605 h 101605"/>
                <a:gd name="connsiteX2" fmla="*/ 100 w 101605"/>
                <a:gd name="connsiteY2" fmla="*/ 50803 h 101605"/>
                <a:gd name="connsiteX3" fmla="*/ 50902 w 101605"/>
                <a:gd name="connsiteY3" fmla="*/ 0 h 101605"/>
                <a:gd name="connsiteX4" fmla="*/ 101705 w 101605"/>
                <a:gd name="connsiteY4" fmla="*/ 50803 h 101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605" h="101605">
                  <a:moveTo>
                    <a:pt x="101705" y="50803"/>
                  </a:moveTo>
                  <a:cubicBezTo>
                    <a:pt x="101705" y="78860"/>
                    <a:pt x="78960" y="101605"/>
                    <a:pt x="50902" y="101605"/>
                  </a:cubicBezTo>
                  <a:cubicBezTo>
                    <a:pt x="22845" y="101605"/>
                    <a:pt x="100" y="78860"/>
                    <a:pt x="100" y="50803"/>
                  </a:cubicBezTo>
                  <a:cubicBezTo>
                    <a:pt x="100" y="22745"/>
                    <a:pt x="22844" y="0"/>
                    <a:pt x="50902" y="0"/>
                  </a:cubicBezTo>
                  <a:cubicBezTo>
                    <a:pt x="78960" y="0"/>
                    <a:pt x="101705" y="22745"/>
                    <a:pt x="101705" y="50803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2F9E3C67-8E90-A38E-8992-BC1E1646DBB3}"/>
                </a:ext>
              </a:extLst>
            </p:cNvPr>
            <p:cNvSpPr/>
            <p:nvPr/>
          </p:nvSpPr>
          <p:spPr>
            <a:xfrm>
              <a:off x="3332657" y="2516355"/>
              <a:ext cx="217081" cy="217081"/>
            </a:xfrm>
            <a:custGeom>
              <a:avLst/>
              <a:gdLst>
                <a:gd name="connsiteX0" fmla="*/ 311607 w 311506"/>
                <a:gd name="connsiteY0" fmla="*/ 155753 h 311506"/>
                <a:gd name="connsiteX1" fmla="*/ 155853 w 311506"/>
                <a:gd name="connsiteY1" fmla="*/ 311507 h 311506"/>
                <a:gd name="connsiteX2" fmla="*/ 100 w 311506"/>
                <a:gd name="connsiteY2" fmla="*/ 155753 h 311506"/>
                <a:gd name="connsiteX3" fmla="*/ 155853 w 311506"/>
                <a:gd name="connsiteY3" fmla="*/ 0 h 311506"/>
                <a:gd name="connsiteX4" fmla="*/ 311607 w 311506"/>
                <a:gd name="connsiteY4" fmla="*/ 155753 h 31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506" h="311506">
                  <a:moveTo>
                    <a:pt x="311607" y="155753"/>
                  </a:moveTo>
                  <a:cubicBezTo>
                    <a:pt x="311607" y="241774"/>
                    <a:pt x="241874" y="311507"/>
                    <a:pt x="155853" y="311507"/>
                  </a:cubicBezTo>
                  <a:cubicBezTo>
                    <a:pt x="69833" y="311507"/>
                    <a:pt x="100" y="241774"/>
                    <a:pt x="100" y="155753"/>
                  </a:cubicBezTo>
                  <a:cubicBezTo>
                    <a:pt x="100" y="69733"/>
                    <a:pt x="69833" y="0"/>
                    <a:pt x="155853" y="0"/>
                  </a:cubicBezTo>
                  <a:cubicBezTo>
                    <a:pt x="241874" y="0"/>
                    <a:pt x="311607" y="69733"/>
                    <a:pt x="311607" y="155753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2155B918-6141-1A1C-36C6-8AA19F679436}"/>
                </a:ext>
              </a:extLst>
            </p:cNvPr>
            <p:cNvSpPr/>
            <p:nvPr/>
          </p:nvSpPr>
          <p:spPr>
            <a:xfrm>
              <a:off x="3332657" y="2516355"/>
              <a:ext cx="217081" cy="217081"/>
            </a:xfrm>
            <a:custGeom>
              <a:avLst/>
              <a:gdLst>
                <a:gd name="connsiteX0" fmla="*/ 311607 w 311506"/>
                <a:gd name="connsiteY0" fmla="*/ 155753 h 311506"/>
                <a:gd name="connsiteX1" fmla="*/ 155853 w 311506"/>
                <a:gd name="connsiteY1" fmla="*/ 311507 h 311506"/>
                <a:gd name="connsiteX2" fmla="*/ 100 w 311506"/>
                <a:gd name="connsiteY2" fmla="*/ 155753 h 311506"/>
                <a:gd name="connsiteX3" fmla="*/ 155853 w 311506"/>
                <a:gd name="connsiteY3" fmla="*/ 0 h 311506"/>
                <a:gd name="connsiteX4" fmla="*/ 311607 w 311506"/>
                <a:gd name="connsiteY4" fmla="*/ 155753 h 31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506" h="311506">
                  <a:moveTo>
                    <a:pt x="311607" y="155753"/>
                  </a:moveTo>
                  <a:cubicBezTo>
                    <a:pt x="311607" y="241774"/>
                    <a:pt x="241874" y="311507"/>
                    <a:pt x="155853" y="311507"/>
                  </a:cubicBezTo>
                  <a:cubicBezTo>
                    <a:pt x="69833" y="311507"/>
                    <a:pt x="100" y="241774"/>
                    <a:pt x="100" y="155753"/>
                  </a:cubicBezTo>
                  <a:cubicBezTo>
                    <a:pt x="100" y="69733"/>
                    <a:pt x="69833" y="0"/>
                    <a:pt x="155853" y="0"/>
                  </a:cubicBezTo>
                  <a:cubicBezTo>
                    <a:pt x="241874" y="0"/>
                    <a:pt x="311607" y="69733"/>
                    <a:pt x="311607" y="155753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D4E7FCC1-114D-A713-B5BB-56A45D25A749}"/>
                </a:ext>
              </a:extLst>
            </p:cNvPr>
            <p:cNvSpPr/>
            <p:nvPr/>
          </p:nvSpPr>
          <p:spPr>
            <a:xfrm>
              <a:off x="6205881" y="2295460"/>
              <a:ext cx="190563" cy="190563"/>
            </a:xfrm>
            <a:custGeom>
              <a:avLst/>
              <a:gdLst>
                <a:gd name="connsiteX0" fmla="*/ 273556 w 273455"/>
                <a:gd name="connsiteY0" fmla="*/ 136728 h 273455"/>
                <a:gd name="connsiteX1" fmla="*/ 136828 w 273455"/>
                <a:gd name="connsiteY1" fmla="*/ 273456 h 273455"/>
                <a:gd name="connsiteX2" fmla="*/ 100 w 273455"/>
                <a:gd name="connsiteY2" fmla="*/ 136728 h 273455"/>
                <a:gd name="connsiteX3" fmla="*/ 136828 w 273455"/>
                <a:gd name="connsiteY3" fmla="*/ 0 h 273455"/>
                <a:gd name="connsiteX4" fmla="*/ 273556 w 273455"/>
                <a:gd name="connsiteY4" fmla="*/ 136728 h 27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455" h="273455">
                  <a:moveTo>
                    <a:pt x="273556" y="136728"/>
                  </a:moveTo>
                  <a:cubicBezTo>
                    <a:pt x="273556" y="212240"/>
                    <a:pt x="212341" y="273456"/>
                    <a:pt x="136828" y="273456"/>
                  </a:cubicBezTo>
                  <a:cubicBezTo>
                    <a:pt x="61315" y="273456"/>
                    <a:pt x="100" y="212240"/>
                    <a:pt x="100" y="136728"/>
                  </a:cubicBezTo>
                  <a:cubicBezTo>
                    <a:pt x="100" y="61215"/>
                    <a:pt x="61315" y="0"/>
                    <a:pt x="136828" y="0"/>
                  </a:cubicBezTo>
                  <a:cubicBezTo>
                    <a:pt x="212341" y="0"/>
                    <a:pt x="273556" y="61215"/>
                    <a:pt x="273556" y="136728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FE27AEEE-7764-2851-0059-0B2B0D748999}"/>
                </a:ext>
              </a:extLst>
            </p:cNvPr>
            <p:cNvSpPr/>
            <p:nvPr/>
          </p:nvSpPr>
          <p:spPr>
            <a:xfrm>
              <a:off x="6205881" y="2295460"/>
              <a:ext cx="190563" cy="190563"/>
            </a:xfrm>
            <a:custGeom>
              <a:avLst/>
              <a:gdLst>
                <a:gd name="connsiteX0" fmla="*/ 273556 w 273455"/>
                <a:gd name="connsiteY0" fmla="*/ 136728 h 273455"/>
                <a:gd name="connsiteX1" fmla="*/ 136828 w 273455"/>
                <a:gd name="connsiteY1" fmla="*/ 273456 h 273455"/>
                <a:gd name="connsiteX2" fmla="*/ 100 w 273455"/>
                <a:gd name="connsiteY2" fmla="*/ 136728 h 273455"/>
                <a:gd name="connsiteX3" fmla="*/ 136828 w 273455"/>
                <a:gd name="connsiteY3" fmla="*/ 0 h 273455"/>
                <a:gd name="connsiteX4" fmla="*/ 273556 w 273455"/>
                <a:gd name="connsiteY4" fmla="*/ 136728 h 27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455" h="273455">
                  <a:moveTo>
                    <a:pt x="273556" y="136728"/>
                  </a:moveTo>
                  <a:cubicBezTo>
                    <a:pt x="273556" y="212240"/>
                    <a:pt x="212341" y="273456"/>
                    <a:pt x="136828" y="273456"/>
                  </a:cubicBezTo>
                  <a:cubicBezTo>
                    <a:pt x="61315" y="273456"/>
                    <a:pt x="100" y="212240"/>
                    <a:pt x="100" y="136728"/>
                  </a:cubicBezTo>
                  <a:cubicBezTo>
                    <a:pt x="100" y="61215"/>
                    <a:pt x="61315" y="0"/>
                    <a:pt x="136828" y="0"/>
                  </a:cubicBezTo>
                  <a:cubicBezTo>
                    <a:pt x="212341" y="0"/>
                    <a:pt x="273556" y="61215"/>
                    <a:pt x="273556" y="136728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CE27DFB5-44FF-64E2-60C9-B4B4B49FE9DB}"/>
                </a:ext>
              </a:extLst>
            </p:cNvPr>
            <p:cNvSpPr/>
            <p:nvPr/>
          </p:nvSpPr>
          <p:spPr>
            <a:xfrm>
              <a:off x="5473590" y="1913095"/>
              <a:ext cx="142627" cy="142627"/>
            </a:xfrm>
            <a:custGeom>
              <a:avLst/>
              <a:gdLst>
                <a:gd name="connsiteX0" fmla="*/ 204768 w 204668"/>
                <a:gd name="connsiteY0" fmla="*/ 102334 h 204668"/>
                <a:gd name="connsiteX1" fmla="*/ 102434 w 204668"/>
                <a:gd name="connsiteY1" fmla="*/ 204668 h 204668"/>
                <a:gd name="connsiteX2" fmla="*/ 100 w 204668"/>
                <a:gd name="connsiteY2" fmla="*/ 102334 h 204668"/>
                <a:gd name="connsiteX3" fmla="*/ 102434 w 204668"/>
                <a:gd name="connsiteY3" fmla="*/ 0 h 204668"/>
                <a:gd name="connsiteX4" fmla="*/ 204768 w 204668"/>
                <a:gd name="connsiteY4" fmla="*/ 102334 h 204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68" h="204668">
                  <a:moveTo>
                    <a:pt x="204768" y="102334"/>
                  </a:moveTo>
                  <a:cubicBezTo>
                    <a:pt x="204768" y="158852"/>
                    <a:pt x="158952" y="204668"/>
                    <a:pt x="102434" y="204668"/>
                  </a:cubicBezTo>
                  <a:cubicBezTo>
                    <a:pt x="45917" y="204668"/>
                    <a:pt x="100" y="158852"/>
                    <a:pt x="100" y="102334"/>
                  </a:cubicBezTo>
                  <a:cubicBezTo>
                    <a:pt x="100" y="45817"/>
                    <a:pt x="45916" y="0"/>
                    <a:pt x="102434" y="0"/>
                  </a:cubicBezTo>
                  <a:cubicBezTo>
                    <a:pt x="158951" y="0"/>
                    <a:pt x="204768" y="45817"/>
                    <a:pt x="204768" y="102334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9432C0E-F39F-0E84-DE43-69800F8FDE1E}"/>
                </a:ext>
              </a:extLst>
            </p:cNvPr>
            <p:cNvSpPr/>
            <p:nvPr/>
          </p:nvSpPr>
          <p:spPr>
            <a:xfrm>
              <a:off x="5473590" y="1913095"/>
              <a:ext cx="142627" cy="142627"/>
            </a:xfrm>
            <a:custGeom>
              <a:avLst/>
              <a:gdLst>
                <a:gd name="connsiteX0" fmla="*/ 204768 w 204668"/>
                <a:gd name="connsiteY0" fmla="*/ 102334 h 204668"/>
                <a:gd name="connsiteX1" fmla="*/ 102434 w 204668"/>
                <a:gd name="connsiteY1" fmla="*/ 204668 h 204668"/>
                <a:gd name="connsiteX2" fmla="*/ 100 w 204668"/>
                <a:gd name="connsiteY2" fmla="*/ 102334 h 204668"/>
                <a:gd name="connsiteX3" fmla="*/ 102434 w 204668"/>
                <a:gd name="connsiteY3" fmla="*/ 0 h 204668"/>
                <a:gd name="connsiteX4" fmla="*/ 204768 w 204668"/>
                <a:gd name="connsiteY4" fmla="*/ 102334 h 204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68" h="204668">
                  <a:moveTo>
                    <a:pt x="204768" y="102334"/>
                  </a:moveTo>
                  <a:cubicBezTo>
                    <a:pt x="204768" y="158852"/>
                    <a:pt x="158952" y="204668"/>
                    <a:pt x="102434" y="204668"/>
                  </a:cubicBezTo>
                  <a:cubicBezTo>
                    <a:pt x="45917" y="204668"/>
                    <a:pt x="100" y="158852"/>
                    <a:pt x="100" y="102334"/>
                  </a:cubicBezTo>
                  <a:cubicBezTo>
                    <a:pt x="100" y="45817"/>
                    <a:pt x="45916" y="0"/>
                    <a:pt x="102434" y="0"/>
                  </a:cubicBezTo>
                  <a:cubicBezTo>
                    <a:pt x="158951" y="0"/>
                    <a:pt x="204768" y="45817"/>
                    <a:pt x="204768" y="102334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9490A2ED-27E5-D26E-DF9D-6C7995B9E60F}"/>
                </a:ext>
              </a:extLst>
            </p:cNvPr>
            <p:cNvSpPr/>
            <p:nvPr/>
          </p:nvSpPr>
          <p:spPr>
            <a:xfrm>
              <a:off x="6478609" y="2223822"/>
              <a:ext cx="154784" cy="154784"/>
            </a:xfrm>
            <a:custGeom>
              <a:avLst/>
              <a:gdLst>
                <a:gd name="connsiteX0" fmla="*/ 222212 w 222111"/>
                <a:gd name="connsiteY0" fmla="*/ 111056 h 222111"/>
                <a:gd name="connsiteX1" fmla="*/ 111156 w 222111"/>
                <a:gd name="connsiteY1" fmla="*/ 222112 h 222111"/>
                <a:gd name="connsiteX2" fmla="*/ 100 w 222111"/>
                <a:gd name="connsiteY2" fmla="*/ 111056 h 222111"/>
                <a:gd name="connsiteX3" fmla="*/ 111156 w 222111"/>
                <a:gd name="connsiteY3" fmla="*/ 0 h 222111"/>
                <a:gd name="connsiteX4" fmla="*/ 222212 w 222111"/>
                <a:gd name="connsiteY4" fmla="*/ 111056 h 22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111" h="222111">
                  <a:moveTo>
                    <a:pt x="222212" y="111056"/>
                  </a:moveTo>
                  <a:cubicBezTo>
                    <a:pt x="222212" y="172390"/>
                    <a:pt x="172490" y="222112"/>
                    <a:pt x="111156" y="222112"/>
                  </a:cubicBezTo>
                  <a:cubicBezTo>
                    <a:pt x="49821" y="222112"/>
                    <a:pt x="100" y="172390"/>
                    <a:pt x="100" y="111056"/>
                  </a:cubicBezTo>
                  <a:cubicBezTo>
                    <a:pt x="100" y="49721"/>
                    <a:pt x="49821" y="0"/>
                    <a:pt x="111156" y="0"/>
                  </a:cubicBezTo>
                  <a:cubicBezTo>
                    <a:pt x="172490" y="0"/>
                    <a:pt x="222212" y="49721"/>
                    <a:pt x="222212" y="111056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8075BB09-426C-775C-565C-35EB5F6B4A57}"/>
                </a:ext>
              </a:extLst>
            </p:cNvPr>
            <p:cNvSpPr/>
            <p:nvPr/>
          </p:nvSpPr>
          <p:spPr>
            <a:xfrm>
              <a:off x="6478609" y="2223822"/>
              <a:ext cx="154784" cy="154784"/>
            </a:xfrm>
            <a:custGeom>
              <a:avLst/>
              <a:gdLst>
                <a:gd name="connsiteX0" fmla="*/ 222212 w 222111"/>
                <a:gd name="connsiteY0" fmla="*/ 111056 h 222111"/>
                <a:gd name="connsiteX1" fmla="*/ 111156 w 222111"/>
                <a:gd name="connsiteY1" fmla="*/ 222112 h 222111"/>
                <a:gd name="connsiteX2" fmla="*/ 100 w 222111"/>
                <a:gd name="connsiteY2" fmla="*/ 111056 h 222111"/>
                <a:gd name="connsiteX3" fmla="*/ 111156 w 222111"/>
                <a:gd name="connsiteY3" fmla="*/ 0 h 222111"/>
                <a:gd name="connsiteX4" fmla="*/ 222212 w 222111"/>
                <a:gd name="connsiteY4" fmla="*/ 111056 h 22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111" h="222111">
                  <a:moveTo>
                    <a:pt x="222212" y="111056"/>
                  </a:moveTo>
                  <a:cubicBezTo>
                    <a:pt x="222212" y="172390"/>
                    <a:pt x="172490" y="222112"/>
                    <a:pt x="111156" y="222112"/>
                  </a:cubicBezTo>
                  <a:cubicBezTo>
                    <a:pt x="49821" y="222112"/>
                    <a:pt x="100" y="172390"/>
                    <a:pt x="100" y="111056"/>
                  </a:cubicBezTo>
                  <a:cubicBezTo>
                    <a:pt x="100" y="49721"/>
                    <a:pt x="49821" y="0"/>
                    <a:pt x="111156" y="0"/>
                  </a:cubicBezTo>
                  <a:cubicBezTo>
                    <a:pt x="172490" y="0"/>
                    <a:pt x="222212" y="49721"/>
                    <a:pt x="222212" y="111056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1AAE25A8-47E3-8831-1D97-17CEE372B758}"/>
                </a:ext>
              </a:extLst>
            </p:cNvPr>
            <p:cNvSpPr/>
            <p:nvPr/>
          </p:nvSpPr>
          <p:spPr>
            <a:xfrm>
              <a:off x="3785891" y="1975572"/>
              <a:ext cx="141641" cy="141641"/>
            </a:xfrm>
            <a:custGeom>
              <a:avLst/>
              <a:gdLst>
                <a:gd name="connsiteX0" fmla="*/ 203354 w 203253"/>
                <a:gd name="connsiteY0" fmla="*/ 101627 h 203253"/>
                <a:gd name="connsiteX1" fmla="*/ 101727 w 203253"/>
                <a:gd name="connsiteY1" fmla="*/ 203254 h 203253"/>
                <a:gd name="connsiteX2" fmla="*/ 100 w 203253"/>
                <a:gd name="connsiteY2" fmla="*/ 101627 h 203253"/>
                <a:gd name="connsiteX3" fmla="*/ 101727 w 203253"/>
                <a:gd name="connsiteY3" fmla="*/ 0 h 203253"/>
                <a:gd name="connsiteX4" fmla="*/ 203354 w 203253"/>
                <a:gd name="connsiteY4" fmla="*/ 101627 h 203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253" h="203253">
                  <a:moveTo>
                    <a:pt x="203354" y="101627"/>
                  </a:moveTo>
                  <a:cubicBezTo>
                    <a:pt x="203354" y="157754"/>
                    <a:pt x="157854" y="203254"/>
                    <a:pt x="101727" y="203254"/>
                  </a:cubicBezTo>
                  <a:cubicBezTo>
                    <a:pt x="45600" y="203254"/>
                    <a:pt x="100" y="157754"/>
                    <a:pt x="100" y="101627"/>
                  </a:cubicBezTo>
                  <a:cubicBezTo>
                    <a:pt x="100" y="45500"/>
                    <a:pt x="45600" y="0"/>
                    <a:pt x="101727" y="0"/>
                  </a:cubicBezTo>
                  <a:cubicBezTo>
                    <a:pt x="157854" y="0"/>
                    <a:pt x="203354" y="45500"/>
                    <a:pt x="203354" y="101627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46AB138A-4129-A898-D201-A0F1D84E59BB}"/>
                </a:ext>
              </a:extLst>
            </p:cNvPr>
            <p:cNvSpPr/>
            <p:nvPr/>
          </p:nvSpPr>
          <p:spPr>
            <a:xfrm>
              <a:off x="3785891" y="1975572"/>
              <a:ext cx="141641" cy="141641"/>
            </a:xfrm>
            <a:custGeom>
              <a:avLst/>
              <a:gdLst>
                <a:gd name="connsiteX0" fmla="*/ 203354 w 203253"/>
                <a:gd name="connsiteY0" fmla="*/ 101627 h 203253"/>
                <a:gd name="connsiteX1" fmla="*/ 101727 w 203253"/>
                <a:gd name="connsiteY1" fmla="*/ 203254 h 203253"/>
                <a:gd name="connsiteX2" fmla="*/ 100 w 203253"/>
                <a:gd name="connsiteY2" fmla="*/ 101627 h 203253"/>
                <a:gd name="connsiteX3" fmla="*/ 101727 w 203253"/>
                <a:gd name="connsiteY3" fmla="*/ 0 h 203253"/>
                <a:gd name="connsiteX4" fmla="*/ 203354 w 203253"/>
                <a:gd name="connsiteY4" fmla="*/ 101627 h 203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253" h="203253">
                  <a:moveTo>
                    <a:pt x="203354" y="101627"/>
                  </a:moveTo>
                  <a:cubicBezTo>
                    <a:pt x="203354" y="157754"/>
                    <a:pt x="157854" y="203254"/>
                    <a:pt x="101727" y="203254"/>
                  </a:cubicBezTo>
                  <a:cubicBezTo>
                    <a:pt x="45600" y="203254"/>
                    <a:pt x="100" y="157754"/>
                    <a:pt x="100" y="101627"/>
                  </a:cubicBezTo>
                  <a:cubicBezTo>
                    <a:pt x="100" y="45500"/>
                    <a:pt x="45600" y="0"/>
                    <a:pt x="101727" y="0"/>
                  </a:cubicBezTo>
                  <a:cubicBezTo>
                    <a:pt x="157854" y="0"/>
                    <a:pt x="203354" y="45500"/>
                    <a:pt x="203354" y="101627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3A008485-EAAB-56ED-D3EA-2A184BA0A486}"/>
                </a:ext>
              </a:extLst>
            </p:cNvPr>
            <p:cNvSpPr/>
            <p:nvPr/>
          </p:nvSpPr>
          <p:spPr>
            <a:xfrm>
              <a:off x="5464838" y="2289224"/>
              <a:ext cx="147936" cy="147936"/>
            </a:xfrm>
            <a:custGeom>
              <a:avLst/>
              <a:gdLst>
                <a:gd name="connsiteX0" fmla="*/ 212386 w 212285"/>
                <a:gd name="connsiteY0" fmla="*/ 106143 h 212285"/>
                <a:gd name="connsiteX1" fmla="*/ 106243 w 212285"/>
                <a:gd name="connsiteY1" fmla="*/ 212285 h 212285"/>
                <a:gd name="connsiteX2" fmla="*/ 101 w 212285"/>
                <a:gd name="connsiteY2" fmla="*/ 106143 h 212285"/>
                <a:gd name="connsiteX3" fmla="*/ 106243 w 212285"/>
                <a:gd name="connsiteY3" fmla="*/ 0 h 212285"/>
                <a:gd name="connsiteX4" fmla="*/ 212386 w 212285"/>
                <a:gd name="connsiteY4" fmla="*/ 106143 h 21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285" h="212285">
                  <a:moveTo>
                    <a:pt x="212386" y="106143"/>
                  </a:moveTo>
                  <a:cubicBezTo>
                    <a:pt x="212386" y="164764"/>
                    <a:pt x="164864" y="212285"/>
                    <a:pt x="106243" y="212285"/>
                  </a:cubicBezTo>
                  <a:cubicBezTo>
                    <a:pt x="47622" y="212285"/>
                    <a:pt x="101" y="164764"/>
                    <a:pt x="101" y="106143"/>
                  </a:cubicBezTo>
                  <a:cubicBezTo>
                    <a:pt x="101" y="47522"/>
                    <a:pt x="47622" y="0"/>
                    <a:pt x="106243" y="0"/>
                  </a:cubicBezTo>
                  <a:cubicBezTo>
                    <a:pt x="164864" y="0"/>
                    <a:pt x="212386" y="47522"/>
                    <a:pt x="212386" y="106143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FE8F3ADA-53DB-9EA0-0A04-3F7D412725C9}"/>
                </a:ext>
              </a:extLst>
            </p:cNvPr>
            <p:cNvSpPr/>
            <p:nvPr/>
          </p:nvSpPr>
          <p:spPr>
            <a:xfrm>
              <a:off x="5464838" y="2289224"/>
              <a:ext cx="147936" cy="147936"/>
            </a:xfrm>
            <a:custGeom>
              <a:avLst/>
              <a:gdLst>
                <a:gd name="connsiteX0" fmla="*/ 212386 w 212285"/>
                <a:gd name="connsiteY0" fmla="*/ 106143 h 212285"/>
                <a:gd name="connsiteX1" fmla="*/ 106243 w 212285"/>
                <a:gd name="connsiteY1" fmla="*/ 212285 h 212285"/>
                <a:gd name="connsiteX2" fmla="*/ 101 w 212285"/>
                <a:gd name="connsiteY2" fmla="*/ 106143 h 212285"/>
                <a:gd name="connsiteX3" fmla="*/ 106243 w 212285"/>
                <a:gd name="connsiteY3" fmla="*/ 0 h 212285"/>
                <a:gd name="connsiteX4" fmla="*/ 212386 w 212285"/>
                <a:gd name="connsiteY4" fmla="*/ 106143 h 21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285" h="212285">
                  <a:moveTo>
                    <a:pt x="212386" y="106143"/>
                  </a:moveTo>
                  <a:cubicBezTo>
                    <a:pt x="212386" y="164764"/>
                    <a:pt x="164864" y="212285"/>
                    <a:pt x="106243" y="212285"/>
                  </a:cubicBezTo>
                  <a:cubicBezTo>
                    <a:pt x="47622" y="212285"/>
                    <a:pt x="101" y="164764"/>
                    <a:pt x="101" y="106143"/>
                  </a:cubicBezTo>
                  <a:cubicBezTo>
                    <a:pt x="101" y="47522"/>
                    <a:pt x="47622" y="0"/>
                    <a:pt x="106243" y="0"/>
                  </a:cubicBezTo>
                  <a:cubicBezTo>
                    <a:pt x="164864" y="0"/>
                    <a:pt x="212386" y="47522"/>
                    <a:pt x="212386" y="106143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EAEBF91C-54B5-022F-4857-E93A9B5E8714}"/>
                </a:ext>
              </a:extLst>
            </p:cNvPr>
            <p:cNvSpPr/>
            <p:nvPr/>
          </p:nvSpPr>
          <p:spPr>
            <a:xfrm>
              <a:off x="6572484" y="1969288"/>
              <a:ext cx="126662" cy="126662"/>
            </a:xfrm>
            <a:custGeom>
              <a:avLst/>
              <a:gdLst>
                <a:gd name="connsiteX0" fmla="*/ 181859 w 181758"/>
                <a:gd name="connsiteY0" fmla="*/ 90879 h 181758"/>
                <a:gd name="connsiteX1" fmla="*/ 90980 w 181758"/>
                <a:gd name="connsiteY1" fmla="*/ 181758 h 181758"/>
                <a:gd name="connsiteX2" fmla="*/ 100 w 181758"/>
                <a:gd name="connsiteY2" fmla="*/ 90879 h 181758"/>
                <a:gd name="connsiteX3" fmla="*/ 90980 w 181758"/>
                <a:gd name="connsiteY3" fmla="*/ 0 h 181758"/>
                <a:gd name="connsiteX4" fmla="*/ 181859 w 181758"/>
                <a:gd name="connsiteY4" fmla="*/ 90879 h 18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758" h="181758">
                  <a:moveTo>
                    <a:pt x="181859" y="90879"/>
                  </a:moveTo>
                  <a:cubicBezTo>
                    <a:pt x="181859" y="141070"/>
                    <a:pt x="141171" y="181758"/>
                    <a:pt x="90980" y="181758"/>
                  </a:cubicBezTo>
                  <a:cubicBezTo>
                    <a:pt x="40788" y="181758"/>
                    <a:pt x="100" y="141070"/>
                    <a:pt x="100" y="90879"/>
                  </a:cubicBezTo>
                  <a:cubicBezTo>
                    <a:pt x="100" y="40688"/>
                    <a:pt x="40788" y="0"/>
                    <a:pt x="90980" y="0"/>
                  </a:cubicBezTo>
                  <a:cubicBezTo>
                    <a:pt x="141171" y="0"/>
                    <a:pt x="181859" y="40688"/>
                    <a:pt x="181859" y="90879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FC2CD2B8-B0E6-F42D-3B40-798A9A63A1FF}"/>
                </a:ext>
              </a:extLst>
            </p:cNvPr>
            <p:cNvSpPr/>
            <p:nvPr/>
          </p:nvSpPr>
          <p:spPr>
            <a:xfrm>
              <a:off x="6572484" y="1969288"/>
              <a:ext cx="126662" cy="126662"/>
            </a:xfrm>
            <a:custGeom>
              <a:avLst/>
              <a:gdLst>
                <a:gd name="connsiteX0" fmla="*/ 181859 w 181758"/>
                <a:gd name="connsiteY0" fmla="*/ 90879 h 181758"/>
                <a:gd name="connsiteX1" fmla="*/ 90980 w 181758"/>
                <a:gd name="connsiteY1" fmla="*/ 181758 h 181758"/>
                <a:gd name="connsiteX2" fmla="*/ 100 w 181758"/>
                <a:gd name="connsiteY2" fmla="*/ 90879 h 181758"/>
                <a:gd name="connsiteX3" fmla="*/ 90980 w 181758"/>
                <a:gd name="connsiteY3" fmla="*/ 0 h 181758"/>
                <a:gd name="connsiteX4" fmla="*/ 181859 w 181758"/>
                <a:gd name="connsiteY4" fmla="*/ 90879 h 18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758" h="181758">
                  <a:moveTo>
                    <a:pt x="181859" y="90879"/>
                  </a:moveTo>
                  <a:cubicBezTo>
                    <a:pt x="181859" y="141070"/>
                    <a:pt x="141171" y="181758"/>
                    <a:pt x="90980" y="181758"/>
                  </a:cubicBezTo>
                  <a:cubicBezTo>
                    <a:pt x="40788" y="181758"/>
                    <a:pt x="100" y="141070"/>
                    <a:pt x="100" y="90879"/>
                  </a:cubicBezTo>
                  <a:cubicBezTo>
                    <a:pt x="100" y="40688"/>
                    <a:pt x="40788" y="0"/>
                    <a:pt x="90980" y="0"/>
                  </a:cubicBezTo>
                  <a:cubicBezTo>
                    <a:pt x="141171" y="0"/>
                    <a:pt x="181859" y="40688"/>
                    <a:pt x="181859" y="90879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id="{398A302C-F22F-E729-D538-0F2F6C203687}"/>
                </a:ext>
              </a:extLst>
            </p:cNvPr>
            <p:cNvSpPr/>
            <p:nvPr/>
          </p:nvSpPr>
          <p:spPr>
            <a:xfrm>
              <a:off x="5380665" y="2208368"/>
              <a:ext cx="199453" cy="199453"/>
            </a:xfrm>
            <a:custGeom>
              <a:avLst/>
              <a:gdLst>
                <a:gd name="connsiteX0" fmla="*/ 286313 w 286212"/>
                <a:gd name="connsiteY0" fmla="*/ 143106 h 286212"/>
                <a:gd name="connsiteX1" fmla="*/ 143207 w 286212"/>
                <a:gd name="connsiteY1" fmla="*/ 286213 h 286212"/>
                <a:gd name="connsiteX2" fmla="*/ 100 w 286212"/>
                <a:gd name="connsiteY2" fmla="*/ 143106 h 286212"/>
                <a:gd name="connsiteX3" fmla="*/ 143207 w 286212"/>
                <a:gd name="connsiteY3" fmla="*/ 0 h 286212"/>
                <a:gd name="connsiteX4" fmla="*/ 286313 w 286212"/>
                <a:gd name="connsiteY4" fmla="*/ 143106 h 28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12" h="286212">
                  <a:moveTo>
                    <a:pt x="286313" y="143106"/>
                  </a:moveTo>
                  <a:cubicBezTo>
                    <a:pt x="286313" y="222142"/>
                    <a:pt x="222242" y="286213"/>
                    <a:pt x="143207" y="286213"/>
                  </a:cubicBezTo>
                  <a:cubicBezTo>
                    <a:pt x="64171" y="286213"/>
                    <a:pt x="100" y="222142"/>
                    <a:pt x="100" y="143106"/>
                  </a:cubicBezTo>
                  <a:cubicBezTo>
                    <a:pt x="100" y="64071"/>
                    <a:pt x="64171" y="0"/>
                    <a:pt x="143207" y="0"/>
                  </a:cubicBezTo>
                  <a:cubicBezTo>
                    <a:pt x="222242" y="0"/>
                    <a:pt x="286313" y="64071"/>
                    <a:pt x="286313" y="143106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id="{478D48FA-9A7A-14D6-719D-5F275285A82A}"/>
                </a:ext>
              </a:extLst>
            </p:cNvPr>
            <p:cNvSpPr/>
            <p:nvPr/>
          </p:nvSpPr>
          <p:spPr>
            <a:xfrm>
              <a:off x="5380665" y="2208368"/>
              <a:ext cx="199453" cy="199453"/>
            </a:xfrm>
            <a:custGeom>
              <a:avLst/>
              <a:gdLst>
                <a:gd name="connsiteX0" fmla="*/ 286313 w 286212"/>
                <a:gd name="connsiteY0" fmla="*/ 143106 h 286212"/>
                <a:gd name="connsiteX1" fmla="*/ 143207 w 286212"/>
                <a:gd name="connsiteY1" fmla="*/ 286213 h 286212"/>
                <a:gd name="connsiteX2" fmla="*/ 100 w 286212"/>
                <a:gd name="connsiteY2" fmla="*/ 143106 h 286212"/>
                <a:gd name="connsiteX3" fmla="*/ 143207 w 286212"/>
                <a:gd name="connsiteY3" fmla="*/ 0 h 286212"/>
                <a:gd name="connsiteX4" fmla="*/ 286313 w 286212"/>
                <a:gd name="connsiteY4" fmla="*/ 143106 h 28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12" h="286212">
                  <a:moveTo>
                    <a:pt x="286313" y="143106"/>
                  </a:moveTo>
                  <a:cubicBezTo>
                    <a:pt x="286313" y="222142"/>
                    <a:pt x="222242" y="286213"/>
                    <a:pt x="143207" y="286213"/>
                  </a:cubicBezTo>
                  <a:cubicBezTo>
                    <a:pt x="64171" y="286213"/>
                    <a:pt x="100" y="222142"/>
                    <a:pt x="100" y="143106"/>
                  </a:cubicBezTo>
                  <a:cubicBezTo>
                    <a:pt x="100" y="64071"/>
                    <a:pt x="64171" y="0"/>
                    <a:pt x="143207" y="0"/>
                  </a:cubicBezTo>
                  <a:cubicBezTo>
                    <a:pt x="222242" y="0"/>
                    <a:pt x="286313" y="64071"/>
                    <a:pt x="286313" y="143106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079AC28A-60AC-3D25-DA14-502F5F873D54}"/>
                </a:ext>
              </a:extLst>
            </p:cNvPr>
            <p:cNvSpPr/>
            <p:nvPr/>
          </p:nvSpPr>
          <p:spPr>
            <a:xfrm>
              <a:off x="4248920" y="2539991"/>
              <a:ext cx="211140" cy="211140"/>
            </a:xfrm>
            <a:custGeom>
              <a:avLst/>
              <a:gdLst>
                <a:gd name="connsiteX0" fmla="*/ 303082 w 302982"/>
                <a:gd name="connsiteY0" fmla="*/ 151491 h 302982"/>
                <a:gd name="connsiteX1" fmla="*/ 151591 w 302982"/>
                <a:gd name="connsiteY1" fmla="*/ 302983 h 302982"/>
                <a:gd name="connsiteX2" fmla="*/ 100 w 302982"/>
                <a:gd name="connsiteY2" fmla="*/ 151491 h 302982"/>
                <a:gd name="connsiteX3" fmla="*/ 151591 w 302982"/>
                <a:gd name="connsiteY3" fmla="*/ 0 h 302982"/>
                <a:gd name="connsiteX4" fmla="*/ 303082 w 302982"/>
                <a:gd name="connsiteY4" fmla="*/ 151491 h 30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982" h="302982">
                  <a:moveTo>
                    <a:pt x="303082" y="151491"/>
                  </a:moveTo>
                  <a:cubicBezTo>
                    <a:pt x="303082" y="235158"/>
                    <a:pt x="235257" y="302983"/>
                    <a:pt x="151591" y="302983"/>
                  </a:cubicBezTo>
                  <a:cubicBezTo>
                    <a:pt x="67925" y="302983"/>
                    <a:pt x="100" y="235158"/>
                    <a:pt x="100" y="151491"/>
                  </a:cubicBezTo>
                  <a:cubicBezTo>
                    <a:pt x="100" y="67825"/>
                    <a:pt x="67925" y="0"/>
                    <a:pt x="151591" y="0"/>
                  </a:cubicBezTo>
                  <a:cubicBezTo>
                    <a:pt x="235257" y="0"/>
                    <a:pt x="303082" y="67825"/>
                    <a:pt x="303082" y="151491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896BB386-0527-D63A-7BED-A82307310138}"/>
                </a:ext>
              </a:extLst>
            </p:cNvPr>
            <p:cNvSpPr/>
            <p:nvPr/>
          </p:nvSpPr>
          <p:spPr>
            <a:xfrm>
              <a:off x="4248920" y="2539991"/>
              <a:ext cx="211140" cy="211140"/>
            </a:xfrm>
            <a:custGeom>
              <a:avLst/>
              <a:gdLst>
                <a:gd name="connsiteX0" fmla="*/ 303082 w 302982"/>
                <a:gd name="connsiteY0" fmla="*/ 151491 h 302982"/>
                <a:gd name="connsiteX1" fmla="*/ 151591 w 302982"/>
                <a:gd name="connsiteY1" fmla="*/ 302983 h 302982"/>
                <a:gd name="connsiteX2" fmla="*/ 100 w 302982"/>
                <a:gd name="connsiteY2" fmla="*/ 151491 h 302982"/>
                <a:gd name="connsiteX3" fmla="*/ 151591 w 302982"/>
                <a:gd name="connsiteY3" fmla="*/ 0 h 302982"/>
                <a:gd name="connsiteX4" fmla="*/ 303082 w 302982"/>
                <a:gd name="connsiteY4" fmla="*/ 151491 h 30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982" h="302982">
                  <a:moveTo>
                    <a:pt x="303082" y="151491"/>
                  </a:moveTo>
                  <a:cubicBezTo>
                    <a:pt x="303082" y="235158"/>
                    <a:pt x="235257" y="302983"/>
                    <a:pt x="151591" y="302983"/>
                  </a:cubicBezTo>
                  <a:cubicBezTo>
                    <a:pt x="67925" y="302983"/>
                    <a:pt x="100" y="235158"/>
                    <a:pt x="100" y="151491"/>
                  </a:cubicBezTo>
                  <a:cubicBezTo>
                    <a:pt x="100" y="67825"/>
                    <a:pt x="67925" y="0"/>
                    <a:pt x="151591" y="0"/>
                  </a:cubicBezTo>
                  <a:cubicBezTo>
                    <a:pt x="235257" y="0"/>
                    <a:pt x="303082" y="67825"/>
                    <a:pt x="303082" y="151491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:a16="http://schemas.microsoft.com/office/drawing/2014/main" id="{C2C28690-4739-16AA-913E-E11FB1479534}"/>
                </a:ext>
              </a:extLst>
            </p:cNvPr>
            <p:cNvSpPr/>
            <p:nvPr/>
          </p:nvSpPr>
          <p:spPr>
            <a:xfrm>
              <a:off x="3078746" y="2769823"/>
              <a:ext cx="233561" cy="233561"/>
            </a:xfrm>
            <a:custGeom>
              <a:avLst/>
              <a:gdLst>
                <a:gd name="connsiteX0" fmla="*/ 335256 w 335156"/>
                <a:gd name="connsiteY0" fmla="*/ 167578 h 335156"/>
                <a:gd name="connsiteX1" fmla="*/ 167678 w 335156"/>
                <a:gd name="connsiteY1" fmla="*/ 335156 h 335156"/>
                <a:gd name="connsiteX2" fmla="*/ 100 w 335156"/>
                <a:gd name="connsiteY2" fmla="*/ 167578 h 335156"/>
                <a:gd name="connsiteX3" fmla="*/ 167678 w 335156"/>
                <a:gd name="connsiteY3" fmla="*/ 0 h 335156"/>
                <a:gd name="connsiteX4" fmla="*/ 335256 w 335156"/>
                <a:gd name="connsiteY4" fmla="*/ 167578 h 33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156" h="335156">
                  <a:moveTo>
                    <a:pt x="335256" y="167578"/>
                  </a:moveTo>
                  <a:cubicBezTo>
                    <a:pt x="335256" y="260129"/>
                    <a:pt x="260229" y="335156"/>
                    <a:pt x="167678" y="335156"/>
                  </a:cubicBezTo>
                  <a:cubicBezTo>
                    <a:pt x="75127" y="335156"/>
                    <a:pt x="100" y="260129"/>
                    <a:pt x="100" y="167578"/>
                  </a:cubicBezTo>
                  <a:cubicBezTo>
                    <a:pt x="100" y="75027"/>
                    <a:pt x="75128" y="0"/>
                    <a:pt x="167678" y="0"/>
                  </a:cubicBezTo>
                  <a:cubicBezTo>
                    <a:pt x="260229" y="0"/>
                    <a:pt x="335256" y="75027"/>
                    <a:pt x="335256" y="167578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id="{349B8899-DB45-413B-7954-28AA8E540311}"/>
                </a:ext>
              </a:extLst>
            </p:cNvPr>
            <p:cNvSpPr/>
            <p:nvPr/>
          </p:nvSpPr>
          <p:spPr>
            <a:xfrm>
              <a:off x="3078746" y="2769823"/>
              <a:ext cx="233561" cy="233561"/>
            </a:xfrm>
            <a:custGeom>
              <a:avLst/>
              <a:gdLst>
                <a:gd name="connsiteX0" fmla="*/ 335256 w 335156"/>
                <a:gd name="connsiteY0" fmla="*/ 167578 h 335156"/>
                <a:gd name="connsiteX1" fmla="*/ 167678 w 335156"/>
                <a:gd name="connsiteY1" fmla="*/ 335156 h 335156"/>
                <a:gd name="connsiteX2" fmla="*/ 100 w 335156"/>
                <a:gd name="connsiteY2" fmla="*/ 167578 h 335156"/>
                <a:gd name="connsiteX3" fmla="*/ 167678 w 335156"/>
                <a:gd name="connsiteY3" fmla="*/ 0 h 335156"/>
                <a:gd name="connsiteX4" fmla="*/ 335256 w 335156"/>
                <a:gd name="connsiteY4" fmla="*/ 167578 h 33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156" h="335156">
                  <a:moveTo>
                    <a:pt x="335256" y="167578"/>
                  </a:moveTo>
                  <a:cubicBezTo>
                    <a:pt x="335256" y="260129"/>
                    <a:pt x="260229" y="335156"/>
                    <a:pt x="167678" y="335156"/>
                  </a:cubicBezTo>
                  <a:cubicBezTo>
                    <a:pt x="75127" y="335156"/>
                    <a:pt x="100" y="260129"/>
                    <a:pt x="100" y="167578"/>
                  </a:cubicBezTo>
                  <a:cubicBezTo>
                    <a:pt x="100" y="75027"/>
                    <a:pt x="75128" y="0"/>
                    <a:pt x="167678" y="0"/>
                  </a:cubicBezTo>
                  <a:cubicBezTo>
                    <a:pt x="260229" y="0"/>
                    <a:pt x="335256" y="75027"/>
                    <a:pt x="335256" y="167578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id="{65350C67-7D1C-BF23-AD72-9608C52916C1}"/>
                </a:ext>
              </a:extLst>
            </p:cNvPr>
            <p:cNvSpPr/>
            <p:nvPr/>
          </p:nvSpPr>
          <p:spPr>
            <a:xfrm>
              <a:off x="2453410" y="3024392"/>
              <a:ext cx="220284" cy="220284"/>
            </a:xfrm>
            <a:custGeom>
              <a:avLst/>
              <a:gdLst>
                <a:gd name="connsiteX0" fmla="*/ 316204 w 316103"/>
                <a:gd name="connsiteY0" fmla="*/ 158052 h 316103"/>
                <a:gd name="connsiteX1" fmla="*/ 158152 w 316103"/>
                <a:gd name="connsiteY1" fmla="*/ 316104 h 316103"/>
                <a:gd name="connsiteX2" fmla="*/ 100 w 316103"/>
                <a:gd name="connsiteY2" fmla="*/ 158052 h 316103"/>
                <a:gd name="connsiteX3" fmla="*/ 158152 w 316103"/>
                <a:gd name="connsiteY3" fmla="*/ 0 h 316103"/>
                <a:gd name="connsiteX4" fmla="*/ 316204 w 316103"/>
                <a:gd name="connsiteY4" fmla="*/ 158052 h 3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103" h="316103">
                  <a:moveTo>
                    <a:pt x="316204" y="158052"/>
                  </a:moveTo>
                  <a:cubicBezTo>
                    <a:pt x="316204" y="245342"/>
                    <a:pt x="245442" y="316104"/>
                    <a:pt x="158152" y="316104"/>
                  </a:cubicBezTo>
                  <a:cubicBezTo>
                    <a:pt x="70862" y="316104"/>
                    <a:pt x="100" y="245342"/>
                    <a:pt x="100" y="158052"/>
                  </a:cubicBezTo>
                  <a:cubicBezTo>
                    <a:pt x="100" y="70762"/>
                    <a:pt x="70862" y="0"/>
                    <a:pt x="158152" y="0"/>
                  </a:cubicBezTo>
                  <a:cubicBezTo>
                    <a:pt x="245442" y="0"/>
                    <a:pt x="316204" y="70762"/>
                    <a:pt x="316204" y="158052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D7FABF11-49FF-234B-7FA7-4B682EC7A249}"/>
                </a:ext>
              </a:extLst>
            </p:cNvPr>
            <p:cNvSpPr/>
            <p:nvPr/>
          </p:nvSpPr>
          <p:spPr>
            <a:xfrm>
              <a:off x="2453410" y="3024392"/>
              <a:ext cx="220284" cy="220284"/>
            </a:xfrm>
            <a:custGeom>
              <a:avLst/>
              <a:gdLst>
                <a:gd name="connsiteX0" fmla="*/ 316204 w 316103"/>
                <a:gd name="connsiteY0" fmla="*/ 158052 h 316103"/>
                <a:gd name="connsiteX1" fmla="*/ 158152 w 316103"/>
                <a:gd name="connsiteY1" fmla="*/ 316104 h 316103"/>
                <a:gd name="connsiteX2" fmla="*/ 100 w 316103"/>
                <a:gd name="connsiteY2" fmla="*/ 158052 h 316103"/>
                <a:gd name="connsiteX3" fmla="*/ 158152 w 316103"/>
                <a:gd name="connsiteY3" fmla="*/ 0 h 316103"/>
                <a:gd name="connsiteX4" fmla="*/ 316204 w 316103"/>
                <a:gd name="connsiteY4" fmla="*/ 158052 h 3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103" h="316103">
                  <a:moveTo>
                    <a:pt x="316204" y="158052"/>
                  </a:moveTo>
                  <a:cubicBezTo>
                    <a:pt x="316204" y="245342"/>
                    <a:pt x="245442" y="316104"/>
                    <a:pt x="158152" y="316104"/>
                  </a:cubicBezTo>
                  <a:cubicBezTo>
                    <a:pt x="70862" y="316104"/>
                    <a:pt x="100" y="245342"/>
                    <a:pt x="100" y="158052"/>
                  </a:cubicBezTo>
                  <a:cubicBezTo>
                    <a:pt x="100" y="70762"/>
                    <a:pt x="70862" y="0"/>
                    <a:pt x="158152" y="0"/>
                  </a:cubicBezTo>
                  <a:cubicBezTo>
                    <a:pt x="245442" y="0"/>
                    <a:pt x="316204" y="70762"/>
                    <a:pt x="316204" y="158052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id="{F56F66C3-3926-1F74-BF63-6C24E58040FC}"/>
                </a:ext>
              </a:extLst>
            </p:cNvPr>
            <p:cNvSpPr/>
            <p:nvPr/>
          </p:nvSpPr>
          <p:spPr>
            <a:xfrm>
              <a:off x="5079389" y="2010342"/>
              <a:ext cx="168519" cy="168520"/>
            </a:xfrm>
            <a:custGeom>
              <a:avLst/>
              <a:gdLst>
                <a:gd name="connsiteX0" fmla="*/ 241923 w 241823"/>
                <a:gd name="connsiteY0" fmla="*/ 120912 h 241823"/>
                <a:gd name="connsiteX1" fmla="*/ 121012 w 241823"/>
                <a:gd name="connsiteY1" fmla="*/ 241823 h 241823"/>
                <a:gd name="connsiteX2" fmla="*/ 100 w 241823"/>
                <a:gd name="connsiteY2" fmla="*/ 120912 h 241823"/>
                <a:gd name="connsiteX3" fmla="*/ 121012 w 241823"/>
                <a:gd name="connsiteY3" fmla="*/ 0 h 241823"/>
                <a:gd name="connsiteX4" fmla="*/ 241923 w 241823"/>
                <a:gd name="connsiteY4" fmla="*/ 120912 h 24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823" h="241823">
                  <a:moveTo>
                    <a:pt x="241923" y="120912"/>
                  </a:moveTo>
                  <a:cubicBezTo>
                    <a:pt x="241923" y="187689"/>
                    <a:pt x="187789" y="241823"/>
                    <a:pt x="121012" y="241823"/>
                  </a:cubicBezTo>
                  <a:cubicBezTo>
                    <a:pt x="54234" y="241823"/>
                    <a:pt x="100" y="187689"/>
                    <a:pt x="100" y="120912"/>
                  </a:cubicBezTo>
                  <a:cubicBezTo>
                    <a:pt x="100" y="54134"/>
                    <a:pt x="54234" y="0"/>
                    <a:pt x="121012" y="0"/>
                  </a:cubicBezTo>
                  <a:cubicBezTo>
                    <a:pt x="187789" y="0"/>
                    <a:pt x="241923" y="54134"/>
                    <a:pt x="241923" y="120912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id="{0DE10B76-36E8-D04C-85FF-02A7D286B845}"/>
                </a:ext>
              </a:extLst>
            </p:cNvPr>
            <p:cNvSpPr/>
            <p:nvPr/>
          </p:nvSpPr>
          <p:spPr>
            <a:xfrm>
              <a:off x="5079389" y="2010342"/>
              <a:ext cx="168519" cy="168520"/>
            </a:xfrm>
            <a:custGeom>
              <a:avLst/>
              <a:gdLst>
                <a:gd name="connsiteX0" fmla="*/ 241923 w 241823"/>
                <a:gd name="connsiteY0" fmla="*/ 120912 h 241823"/>
                <a:gd name="connsiteX1" fmla="*/ 121012 w 241823"/>
                <a:gd name="connsiteY1" fmla="*/ 241823 h 241823"/>
                <a:gd name="connsiteX2" fmla="*/ 100 w 241823"/>
                <a:gd name="connsiteY2" fmla="*/ 120912 h 241823"/>
                <a:gd name="connsiteX3" fmla="*/ 121012 w 241823"/>
                <a:gd name="connsiteY3" fmla="*/ 0 h 241823"/>
                <a:gd name="connsiteX4" fmla="*/ 241923 w 241823"/>
                <a:gd name="connsiteY4" fmla="*/ 120912 h 24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823" h="241823">
                  <a:moveTo>
                    <a:pt x="241923" y="120912"/>
                  </a:moveTo>
                  <a:cubicBezTo>
                    <a:pt x="241923" y="187689"/>
                    <a:pt x="187789" y="241823"/>
                    <a:pt x="121012" y="241823"/>
                  </a:cubicBezTo>
                  <a:cubicBezTo>
                    <a:pt x="54234" y="241823"/>
                    <a:pt x="100" y="187689"/>
                    <a:pt x="100" y="120912"/>
                  </a:cubicBezTo>
                  <a:cubicBezTo>
                    <a:pt x="100" y="54134"/>
                    <a:pt x="54234" y="0"/>
                    <a:pt x="121012" y="0"/>
                  </a:cubicBezTo>
                  <a:cubicBezTo>
                    <a:pt x="187789" y="0"/>
                    <a:pt x="241923" y="54134"/>
                    <a:pt x="241923" y="120912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135D5AD4-FD38-564E-C351-2B5316BD7476}"/>
                </a:ext>
              </a:extLst>
            </p:cNvPr>
            <p:cNvSpPr/>
            <p:nvPr/>
          </p:nvSpPr>
          <p:spPr>
            <a:xfrm>
              <a:off x="2337971" y="2795362"/>
              <a:ext cx="86067" cy="86067"/>
            </a:xfrm>
            <a:custGeom>
              <a:avLst/>
              <a:gdLst>
                <a:gd name="connsiteX0" fmla="*/ 123604 w 123504"/>
                <a:gd name="connsiteY0" fmla="*/ 61752 h 123504"/>
                <a:gd name="connsiteX1" fmla="*/ 61852 w 123504"/>
                <a:gd name="connsiteY1" fmla="*/ 123504 h 123504"/>
                <a:gd name="connsiteX2" fmla="*/ 100 w 123504"/>
                <a:gd name="connsiteY2" fmla="*/ 61752 h 123504"/>
                <a:gd name="connsiteX3" fmla="*/ 61852 w 123504"/>
                <a:gd name="connsiteY3" fmla="*/ 0 h 123504"/>
                <a:gd name="connsiteX4" fmla="*/ 123604 w 123504"/>
                <a:gd name="connsiteY4" fmla="*/ 61752 h 12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504" h="123504">
                  <a:moveTo>
                    <a:pt x="123604" y="61752"/>
                  </a:moveTo>
                  <a:cubicBezTo>
                    <a:pt x="123604" y="95857"/>
                    <a:pt x="95957" y="123504"/>
                    <a:pt x="61852" y="123504"/>
                  </a:cubicBezTo>
                  <a:cubicBezTo>
                    <a:pt x="27747" y="123504"/>
                    <a:pt x="100" y="95857"/>
                    <a:pt x="100" y="61752"/>
                  </a:cubicBezTo>
                  <a:cubicBezTo>
                    <a:pt x="100" y="27647"/>
                    <a:pt x="27747" y="0"/>
                    <a:pt x="61852" y="0"/>
                  </a:cubicBezTo>
                  <a:cubicBezTo>
                    <a:pt x="95957" y="0"/>
                    <a:pt x="123604" y="27647"/>
                    <a:pt x="123604" y="61752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id="{B3C5660A-C2DF-7107-B759-45E5D19FF001}"/>
                </a:ext>
              </a:extLst>
            </p:cNvPr>
            <p:cNvSpPr/>
            <p:nvPr/>
          </p:nvSpPr>
          <p:spPr>
            <a:xfrm>
              <a:off x="2337971" y="2795362"/>
              <a:ext cx="86067" cy="86067"/>
            </a:xfrm>
            <a:custGeom>
              <a:avLst/>
              <a:gdLst>
                <a:gd name="connsiteX0" fmla="*/ 123604 w 123504"/>
                <a:gd name="connsiteY0" fmla="*/ 61752 h 123504"/>
                <a:gd name="connsiteX1" fmla="*/ 61852 w 123504"/>
                <a:gd name="connsiteY1" fmla="*/ 123504 h 123504"/>
                <a:gd name="connsiteX2" fmla="*/ 100 w 123504"/>
                <a:gd name="connsiteY2" fmla="*/ 61752 h 123504"/>
                <a:gd name="connsiteX3" fmla="*/ 61852 w 123504"/>
                <a:gd name="connsiteY3" fmla="*/ 0 h 123504"/>
                <a:gd name="connsiteX4" fmla="*/ 123604 w 123504"/>
                <a:gd name="connsiteY4" fmla="*/ 61752 h 12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504" h="123504">
                  <a:moveTo>
                    <a:pt x="123604" y="61752"/>
                  </a:moveTo>
                  <a:cubicBezTo>
                    <a:pt x="123604" y="95857"/>
                    <a:pt x="95957" y="123504"/>
                    <a:pt x="61852" y="123504"/>
                  </a:cubicBezTo>
                  <a:cubicBezTo>
                    <a:pt x="27747" y="123504"/>
                    <a:pt x="100" y="95857"/>
                    <a:pt x="100" y="61752"/>
                  </a:cubicBezTo>
                  <a:cubicBezTo>
                    <a:pt x="100" y="27647"/>
                    <a:pt x="27747" y="0"/>
                    <a:pt x="61852" y="0"/>
                  </a:cubicBezTo>
                  <a:cubicBezTo>
                    <a:pt x="95957" y="0"/>
                    <a:pt x="123604" y="27647"/>
                    <a:pt x="123604" y="61752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id="{2611635F-ADC0-061C-181E-9972AEC0767B}"/>
                </a:ext>
              </a:extLst>
            </p:cNvPr>
            <p:cNvSpPr/>
            <p:nvPr/>
          </p:nvSpPr>
          <p:spPr>
            <a:xfrm>
              <a:off x="7411838" y="2078550"/>
              <a:ext cx="156066" cy="156066"/>
            </a:xfrm>
            <a:custGeom>
              <a:avLst/>
              <a:gdLst>
                <a:gd name="connsiteX0" fmla="*/ 224053 w 223952"/>
                <a:gd name="connsiteY0" fmla="*/ 111977 h 223952"/>
                <a:gd name="connsiteX1" fmla="*/ 112077 w 223952"/>
                <a:gd name="connsiteY1" fmla="*/ 223953 h 223952"/>
                <a:gd name="connsiteX2" fmla="*/ 100 w 223952"/>
                <a:gd name="connsiteY2" fmla="*/ 111977 h 223952"/>
                <a:gd name="connsiteX3" fmla="*/ 112077 w 223952"/>
                <a:gd name="connsiteY3" fmla="*/ 0 h 223952"/>
                <a:gd name="connsiteX4" fmla="*/ 224053 w 223952"/>
                <a:gd name="connsiteY4" fmla="*/ 111977 h 22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952" h="223952">
                  <a:moveTo>
                    <a:pt x="224053" y="111977"/>
                  </a:moveTo>
                  <a:cubicBezTo>
                    <a:pt x="224053" y="173819"/>
                    <a:pt x="173920" y="223953"/>
                    <a:pt x="112077" y="223953"/>
                  </a:cubicBezTo>
                  <a:cubicBezTo>
                    <a:pt x="50234" y="223953"/>
                    <a:pt x="100" y="173819"/>
                    <a:pt x="100" y="111977"/>
                  </a:cubicBezTo>
                  <a:cubicBezTo>
                    <a:pt x="100" y="50134"/>
                    <a:pt x="50234" y="0"/>
                    <a:pt x="112077" y="0"/>
                  </a:cubicBezTo>
                  <a:cubicBezTo>
                    <a:pt x="173920" y="0"/>
                    <a:pt x="224053" y="50134"/>
                    <a:pt x="224053" y="111977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id="{B7F2CFDB-1F1E-992E-16B4-0AD663E7118F}"/>
                </a:ext>
              </a:extLst>
            </p:cNvPr>
            <p:cNvSpPr/>
            <p:nvPr/>
          </p:nvSpPr>
          <p:spPr>
            <a:xfrm>
              <a:off x="7411838" y="2078550"/>
              <a:ext cx="156066" cy="156066"/>
            </a:xfrm>
            <a:custGeom>
              <a:avLst/>
              <a:gdLst>
                <a:gd name="connsiteX0" fmla="*/ 224053 w 223952"/>
                <a:gd name="connsiteY0" fmla="*/ 111977 h 223952"/>
                <a:gd name="connsiteX1" fmla="*/ 112077 w 223952"/>
                <a:gd name="connsiteY1" fmla="*/ 223953 h 223952"/>
                <a:gd name="connsiteX2" fmla="*/ 100 w 223952"/>
                <a:gd name="connsiteY2" fmla="*/ 111977 h 223952"/>
                <a:gd name="connsiteX3" fmla="*/ 112077 w 223952"/>
                <a:gd name="connsiteY3" fmla="*/ 0 h 223952"/>
                <a:gd name="connsiteX4" fmla="*/ 224053 w 223952"/>
                <a:gd name="connsiteY4" fmla="*/ 111977 h 22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952" h="223952">
                  <a:moveTo>
                    <a:pt x="224053" y="111977"/>
                  </a:moveTo>
                  <a:cubicBezTo>
                    <a:pt x="224053" y="173819"/>
                    <a:pt x="173920" y="223953"/>
                    <a:pt x="112077" y="223953"/>
                  </a:cubicBezTo>
                  <a:cubicBezTo>
                    <a:pt x="50234" y="223953"/>
                    <a:pt x="100" y="173819"/>
                    <a:pt x="100" y="111977"/>
                  </a:cubicBezTo>
                  <a:cubicBezTo>
                    <a:pt x="100" y="50134"/>
                    <a:pt x="50234" y="0"/>
                    <a:pt x="112077" y="0"/>
                  </a:cubicBezTo>
                  <a:cubicBezTo>
                    <a:pt x="173920" y="0"/>
                    <a:pt x="224053" y="50134"/>
                    <a:pt x="224053" y="111977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id="{EA5B6E29-228E-EF38-712F-32CC2785C488}"/>
                </a:ext>
              </a:extLst>
            </p:cNvPr>
            <p:cNvSpPr/>
            <p:nvPr/>
          </p:nvSpPr>
          <p:spPr>
            <a:xfrm>
              <a:off x="6719662" y="2458980"/>
              <a:ext cx="138995" cy="138995"/>
            </a:xfrm>
            <a:custGeom>
              <a:avLst/>
              <a:gdLst>
                <a:gd name="connsiteX0" fmla="*/ 199555 w 199455"/>
                <a:gd name="connsiteY0" fmla="*/ 99728 h 199455"/>
                <a:gd name="connsiteX1" fmla="*/ 99828 w 199455"/>
                <a:gd name="connsiteY1" fmla="*/ 199455 h 199455"/>
                <a:gd name="connsiteX2" fmla="*/ 100 w 199455"/>
                <a:gd name="connsiteY2" fmla="*/ 99728 h 199455"/>
                <a:gd name="connsiteX3" fmla="*/ 99828 w 199455"/>
                <a:gd name="connsiteY3" fmla="*/ 0 h 199455"/>
                <a:gd name="connsiteX4" fmla="*/ 199555 w 199455"/>
                <a:gd name="connsiteY4" fmla="*/ 99728 h 19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455" h="199455">
                  <a:moveTo>
                    <a:pt x="199555" y="99728"/>
                  </a:moveTo>
                  <a:cubicBezTo>
                    <a:pt x="199555" y="154806"/>
                    <a:pt x="154906" y="199455"/>
                    <a:pt x="99828" y="199455"/>
                  </a:cubicBezTo>
                  <a:cubicBezTo>
                    <a:pt x="44750" y="199455"/>
                    <a:pt x="100" y="154806"/>
                    <a:pt x="100" y="99728"/>
                  </a:cubicBezTo>
                  <a:cubicBezTo>
                    <a:pt x="100" y="44650"/>
                    <a:pt x="44750" y="0"/>
                    <a:pt x="99828" y="0"/>
                  </a:cubicBezTo>
                  <a:cubicBezTo>
                    <a:pt x="154906" y="0"/>
                    <a:pt x="199555" y="44650"/>
                    <a:pt x="199555" y="99728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id="{C50B3B13-A75A-5F07-2D0A-5901524D20FD}"/>
                </a:ext>
              </a:extLst>
            </p:cNvPr>
            <p:cNvSpPr/>
            <p:nvPr/>
          </p:nvSpPr>
          <p:spPr>
            <a:xfrm>
              <a:off x="6719662" y="2458980"/>
              <a:ext cx="138995" cy="138995"/>
            </a:xfrm>
            <a:custGeom>
              <a:avLst/>
              <a:gdLst>
                <a:gd name="connsiteX0" fmla="*/ 199555 w 199455"/>
                <a:gd name="connsiteY0" fmla="*/ 99728 h 199455"/>
                <a:gd name="connsiteX1" fmla="*/ 99828 w 199455"/>
                <a:gd name="connsiteY1" fmla="*/ 199455 h 199455"/>
                <a:gd name="connsiteX2" fmla="*/ 100 w 199455"/>
                <a:gd name="connsiteY2" fmla="*/ 99728 h 199455"/>
                <a:gd name="connsiteX3" fmla="*/ 99828 w 199455"/>
                <a:gd name="connsiteY3" fmla="*/ 0 h 199455"/>
                <a:gd name="connsiteX4" fmla="*/ 199555 w 199455"/>
                <a:gd name="connsiteY4" fmla="*/ 99728 h 19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455" h="199455">
                  <a:moveTo>
                    <a:pt x="199555" y="99728"/>
                  </a:moveTo>
                  <a:cubicBezTo>
                    <a:pt x="199555" y="154806"/>
                    <a:pt x="154906" y="199455"/>
                    <a:pt x="99828" y="199455"/>
                  </a:cubicBezTo>
                  <a:cubicBezTo>
                    <a:pt x="44750" y="199455"/>
                    <a:pt x="100" y="154806"/>
                    <a:pt x="100" y="99728"/>
                  </a:cubicBezTo>
                  <a:cubicBezTo>
                    <a:pt x="100" y="44650"/>
                    <a:pt x="44750" y="0"/>
                    <a:pt x="99828" y="0"/>
                  </a:cubicBezTo>
                  <a:cubicBezTo>
                    <a:pt x="154906" y="0"/>
                    <a:pt x="199555" y="44650"/>
                    <a:pt x="199555" y="99728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945B9D49-DB1E-0DB4-B29D-86D4D33599A7}"/>
                </a:ext>
              </a:extLst>
            </p:cNvPr>
            <p:cNvSpPr/>
            <p:nvPr/>
          </p:nvSpPr>
          <p:spPr>
            <a:xfrm>
              <a:off x="2446118" y="2975515"/>
              <a:ext cx="111429" cy="111429"/>
            </a:xfrm>
            <a:custGeom>
              <a:avLst/>
              <a:gdLst>
                <a:gd name="connsiteX0" fmla="*/ 159998 w 159898"/>
                <a:gd name="connsiteY0" fmla="*/ 79949 h 159898"/>
                <a:gd name="connsiteX1" fmla="*/ 80049 w 159898"/>
                <a:gd name="connsiteY1" fmla="*/ 159898 h 159898"/>
                <a:gd name="connsiteX2" fmla="*/ 100 w 159898"/>
                <a:gd name="connsiteY2" fmla="*/ 79949 h 159898"/>
                <a:gd name="connsiteX3" fmla="*/ 80049 w 159898"/>
                <a:gd name="connsiteY3" fmla="*/ 0 h 159898"/>
                <a:gd name="connsiteX4" fmla="*/ 159998 w 159898"/>
                <a:gd name="connsiteY4" fmla="*/ 79949 h 15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898" h="159898">
                  <a:moveTo>
                    <a:pt x="159998" y="79949"/>
                  </a:moveTo>
                  <a:cubicBezTo>
                    <a:pt x="159998" y="124104"/>
                    <a:pt x="124204" y="159898"/>
                    <a:pt x="80049" y="159898"/>
                  </a:cubicBezTo>
                  <a:cubicBezTo>
                    <a:pt x="35894" y="159898"/>
                    <a:pt x="100" y="124104"/>
                    <a:pt x="100" y="79949"/>
                  </a:cubicBezTo>
                  <a:cubicBezTo>
                    <a:pt x="100" y="35794"/>
                    <a:pt x="35894" y="0"/>
                    <a:pt x="80049" y="0"/>
                  </a:cubicBezTo>
                  <a:cubicBezTo>
                    <a:pt x="124204" y="0"/>
                    <a:pt x="159998" y="35794"/>
                    <a:pt x="159998" y="79949"/>
                  </a:cubicBez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id="{4A7A4B35-7C62-6CE0-24A4-AF64820CFE2A}"/>
                </a:ext>
              </a:extLst>
            </p:cNvPr>
            <p:cNvSpPr/>
            <p:nvPr/>
          </p:nvSpPr>
          <p:spPr>
            <a:xfrm>
              <a:off x="2446118" y="2975515"/>
              <a:ext cx="111429" cy="111429"/>
            </a:xfrm>
            <a:custGeom>
              <a:avLst/>
              <a:gdLst>
                <a:gd name="connsiteX0" fmla="*/ 159998 w 159898"/>
                <a:gd name="connsiteY0" fmla="*/ 79949 h 159898"/>
                <a:gd name="connsiteX1" fmla="*/ 80049 w 159898"/>
                <a:gd name="connsiteY1" fmla="*/ 159898 h 159898"/>
                <a:gd name="connsiteX2" fmla="*/ 100 w 159898"/>
                <a:gd name="connsiteY2" fmla="*/ 79949 h 159898"/>
                <a:gd name="connsiteX3" fmla="*/ 80049 w 159898"/>
                <a:gd name="connsiteY3" fmla="*/ 0 h 159898"/>
                <a:gd name="connsiteX4" fmla="*/ 159998 w 159898"/>
                <a:gd name="connsiteY4" fmla="*/ 79949 h 15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898" h="159898">
                  <a:moveTo>
                    <a:pt x="159998" y="79949"/>
                  </a:moveTo>
                  <a:cubicBezTo>
                    <a:pt x="159998" y="124104"/>
                    <a:pt x="124204" y="159898"/>
                    <a:pt x="80049" y="159898"/>
                  </a:cubicBezTo>
                  <a:cubicBezTo>
                    <a:pt x="35894" y="159898"/>
                    <a:pt x="100" y="124104"/>
                    <a:pt x="100" y="79949"/>
                  </a:cubicBezTo>
                  <a:cubicBezTo>
                    <a:pt x="100" y="35794"/>
                    <a:pt x="35894" y="0"/>
                    <a:pt x="80049" y="0"/>
                  </a:cubicBezTo>
                  <a:cubicBezTo>
                    <a:pt x="124204" y="0"/>
                    <a:pt x="159998" y="35794"/>
                    <a:pt x="159998" y="79949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id="{098BAD3F-E196-2D3A-17E8-F432D7EB8E47}"/>
                </a:ext>
              </a:extLst>
            </p:cNvPr>
            <p:cNvSpPr/>
            <p:nvPr/>
          </p:nvSpPr>
          <p:spPr>
            <a:xfrm>
              <a:off x="1446212" y="5256005"/>
              <a:ext cx="26974" cy="26974"/>
            </a:xfrm>
            <a:custGeom>
              <a:avLst/>
              <a:gdLst>
                <a:gd name="connsiteX0" fmla="*/ 38807 w 38707"/>
                <a:gd name="connsiteY0" fmla="*/ 19353 h 38707"/>
                <a:gd name="connsiteX1" fmla="*/ 19454 w 38707"/>
                <a:gd name="connsiteY1" fmla="*/ 38707 h 38707"/>
                <a:gd name="connsiteX2" fmla="*/ 100 w 38707"/>
                <a:gd name="connsiteY2" fmla="*/ 19353 h 38707"/>
                <a:gd name="connsiteX3" fmla="*/ 19454 w 38707"/>
                <a:gd name="connsiteY3" fmla="*/ 0 h 38707"/>
                <a:gd name="connsiteX4" fmla="*/ 38807 w 38707"/>
                <a:gd name="connsiteY4" fmla="*/ 19353 h 3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07" h="38707">
                  <a:moveTo>
                    <a:pt x="38807" y="19353"/>
                  </a:moveTo>
                  <a:cubicBezTo>
                    <a:pt x="38807" y="30042"/>
                    <a:pt x="30142" y="38707"/>
                    <a:pt x="19454" y="38707"/>
                  </a:cubicBezTo>
                  <a:cubicBezTo>
                    <a:pt x="8765" y="38707"/>
                    <a:pt x="100" y="30042"/>
                    <a:pt x="100" y="19353"/>
                  </a:cubicBezTo>
                  <a:cubicBezTo>
                    <a:pt x="100" y="8665"/>
                    <a:pt x="8765" y="0"/>
                    <a:pt x="19454" y="0"/>
                  </a:cubicBezTo>
                  <a:cubicBezTo>
                    <a:pt x="30142" y="0"/>
                    <a:pt x="38807" y="8664"/>
                    <a:pt x="38807" y="19353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id="{3F436435-0C33-75AD-6BF5-2E867065E783}"/>
                </a:ext>
              </a:extLst>
            </p:cNvPr>
            <p:cNvSpPr/>
            <p:nvPr/>
          </p:nvSpPr>
          <p:spPr>
            <a:xfrm>
              <a:off x="1446212" y="5256005"/>
              <a:ext cx="26974" cy="26974"/>
            </a:xfrm>
            <a:custGeom>
              <a:avLst/>
              <a:gdLst>
                <a:gd name="connsiteX0" fmla="*/ 38807 w 38707"/>
                <a:gd name="connsiteY0" fmla="*/ 19353 h 38707"/>
                <a:gd name="connsiteX1" fmla="*/ 19454 w 38707"/>
                <a:gd name="connsiteY1" fmla="*/ 38707 h 38707"/>
                <a:gd name="connsiteX2" fmla="*/ 100 w 38707"/>
                <a:gd name="connsiteY2" fmla="*/ 19353 h 38707"/>
                <a:gd name="connsiteX3" fmla="*/ 19454 w 38707"/>
                <a:gd name="connsiteY3" fmla="*/ 0 h 38707"/>
                <a:gd name="connsiteX4" fmla="*/ 38807 w 38707"/>
                <a:gd name="connsiteY4" fmla="*/ 19353 h 3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07" h="38707">
                  <a:moveTo>
                    <a:pt x="38807" y="19353"/>
                  </a:moveTo>
                  <a:cubicBezTo>
                    <a:pt x="38807" y="30042"/>
                    <a:pt x="30142" y="38707"/>
                    <a:pt x="19454" y="38707"/>
                  </a:cubicBezTo>
                  <a:cubicBezTo>
                    <a:pt x="8765" y="38707"/>
                    <a:pt x="100" y="30042"/>
                    <a:pt x="100" y="19353"/>
                  </a:cubicBezTo>
                  <a:cubicBezTo>
                    <a:pt x="100" y="8665"/>
                    <a:pt x="8765" y="0"/>
                    <a:pt x="19454" y="0"/>
                  </a:cubicBezTo>
                  <a:cubicBezTo>
                    <a:pt x="30142" y="0"/>
                    <a:pt x="38807" y="8664"/>
                    <a:pt x="38807" y="19353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id="{2E89574C-39CE-7D34-10BA-F1B12BDC12C3}"/>
                </a:ext>
              </a:extLst>
            </p:cNvPr>
            <p:cNvSpPr/>
            <p:nvPr/>
          </p:nvSpPr>
          <p:spPr>
            <a:xfrm>
              <a:off x="2473017" y="3624611"/>
              <a:ext cx="66656" cy="66657"/>
            </a:xfrm>
            <a:custGeom>
              <a:avLst/>
              <a:gdLst>
                <a:gd name="connsiteX0" fmla="*/ 95751 w 95651"/>
                <a:gd name="connsiteY0" fmla="*/ 47825 h 95651"/>
                <a:gd name="connsiteX1" fmla="*/ 47926 w 95651"/>
                <a:gd name="connsiteY1" fmla="*/ 95651 h 95651"/>
                <a:gd name="connsiteX2" fmla="*/ 100 w 95651"/>
                <a:gd name="connsiteY2" fmla="*/ 47825 h 95651"/>
                <a:gd name="connsiteX3" fmla="*/ 47926 w 95651"/>
                <a:gd name="connsiteY3" fmla="*/ 0 h 95651"/>
                <a:gd name="connsiteX4" fmla="*/ 95751 w 95651"/>
                <a:gd name="connsiteY4" fmla="*/ 47825 h 9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651" h="95651">
                  <a:moveTo>
                    <a:pt x="95751" y="47825"/>
                  </a:moveTo>
                  <a:cubicBezTo>
                    <a:pt x="95751" y="74239"/>
                    <a:pt x="74339" y="95651"/>
                    <a:pt x="47926" y="95651"/>
                  </a:cubicBezTo>
                  <a:cubicBezTo>
                    <a:pt x="21512" y="95651"/>
                    <a:pt x="100" y="74239"/>
                    <a:pt x="100" y="47825"/>
                  </a:cubicBezTo>
                  <a:cubicBezTo>
                    <a:pt x="100" y="21412"/>
                    <a:pt x="21512" y="0"/>
                    <a:pt x="47926" y="0"/>
                  </a:cubicBezTo>
                  <a:cubicBezTo>
                    <a:pt x="74339" y="0"/>
                    <a:pt x="95751" y="21412"/>
                    <a:pt x="95751" y="47825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id="{89D8AA81-B743-D76C-6C64-A00CA6F38E20}"/>
                </a:ext>
              </a:extLst>
            </p:cNvPr>
            <p:cNvSpPr/>
            <p:nvPr/>
          </p:nvSpPr>
          <p:spPr>
            <a:xfrm>
              <a:off x="2473017" y="3624611"/>
              <a:ext cx="66656" cy="66657"/>
            </a:xfrm>
            <a:custGeom>
              <a:avLst/>
              <a:gdLst>
                <a:gd name="connsiteX0" fmla="*/ 95751 w 95651"/>
                <a:gd name="connsiteY0" fmla="*/ 47825 h 95651"/>
                <a:gd name="connsiteX1" fmla="*/ 47926 w 95651"/>
                <a:gd name="connsiteY1" fmla="*/ 95651 h 95651"/>
                <a:gd name="connsiteX2" fmla="*/ 100 w 95651"/>
                <a:gd name="connsiteY2" fmla="*/ 47825 h 95651"/>
                <a:gd name="connsiteX3" fmla="*/ 47926 w 95651"/>
                <a:gd name="connsiteY3" fmla="*/ 0 h 95651"/>
                <a:gd name="connsiteX4" fmla="*/ 95751 w 95651"/>
                <a:gd name="connsiteY4" fmla="*/ 47825 h 9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651" h="95651">
                  <a:moveTo>
                    <a:pt x="95751" y="47825"/>
                  </a:moveTo>
                  <a:cubicBezTo>
                    <a:pt x="95751" y="74239"/>
                    <a:pt x="74339" y="95651"/>
                    <a:pt x="47926" y="95651"/>
                  </a:cubicBezTo>
                  <a:cubicBezTo>
                    <a:pt x="21512" y="95651"/>
                    <a:pt x="100" y="74239"/>
                    <a:pt x="100" y="47825"/>
                  </a:cubicBezTo>
                  <a:cubicBezTo>
                    <a:pt x="100" y="21412"/>
                    <a:pt x="21512" y="0"/>
                    <a:pt x="47926" y="0"/>
                  </a:cubicBezTo>
                  <a:cubicBezTo>
                    <a:pt x="74339" y="0"/>
                    <a:pt x="95751" y="21412"/>
                    <a:pt x="95751" y="47825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CFE63447-9050-84EF-CE2A-9FBE34707CC9}"/>
                </a:ext>
              </a:extLst>
            </p:cNvPr>
            <p:cNvSpPr/>
            <p:nvPr/>
          </p:nvSpPr>
          <p:spPr>
            <a:xfrm>
              <a:off x="1491863" y="3538223"/>
              <a:ext cx="19058" cy="19058"/>
            </a:xfrm>
            <a:custGeom>
              <a:avLst/>
              <a:gdLst>
                <a:gd name="connsiteX0" fmla="*/ 27448 w 27348"/>
                <a:gd name="connsiteY0" fmla="*/ 13674 h 27348"/>
                <a:gd name="connsiteX1" fmla="*/ 13774 w 27348"/>
                <a:gd name="connsiteY1" fmla="*/ 27348 h 27348"/>
                <a:gd name="connsiteX2" fmla="*/ 100 w 27348"/>
                <a:gd name="connsiteY2" fmla="*/ 13674 h 27348"/>
                <a:gd name="connsiteX3" fmla="*/ 13774 w 27348"/>
                <a:gd name="connsiteY3" fmla="*/ 0 h 27348"/>
                <a:gd name="connsiteX4" fmla="*/ 27448 w 27348"/>
                <a:gd name="connsiteY4" fmla="*/ 13674 h 2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48" h="27348">
                  <a:moveTo>
                    <a:pt x="27448" y="13674"/>
                  </a:moveTo>
                  <a:cubicBezTo>
                    <a:pt x="27448" y="21226"/>
                    <a:pt x="21326" y="27348"/>
                    <a:pt x="13774" y="27348"/>
                  </a:cubicBezTo>
                  <a:cubicBezTo>
                    <a:pt x="6222" y="27348"/>
                    <a:pt x="100" y="21226"/>
                    <a:pt x="100" y="13674"/>
                  </a:cubicBezTo>
                  <a:cubicBezTo>
                    <a:pt x="100" y="6122"/>
                    <a:pt x="6222" y="0"/>
                    <a:pt x="13774" y="0"/>
                  </a:cubicBezTo>
                  <a:cubicBezTo>
                    <a:pt x="21326" y="0"/>
                    <a:pt x="27448" y="6122"/>
                    <a:pt x="27448" y="13674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04190850-3E5D-710A-C554-269B70EB8E49}"/>
                </a:ext>
              </a:extLst>
            </p:cNvPr>
            <p:cNvSpPr/>
            <p:nvPr/>
          </p:nvSpPr>
          <p:spPr>
            <a:xfrm>
              <a:off x="1491863" y="3538223"/>
              <a:ext cx="19058" cy="19058"/>
            </a:xfrm>
            <a:custGeom>
              <a:avLst/>
              <a:gdLst>
                <a:gd name="connsiteX0" fmla="*/ 27448 w 27348"/>
                <a:gd name="connsiteY0" fmla="*/ 13674 h 27348"/>
                <a:gd name="connsiteX1" fmla="*/ 13774 w 27348"/>
                <a:gd name="connsiteY1" fmla="*/ 27348 h 27348"/>
                <a:gd name="connsiteX2" fmla="*/ 100 w 27348"/>
                <a:gd name="connsiteY2" fmla="*/ 13674 h 27348"/>
                <a:gd name="connsiteX3" fmla="*/ 13774 w 27348"/>
                <a:gd name="connsiteY3" fmla="*/ 0 h 27348"/>
                <a:gd name="connsiteX4" fmla="*/ 27448 w 27348"/>
                <a:gd name="connsiteY4" fmla="*/ 13674 h 2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48" h="27348">
                  <a:moveTo>
                    <a:pt x="27448" y="13674"/>
                  </a:moveTo>
                  <a:cubicBezTo>
                    <a:pt x="27448" y="21226"/>
                    <a:pt x="21326" y="27348"/>
                    <a:pt x="13774" y="27348"/>
                  </a:cubicBezTo>
                  <a:cubicBezTo>
                    <a:pt x="6222" y="27348"/>
                    <a:pt x="100" y="21226"/>
                    <a:pt x="100" y="13674"/>
                  </a:cubicBezTo>
                  <a:cubicBezTo>
                    <a:pt x="100" y="6122"/>
                    <a:pt x="6222" y="0"/>
                    <a:pt x="13774" y="0"/>
                  </a:cubicBezTo>
                  <a:cubicBezTo>
                    <a:pt x="21326" y="0"/>
                    <a:pt x="27448" y="6122"/>
                    <a:pt x="27448" y="13674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7DC094AC-FCCC-9F86-56B4-BFEA7A2D4CAC}"/>
                </a:ext>
              </a:extLst>
            </p:cNvPr>
            <p:cNvSpPr/>
            <p:nvPr/>
          </p:nvSpPr>
          <p:spPr>
            <a:xfrm>
              <a:off x="2433383" y="2351595"/>
              <a:ext cx="50739" cy="50739"/>
            </a:xfrm>
            <a:custGeom>
              <a:avLst/>
              <a:gdLst>
                <a:gd name="connsiteX0" fmla="*/ 72909 w 72809"/>
                <a:gd name="connsiteY0" fmla="*/ 36405 h 72809"/>
                <a:gd name="connsiteX1" fmla="*/ 36505 w 72809"/>
                <a:gd name="connsiteY1" fmla="*/ 72809 h 72809"/>
                <a:gd name="connsiteX2" fmla="*/ 100 w 72809"/>
                <a:gd name="connsiteY2" fmla="*/ 36405 h 72809"/>
                <a:gd name="connsiteX3" fmla="*/ 36505 w 72809"/>
                <a:gd name="connsiteY3" fmla="*/ 0 h 72809"/>
                <a:gd name="connsiteX4" fmla="*/ 72909 w 72809"/>
                <a:gd name="connsiteY4" fmla="*/ 36405 h 7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09" h="72809">
                  <a:moveTo>
                    <a:pt x="72909" y="36405"/>
                  </a:moveTo>
                  <a:cubicBezTo>
                    <a:pt x="72909" y="56510"/>
                    <a:pt x="56610" y="72809"/>
                    <a:pt x="36505" y="72809"/>
                  </a:cubicBezTo>
                  <a:cubicBezTo>
                    <a:pt x="16399" y="72809"/>
                    <a:pt x="100" y="56510"/>
                    <a:pt x="100" y="36405"/>
                  </a:cubicBezTo>
                  <a:cubicBezTo>
                    <a:pt x="100" y="16299"/>
                    <a:pt x="16399" y="0"/>
                    <a:pt x="36505" y="0"/>
                  </a:cubicBezTo>
                  <a:cubicBezTo>
                    <a:pt x="56610" y="0"/>
                    <a:pt x="72909" y="16299"/>
                    <a:pt x="72909" y="36405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id="{3EADE3DC-8D0F-EBE1-4C83-866C9D369F9D}"/>
                </a:ext>
              </a:extLst>
            </p:cNvPr>
            <p:cNvSpPr/>
            <p:nvPr/>
          </p:nvSpPr>
          <p:spPr>
            <a:xfrm>
              <a:off x="2433383" y="2351595"/>
              <a:ext cx="50739" cy="50739"/>
            </a:xfrm>
            <a:custGeom>
              <a:avLst/>
              <a:gdLst>
                <a:gd name="connsiteX0" fmla="*/ 72909 w 72809"/>
                <a:gd name="connsiteY0" fmla="*/ 36405 h 72809"/>
                <a:gd name="connsiteX1" fmla="*/ 36505 w 72809"/>
                <a:gd name="connsiteY1" fmla="*/ 72809 h 72809"/>
                <a:gd name="connsiteX2" fmla="*/ 100 w 72809"/>
                <a:gd name="connsiteY2" fmla="*/ 36405 h 72809"/>
                <a:gd name="connsiteX3" fmla="*/ 36505 w 72809"/>
                <a:gd name="connsiteY3" fmla="*/ 0 h 72809"/>
                <a:gd name="connsiteX4" fmla="*/ 72909 w 72809"/>
                <a:gd name="connsiteY4" fmla="*/ 36405 h 7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09" h="72809">
                  <a:moveTo>
                    <a:pt x="72909" y="36405"/>
                  </a:moveTo>
                  <a:cubicBezTo>
                    <a:pt x="72909" y="56510"/>
                    <a:pt x="56610" y="72809"/>
                    <a:pt x="36505" y="72809"/>
                  </a:cubicBezTo>
                  <a:cubicBezTo>
                    <a:pt x="16399" y="72809"/>
                    <a:pt x="100" y="56510"/>
                    <a:pt x="100" y="36405"/>
                  </a:cubicBezTo>
                  <a:cubicBezTo>
                    <a:pt x="100" y="16299"/>
                    <a:pt x="16399" y="0"/>
                    <a:pt x="36505" y="0"/>
                  </a:cubicBezTo>
                  <a:cubicBezTo>
                    <a:pt x="56610" y="0"/>
                    <a:pt x="72909" y="16299"/>
                    <a:pt x="72909" y="36405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712A24C0-822E-B6EC-DB78-4B03E9822C2A}"/>
                </a:ext>
              </a:extLst>
            </p:cNvPr>
            <p:cNvSpPr/>
            <p:nvPr/>
          </p:nvSpPr>
          <p:spPr>
            <a:xfrm>
              <a:off x="1450334" y="3575960"/>
              <a:ext cx="12446" cy="12446"/>
            </a:xfrm>
            <a:custGeom>
              <a:avLst/>
              <a:gdLst>
                <a:gd name="connsiteX0" fmla="*/ 17959 w 17859"/>
                <a:gd name="connsiteY0" fmla="*/ 8930 h 17859"/>
                <a:gd name="connsiteX1" fmla="*/ 9030 w 17859"/>
                <a:gd name="connsiteY1" fmla="*/ 17859 h 17859"/>
                <a:gd name="connsiteX2" fmla="*/ 100 w 17859"/>
                <a:gd name="connsiteY2" fmla="*/ 8930 h 17859"/>
                <a:gd name="connsiteX3" fmla="*/ 9030 w 17859"/>
                <a:gd name="connsiteY3" fmla="*/ 0 h 17859"/>
                <a:gd name="connsiteX4" fmla="*/ 17959 w 17859"/>
                <a:gd name="connsiteY4" fmla="*/ 8930 h 1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59" h="17859">
                  <a:moveTo>
                    <a:pt x="17959" y="8930"/>
                  </a:moveTo>
                  <a:cubicBezTo>
                    <a:pt x="17959" y="13861"/>
                    <a:pt x="13961" y="17859"/>
                    <a:pt x="9030" y="17859"/>
                  </a:cubicBezTo>
                  <a:cubicBezTo>
                    <a:pt x="4098" y="17859"/>
                    <a:pt x="100" y="13861"/>
                    <a:pt x="100" y="8930"/>
                  </a:cubicBezTo>
                  <a:cubicBezTo>
                    <a:pt x="100" y="3998"/>
                    <a:pt x="4098" y="0"/>
                    <a:pt x="9030" y="0"/>
                  </a:cubicBezTo>
                  <a:cubicBezTo>
                    <a:pt x="13961" y="0"/>
                    <a:pt x="17959" y="3998"/>
                    <a:pt x="17959" y="8930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37071EA7-C6EF-3052-243F-0BD7A6E7F266}"/>
                </a:ext>
              </a:extLst>
            </p:cNvPr>
            <p:cNvSpPr/>
            <p:nvPr/>
          </p:nvSpPr>
          <p:spPr>
            <a:xfrm>
              <a:off x="1450334" y="3575960"/>
              <a:ext cx="12446" cy="12446"/>
            </a:xfrm>
            <a:custGeom>
              <a:avLst/>
              <a:gdLst>
                <a:gd name="connsiteX0" fmla="*/ 17959 w 17859"/>
                <a:gd name="connsiteY0" fmla="*/ 8930 h 17859"/>
                <a:gd name="connsiteX1" fmla="*/ 9030 w 17859"/>
                <a:gd name="connsiteY1" fmla="*/ 17859 h 17859"/>
                <a:gd name="connsiteX2" fmla="*/ 100 w 17859"/>
                <a:gd name="connsiteY2" fmla="*/ 8930 h 17859"/>
                <a:gd name="connsiteX3" fmla="*/ 9030 w 17859"/>
                <a:gd name="connsiteY3" fmla="*/ 0 h 17859"/>
                <a:gd name="connsiteX4" fmla="*/ 17959 w 17859"/>
                <a:gd name="connsiteY4" fmla="*/ 8930 h 1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59" h="17859">
                  <a:moveTo>
                    <a:pt x="17959" y="8930"/>
                  </a:moveTo>
                  <a:cubicBezTo>
                    <a:pt x="17959" y="13861"/>
                    <a:pt x="13961" y="17859"/>
                    <a:pt x="9030" y="17859"/>
                  </a:cubicBezTo>
                  <a:cubicBezTo>
                    <a:pt x="4098" y="17859"/>
                    <a:pt x="100" y="13861"/>
                    <a:pt x="100" y="8930"/>
                  </a:cubicBezTo>
                  <a:cubicBezTo>
                    <a:pt x="100" y="3998"/>
                    <a:pt x="4098" y="0"/>
                    <a:pt x="9030" y="0"/>
                  </a:cubicBezTo>
                  <a:cubicBezTo>
                    <a:pt x="13961" y="0"/>
                    <a:pt x="17959" y="3998"/>
                    <a:pt x="17959" y="8930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48C8DED2-A82C-2CA3-67F4-5979EFD22F1D}"/>
                </a:ext>
              </a:extLst>
            </p:cNvPr>
            <p:cNvSpPr/>
            <p:nvPr/>
          </p:nvSpPr>
          <p:spPr>
            <a:xfrm>
              <a:off x="3169479" y="2805085"/>
              <a:ext cx="107940" cy="107940"/>
            </a:xfrm>
            <a:custGeom>
              <a:avLst/>
              <a:gdLst>
                <a:gd name="connsiteX0" fmla="*/ 154992 w 154891"/>
                <a:gd name="connsiteY0" fmla="*/ 77446 h 154891"/>
                <a:gd name="connsiteX1" fmla="*/ 77546 w 154891"/>
                <a:gd name="connsiteY1" fmla="*/ 154892 h 154891"/>
                <a:gd name="connsiteX2" fmla="*/ 100 w 154891"/>
                <a:gd name="connsiteY2" fmla="*/ 77446 h 154891"/>
                <a:gd name="connsiteX3" fmla="*/ 77546 w 154891"/>
                <a:gd name="connsiteY3" fmla="*/ 0 h 154891"/>
                <a:gd name="connsiteX4" fmla="*/ 154992 w 154891"/>
                <a:gd name="connsiteY4" fmla="*/ 77446 h 15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91" h="154891">
                  <a:moveTo>
                    <a:pt x="154992" y="77446"/>
                  </a:moveTo>
                  <a:cubicBezTo>
                    <a:pt x="154992" y="120218"/>
                    <a:pt x="120318" y="154892"/>
                    <a:pt x="77546" y="154892"/>
                  </a:cubicBezTo>
                  <a:cubicBezTo>
                    <a:pt x="34773" y="154892"/>
                    <a:pt x="100" y="120218"/>
                    <a:pt x="100" y="77446"/>
                  </a:cubicBezTo>
                  <a:cubicBezTo>
                    <a:pt x="100" y="34674"/>
                    <a:pt x="34773" y="0"/>
                    <a:pt x="77546" y="0"/>
                  </a:cubicBezTo>
                  <a:cubicBezTo>
                    <a:pt x="120318" y="0"/>
                    <a:pt x="154992" y="34674"/>
                    <a:pt x="154992" y="77446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21CBBF43-6AB8-9B51-5B9D-0769BEB2BCF6}"/>
                </a:ext>
              </a:extLst>
            </p:cNvPr>
            <p:cNvSpPr/>
            <p:nvPr/>
          </p:nvSpPr>
          <p:spPr>
            <a:xfrm>
              <a:off x="3169479" y="2805085"/>
              <a:ext cx="107940" cy="107940"/>
            </a:xfrm>
            <a:custGeom>
              <a:avLst/>
              <a:gdLst>
                <a:gd name="connsiteX0" fmla="*/ 154992 w 154891"/>
                <a:gd name="connsiteY0" fmla="*/ 77446 h 154891"/>
                <a:gd name="connsiteX1" fmla="*/ 77546 w 154891"/>
                <a:gd name="connsiteY1" fmla="*/ 154892 h 154891"/>
                <a:gd name="connsiteX2" fmla="*/ 100 w 154891"/>
                <a:gd name="connsiteY2" fmla="*/ 77446 h 154891"/>
                <a:gd name="connsiteX3" fmla="*/ 77546 w 154891"/>
                <a:gd name="connsiteY3" fmla="*/ 0 h 154891"/>
                <a:gd name="connsiteX4" fmla="*/ 154992 w 154891"/>
                <a:gd name="connsiteY4" fmla="*/ 77446 h 15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91" h="154891">
                  <a:moveTo>
                    <a:pt x="154992" y="77446"/>
                  </a:moveTo>
                  <a:cubicBezTo>
                    <a:pt x="154992" y="120218"/>
                    <a:pt x="120318" y="154892"/>
                    <a:pt x="77546" y="154892"/>
                  </a:cubicBezTo>
                  <a:cubicBezTo>
                    <a:pt x="34773" y="154892"/>
                    <a:pt x="100" y="120218"/>
                    <a:pt x="100" y="77446"/>
                  </a:cubicBezTo>
                  <a:cubicBezTo>
                    <a:pt x="100" y="34674"/>
                    <a:pt x="34773" y="0"/>
                    <a:pt x="77546" y="0"/>
                  </a:cubicBezTo>
                  <a:cubicBezTo>
                    <a:pt x="120318" y="0"/>
                    <a:pt x="154992" y="34674"/>
                    <a:pt x="154992" y="77446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4AB90E10-8F02-9E4B-5569-799B9C642AEC}"/>
                </a:ext>
              </a:extLst>
            </p:cNvPr>
            <p:cNvSpPr/>
            <p:nvPr/>
          </p:nvSpPr>
          <p:spPr>
            <a:xfrm>
              <a:off x="2015217" y="3120295"/>
              <a:ext cx="69799" cy="69799"/>
            </a:xfrm>
            <a:custGeom>
              <a:avLst/>
              <a:gdLst>
                <a:gd name="connsiteX0" fmla="*/ 100260 w 100160"/>
                <a:gd name="connsiteY0" fmla="*/ 50080 h 100160"/>
                <a:gd name="connsiteX1" fmla="*/ 50180 w 100160"/>
                <a:gd name="connsiteY1" fmla="*/ 100160 h 100160"/>
                <a:gd name="connsiteX2" fmla="*/ 100 w 100160"/>
                <a:gd name="connsiteY2" fmla="*/ 50080 h 100160"/>
                <a:gd name="connsiteX3" fmla="*/ 50180 w 100160"/>
                <a:gd name="connsiteY3" fmla="*/ 0 h 100160"/>
                <a:gd name="connsiteX4" fmla="*/ 100260 w 100160"/>
                <a:gd name="connsiteY4" fmla="*/ 50080 h 10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60" h="100160">
                  <a:moveTo>
                    <a:pt x="100260" y="50080"/>
                  </a:moveTo>
                  <a:cubicBezTo>
                    <a:pt x="100260" y="77738"/>
                    <a:pt x="77838" y="100160"/>
                    <a:pt x="50180" y="100160"/>
                  </a:cubicBezTo>
                  <a:cubicBezTo>
                    <a:pt x="22522" y="100160"/>
                    <a:pt x="100" y="77738"/>
                    <a:pt x="100" y="50080"/>
                  </a:cubicBezTo>
                  <a:cubicBezTo>
                    <a:pt x="100" y="22422"/>
                    <a:pt x="22522" y="0"/>
                    <a:pt x="50180" y="0"/>
                  </a:cubicBezTo>
                  <a:cubicBezTo>
                    <a:pt x="77838" y="0"/>
                    <a:pt x="100260" y="22422"/>
                    <a:pt x="100260" y="50080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BBB619A7-3EA7-591A-AF5D-98A6A0ED021C}"/>
                </a:ext>
              </a:extLst>
            </p:cNvPr>
            <p:cNvSpPr/>
            <p:nvPr/>
          </p:nvSpPr>
          <p:spPr>
            <a:xfrm>
              <a:off x="2015217" y="3120295"/>
              <a:ext cx="69799" cy="69799"/>
            </a:xfrm>
            <a:custGeom>
              <a:avLst/>
              <a:gdLst>
                <a:gd name="connsiteX0" fmla="*/ 100260 w 100160"/>
                <a:gd name="connsiteY0" fmla="*/ 50080 h 100160"/>
                <a:gd name="connsiteX1" fmla="*/ 50180 w 100160"/>
                <a:gd name="connsiteY1" fmla="*/ 100160 h 100160"/>
                <a:gd name="connsiteX2" fmla="*/ 100 w 100160"/>
                <a:gd name="connsiteY2" fmla="*/ 50080 h 100160"/>
                <a:gd name="connsiteX3" fmla="*/ 50180 w 100160"/>
                <a:gd name="connsiteY3" fmla="*/ 0 h 100160"/>
                <a:gd name="connsiteX4" fmla="*/ 100260 w 100160"/>
                <a:gd name="connsiteY4" fmla="*/ 50080 h 10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60" h="100160">
                  <a:moveTo>
                    <a:pt x="100260" y="50080"/>
                  </a:moveTo>
                  <a:cubicBezTo>
                    <a:pt x="100260" y="77738"/>
                    <a:pt x="77838" y="100160"/>
                    <a:pt x="50180" y="100160"/>
                  </a:cubicBezTo>
                  <a:cubicBezTo>
                    <a:pt x="22522" y="100160"/>
                    <a:pt x="100" y="77738"/>
                    <a:pt x="100" y="50080"/>
                  </a:cubicBezTo>
                  <a:cubicBezTo>
                    <a:pt x="100" y="22422"/>
                    <a:pt x="22522" y="0"/>
                    <a:pt x="50180" y="0"/>
                  </a:cubicBezTo>
                  <a:cubicBezTo>
                    <a:pt x="77838" y="0"/>
                    <a:pt x="100260" y="22422"/>
                    <a:pt x="100260" y="50080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3BCBEC30-A67E-5EA0-4025-491E3E1CBE88}"/>
                </a:ext>
              </a:extLst>
            </p:cNvPr>
            <p:cNvSpPr/>
            <p:nvPr/>
          </p:nvSpPr>
          <p:spPr>
            <a:xfrm>
              <a:off x="1465737" y="3899205"/>
              <a:ext cx="13330" cy="13330"/>
            </a:xfrm>
            <a:custGeom>
              <a:avLst/>
              <a:gdLst>
                <a:gd name="connsiteX0" fmla="*/ 19228 w 19128"/>
                <a:gd name="connsiteY0" fmla="*/ 9564 h 19128"/>
                <a:gd name="connsiteX1" fmla="*/ 9664 w 19128"/>
                <a:gd name="connsiteY1" fmla="*/ 19128 h 19128"/>
                <a:gd name="connsiteX2" fmla="*/ 100 w 19128"/>
                <a:gd name="connsiteY2" fmla="*/ 9564 h 19128"/>
                <a:gd name="connsiteX3" fmla="*/ 9664 w 19128"/>
                <a:gd name="connsiteY3" fmla="*/ 0 h 19128"/>
                <a:gd name="connsiteX4" fmla="*/ 19228 w 19128"/>
                <a:gd name="connsiteY4" fmla="*/ 9564 h 1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8" h="19128">
                  <a:moveTo>
                    <a:pt x="19228" y="9564"/>
                  </a:moveTo>
                  <a:cubicBezTo>
                    <a:pt x="19228" y="14846"/>
                    <a:pt x="14946" y="19128"/>
                    <a:pt x="9664" y="19128"/>
                  </a:cubicBezTo>
                  <a:cubicBezTo>
                    <a:pt x="4382" y="19128"/>
                    <a:pt x="100" y="14846"/>
                    <a:pt x="100" y="9564"/>
                  </a:cubicBezTo>
                  <a:cubicBezTo>
                    <a:pt x="100" y="4282"/>
                    <a:pt x="4382" y="0"/>
                    <a:pt x="9664" y="0"/>
                  </a:cubicBezTo>
                  <a:cubicBezTo>
                    <a:pt x="14946" y="0"/>
                    <a:pt x="19228" y="4282"/>
                    <a:pt x="19228" y="9564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id="{6BA939EC-2A69-B5C3-83A7-4A110A15AF45}"/>
                </a:ext>
              </a:extLst>
            </p:cNvPr>
            <p:cNvSpPr/>
            <p:nvPr/>
          </p:nvSpPr>
          <p:spPr>
            <a:xfrm>
              <a:off x="1465737" y="3899205"/>
              <a:ext cx="13330" cy="13330"/>
            </a:xfrm>
            <a:custGeom>
              <a:avLst/>
              <a:gdLst>
                <a:gd name="connsiteX0" fmla="*/ 19228 w 19128"/>
                <a:gd name="connsiteY0" fmla="*/ 9564 h 19128"/>
                <a:gd name="connsiteX1" fmla="*/ 9664 w 19128"/>
                <a:gd name="connsiteY1" fmla="*/ 19128 h 19128"/>
                <a:gd name="connsiteX2" fmla="*/ 100 w 19128"/>
                <a:gd name="connsiteY2" fmla="*/ 9564 h 19128"/>
                <a:gd name="connsiteX3" fmla="*/ 9664 w 19128"/>
                <a:gd name="connsiteY3" fmla="*/ 0 h 19128"/>
                <a:gd name="connsiteX4" fmla="*/ 19228 w 19128"/>
                <a:gd name="connsiteY4" fmla="*/ 9564 h 1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8" h="19128">
                  <a:moveTo>
                    <a:pt x="19228" y="9564"/>
                  </a:moveTo>
                  <a:cubicBezTo>
                    <a:pt x="19228" y="14846"/>
                    <a:pt x="14946" y="19128"/>
                    <a:pt x="9664" y="19128"/>
                  </a:cubicBezTo>
                  <a:cubicBezTo>
                    <a:pt x="4382" y="19128"/>
                    <a:pt x="100" y="14846"/>
                    <a:pt x="100" y="9564"/>
                  </a:cubicBezTo>
                  <a:cubicBezTo>
                    <a:pt x="100" y="4282"/>
                    <a:pt x="4382" y="0"/>
                    <a:pt x="9664" y="0"/>
                  </a:cubicBezTo>
                  <a:cubicBezTo>
                    <a:pt x="14946" y="0"/>
                    <a:pt x="19228" y="4282"/>
                    <a:pt x="19228" y="9564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id="{8F7B3521-7BED-45B7-B410-FFA05E842F9B}"/>
                </a:ext>
              </a:extLst>
            </p:cNvPr>
            <p:cNvSpPr/>
            <p:nvPr/>
          </p:nvSpPr>
          <p:spPr>
            <a:xfrm>
              <a:off x="1460040" y="4581924"/>
              <a:ext cx="39063" cy="39063"/>
            </a:xfrm>
            <a:custGeom>
              <a:avLst/>
              <a:gdLst>
                <a:gd name="connsiteX0" fmla="*/ 56155 w 56055"/>
                <a:gd name="connsiteY0" fmla="*/ 28028 h 56055"/>
                <a:gd name="connsiteX1" fmla="*/ 28128 w 56055"/>
                <a:gd name="connsiteY1" fmla="*/ 56055 h 56055"/>
                <a:gd name="connsiteX2" fmla="*/ 100 w 56055"/>
                <a:gd name="connsiteY2" fmla="*/ 28028 h 56055"/>
                <a:gd name="connsiteX3" fmla="*/ 28128 w 56055"/>
                <a:gd name="connsiteY3" fmla="*/ 0 h 56055"/>
                <a:gd name="connsiteX4" fmla="*/ 56155 w 56055"/>
                <a:gd name="connsiteY4" fmla="*/ 28028 h 5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55" h="56055">
                  <a:moveTo>
                    <a:pt x="56155" y="28028"/>
                  </a:moveTo>
                  <a:cubicBezTo>
                    <a:pt x="56155" y="43507"/>
                    <a:pt x="43607" y="56055"/>
                    <a:pt x="28128" y="56055"/>
                  </a:cubicBezTo>
                  <a:cubicBezTo>
                    <a:pt x="12648" y="56055"/>
                    <a:pt x="100" y="43507"/>
                    <a:pt x="100" y="28028"/>
                  </a:cubicBezTo>
                  <a:cubicBezTo>
                    <a:pt x="100" y="12548"/>
                    <a:pt x="12648" y="0"/>
                    <a:pt x="28128" y="0"/>
                  </a:cubicBezTo>
                  <a:cubicBezTo>
                    <a:pt x="43607" y="0"/>
                    <a:pt x="56155" y="12548"/>
                    <a:pt x="56155" y="28028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id="{88839238-0710-C326-C0D0-222C2A867597}"/>
                </a:ext>
              </a:extLst>
            </p:cNvPr>
            <p:cNvSpPr/>
            <p:nvPr/>
          </p:nvSpPr>
          <p:spPr>
            <a:xfrm>
              <a:off x="1460040" y="4581924"/>
              <a:ext cx="39063" cy="39063"/>
            </a:xfrm>
            <a:custGeom>
              <a:avLst/>
              <a:gdLst>
                <a:gd name="connsiteX0" fmla="*/ 56155 w 56055"/>
                <a:gd name="connsiteY0" fmla="*/ 28028 h 56055"/>
                <a:gd name="connsiteX1" fmla="*/ 28128 w 56055"/>
                <a:gd name="connsiteY1" fmla="*/ 56055 h 56055"/>
                <a:gd name="connsiteX2" fmla="*/ 100 w 56055"/>
                <a:gd name="connsiteY2" fmla="*/ 28028 h 56055"/>
                <a:gd name="connsiteX3" fmla="*/ 28128 w 56055"/>
                <a:gd name="connsiteY3" fmla="*/ 0 h 56055"/>
                <a:gd name="connsiteX4" fmla="*/ 56155 w 56055"/>
                <a:gd name="connsiteY4" fmla="*/ 28028 h 5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55" h="56055">
                  <a:moveTo>
                    <a:pt x="56155" y="28028"/>
                  </a:moveTo>
                  <a:cubicBezTo>
                    <a:pt x="56155" y="43507"/>
                    <a:pt x="43607" y="56055"/>
                    <a:pt x="28128" y="56055"/>
                  </a:cubicBezTo>
                  <a:cubicBezTo>
                    <a:pt x="12648" y="56055"/>
                    <a:pt x="100" y="43507"/>
                    <a:pt x="100" y="28028"/>
                  </a:cubicBezTo>
                  <a:cubicBezTo>
                    <a:pt x="100" y="12548"/>
                    <a:pt x="12648" y="0"/>
                    <a:pt x="28128" y="0"/>
                  </a:cubicBezTo>
                  <a:cubicBezTo>
                    <a:pt x="43607" y="0"/>
                    <a:pt x="56155" y="12548"/>
                    <a:pt x="56155" y="28028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:a16="http://schemas.microsoft.com/office/drawing/2014/main" id="{A33996BB-3703-536A-7E54-82637627B756}"/>
                </a:ext>
              </a:extLst>
            </p:cNvPr>
            <p:cNvSpPr/>
            <p:nvPr/>
          </p:nvSpPr>
          <p:spPr>
            <a:xfrm>
              <a:off x="1686017" y="3076950"/>
              <a:ext cx="87614" cy="87614"/>
            </a:xfrm>
            <a:custGeom>
              <a:avLst/>
              <a:gdLst>
                <a:gd name="connsiteX0" fmla="*/ 125824 w 125724"/>
                <a:gd name="connsiteY0" fmla="*/ 62862 h 125724"/>
                <a:gd name="connsiteX1" fmla="*/ 62962 w 125724"/>
                <a:gd name="connsiteY1" fmla="*/ 125724 h 125724"/>
                <a:gd name="connsiteX2" fmla="*/ 100 w 125724"/>
                <a:gd name="connsiteY2" fmla="*/ 62862 h 125724"/>
                <a:gd name="connsiteX3" fmla="*/ 62962 w 125724"/>
                <a:gd name="connsiteY3" fmla="*/ 0 h 125724"/>
                <a:gd name="connsiteX4" fmla="*/ 125824 w 125724"/>
                <a:gd name="connsiteY4" fmla="*/ 62862 h 12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24" h="125724">
                  <a:moveTo>
                    <a:pt x="125824" y="62862"/>
                  </a:moveTo>
                  <a:cubicBezTo>
                    <a:pt x="125824" y="97580"/>
                    <a:pt x="97680" y="125724"/>
                    <a:pt x="62962" y="125724"/>
                  </a:cubicBezTo>
                  <a:cubicBezTo>
                    <a:pt x="28244" y="125724"/>
                    <a:pt x="100" y="97580"/>
                    <a:pt x="100" y="62862"/>
                  </a:cubicBezTo>
                  <a:cubicBezTo>
                    <a:pt x="100" y="28144"/>
                    <a:pt x="28244" y="0"/>
                    <a:pt x="62962" y="0"/>
                  </a:cubicBezTo>
                  <a:cubicBezTo>
                    <a:pt x="97680" y="0"/>
                    <a:pt x="125824" y="28144"/>
                    <a:pt x="125824" y="62862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id="{2446A6CE-F793-37B0-372F-50B8CE32812A}"/>
                </a:ext>
              </a:extLst>
            </p:cNvPr>
            <p:cNvSpPr/>
            <p:nvPr/>
          </p:nvSpPr>
          <p:spPr>
            <a:xfrm>
              <a:off x="1686017" y="3076950"/>
              <a:ext cx="87614" cy="87614"/>
            </a:xfrm>
            <a:custGeom>
              <a:avLst/>
              <a:gdLst>
                <a:gd name="connsiteX0" fmla="*/ 125824 w 125724"/>
                <a:gd name="connsiteY0" fmla="*/ 62862 h 125724"/>
                <a:gd name="connsiteX1" fmla="*/ 62962 w 125724"/>
                <a:gd name="connsiteY1" fmla="*/ 125724 h 125724"/>
                <a:gd name="connsiteX2" fmla="*/ 100 w 125724"/>
                <a:gd name="connsiteY2" fmla="*/ 62862 h 125724"/>
                <a:gd name="connsiteX3" fmla="*/ 62962 w 125724"/>
                <a:gd name="connsiteY3" fmla="*/ 0 h 125724"/>
                <a:gd name="connsiteX4" fmla="*/ 125824 w 125724"/>
                <a:gd name="connsiteY4" fmla="*/ 62862 h 12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24" h="125724">
                  <a:moveTo>
                    <a:pt x="125824" y="62862"/>
                  </a:moveTo>
                  <a:cubicBezTo>
                    <a:pt x="125824" y="97580"/>
                    <a:pt x="97680" y="125724"/>
                    <a:pt x="62962" y="125724"/>
                  </a:cubicBezTo>
                  <a:cubicBezTo>
                    <a:pt x="28244" y="125724"/>
                    <a:pt x="100" y="97580"/>
                    <a:pt x="100" y="62862"/>
                  </a:cubicBezTo>
                  <a:cubicBezTo>
                    <a:pt x="100" y="28144"/>
                    <a:pt x="28244" y="0"/>
                    <a:pt x="62962" y="0"/>
                  </a:cubicBezTo>
                  <a:cubicBezTo>
                    <a:pt x="97680" y="0"/>
                    <a:pt x="125824" y="28144"/>
                    <a:pt x="125824" y="62862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:a16="http://schemas.microsoft.com/office/drawing/2014/main" id="{61E56E11-0D7B-7977-089B-E8089E449EF4}"/>
                </a:ext>
              </a:extLst>
            </p:cNvPr>
            <p:cNvSpPr/>
            <p:nvPr/>
          </p:nvSpPr>
          <p:spPr>
            <a:xfrm>
              <a:off x="7331485" y="2156384"/>
              <a:ext cx="83043" cy="83043"/>
            </a:xfrm>
            <a:custGeom>
              <a:avLst/>
              <a:gdLst>
                <a:gd name="connsiteX0" fmla="*/ 119266 w 119165"/>
                <a:gd name="connsiteY0" fmla="*/ 59583 h 119165"/>
                <a:gd name="connsiteX1" fmla="*/ 59683 w 119165"/>
                <a:gd name="connsiteY1" fmla="*/ 119166 h 119165"/>
                <a:gd name="connsiteX2" fmla="*/ 100 w 119165"/>
                <a:gd name="connsiteY2" fmla="*/ 59583 h 119165"/>
                <a:gd name="connsiteX3" fmla="*/ 59683 w 119165"/>
                <a:gd name="connsiteY3" fmla="*/ 0 h 119165"/>
                <a:gd name="connsiteX4" fmla="*/ 119266 w 119165"/>
                <a:gd name="connsiteY4" fmla="*/ 59583 h 11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65" h="119165">
                  <a:moveTo>
                    <a:pt x="119266" y="59583"/>
                  </a:moveTo>
                  <a:cubicBezTo>
                    <a:pt x="119266" y="92490"/>
                    <a:pt x="92590" y="119166"/>
                    <a:pt x="59683" y="119166"/>
                  </a:cubicBezTo>
                  <a:cubicBezTo>
                    <a:pt x="26776" y="119166"/>
                    <a:pt x="100" y="92490"/>
                    <a:pt x="100" y="59583"/>
                  </a:cubicBezTo>
                  <a:cubicBezTo>
                    <a:pt x="100" y="26676"/>
                    <a:pt x="26776" y="0"/>
                    <a:pt x="59683" y="0"/>
                  </a:cubicBezTo>
                  <a:cubicBezTo>
                    <a:pt x="92590" y="0"/>
                    <a:pt x="119266" y="26676"/>
                    <a:pt x="119266" y="59583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id="{E952BC47-59E7-7903-B25B-2325C104DA6A}"/>
                </a:ext>
              </a:extLst>
            </p:cNvPr>
            <p:cNvSpPr/>
            <p:nvPr/>
          </p:nvSpPr>
          <p:spPr>
            <a:xfrm>
              <a:off x="7331485" y="2156384"/>
              <a:ext cx="83043" cy="83043"/>
            </a:xfrm>
            <a:custGeom>
              <a:avLst/>
              <a:gdLst>
                <a:gd name="connsiteX0" fmla="*/ 119266 w 119165"/>
                <a:gd name="connsiteY0" fmla="*/ 59583 h 119165"/>
                <a:gd name="connsiteX1" fmla="*/ 59683 w 119165"/>
                <a:gd name="connsiteY1" fmla="*/ 119166 h 119165"/>
                <a:gd name="connsiteX2" fmla="*/ 100 w 119165"/>
                <a:gd name="connsiteY2" fmla="*/ 59583 h 119165"/>
                <a:gd name="connsiteX3" fmla="*/ 59683 w 119165"/>
                <a:gd name="connsiteY3" fmla="*/ 0 h 119165"/>
                <a:gd name="connsiteX4" fmla="*/ 119266 w 119165"/>
                <a:gd name="connsiteY4" fmla="*/ 59583 h 11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65" h="119165">
                  <a:moveTo>
                    <a:pt x="119266" y="59583"/>
                  </a:moveTo>
                  <a:cubicBezTo>
                    <a:pt x="119266" y="92490"/>
                    <a:pt x="92590" y="119166"/>
                    <a:pt x="59683" y="119166"/>
                  </a:cubicBezTo>
                  <a:cubicBezTo>
                    <a:pt x="26776" y="119166"/>
                    <a:pt x="100" y="92490"/>
                    <a:pt x="100" y="59583"/>
                  </a:cubicBezTo>
                  <a:cubicBezTo>
                    <a:pt x="100" y="26676"/>
                    <a:pt x="26776" y="0"/>
                    <a:pt x="59683" y="0"/>
                  </a:cubicBezTo>
                  <a:cubicBezTo>
                    <a:pt x="92590" y="0"/>
                    <a:pt x="119266" y="26676"/>
                    <a:pt x="119266" y="59583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id="{549D9864-CE23-9CA1-0F13-2A19FF8B7B90}"/>
                </a:ext>
              </a:extLst>
            </p:cNvPr>
            <p:cNvSpPr/>
            <p:nvPr/>
          </p:nvSpPr>
          <p:spPr>
            <a:xfrm>
              <a:off x="6155235" y="2016166"/>
              <a:ext cx="60451" cy="60451"/>
            </a:xfrm>
            <a:custGeom>
              <a:avLst/>
              <a:gdLst>
                <a:gd name="connsiteX0" fmla="*/ 86847 w 86746"/>
                <a:gd name="connsiteY0" fmla="*/ 43373 h 86746"/>
                <a:gd name="connsiteX1" fmla="*/ 43474 w 86746"/>
                <a:gd name="connsiteY1" fmla="*/ 86747 h 86746"/>
                <a:gd name="connsiteX2" fmla="*/ 100 w 86746"/>
                <a:gd name="connsiteY2" fmla="*/ 43373 h 86746"/>
                <a:gd name="connsiteX3" fmla="*/ 43474 w 86746"/>
                <a:gd name="connsiteY3" fmla="*/ 0 h 86746"/>
                <a:gd name="connsiteX4" fmla="*/ 86847 w 86746"/>
                <a:gd name="connsiteY4" fmla="*/ 43373 h 8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46" h="86746">
                  <a:moveTo>
                    <a:pt x="86847" y="43373"/>
                  </a:moveTo>
                  <a:cubicBezTo>
                    <a:pt x="86847" y="67328"/>
                    <a:pt x="67428" y="86747"/>
                    <a:pt x="43474" y="86747"/>
                  </a:cubicBezTo>
                  <a:cubicBezTo>
                    <a:pt x="19519" y="86747"/>
                    <a:pt x="100" y="67328"/>
                    <a:pt x="100" y="43373"/>
                  </a:cubicBezTo>
                  <a:cubicBezTo>
                    <a:pt x="100" y="19419"/>
                    <a:pt x="19519" y="0"/>
                    <a:pt x="43474" y="0"/>
                  </a:cubicBezTo>
                  <a:cubicBezTo>
                    <a:pt x="67428" y="0"/>
                    <a:pt x="86847" y="19419"/>
                    <a:pt x="86847" y="43373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id="{B11D72D4-AB41-EA4B-A738-ED25A623EFB6}"/>
                </a:ext>
              </a:extLst>
            </p:cNvPr>
            <p:cNvSpPr/>
            <p:nvPr/>
          </p:nvSpPr>
          <p:spPr>
            <a:xfrm>
              <a:off x="6155235" y="2016166"/>
              <a:ext cx="60451" cy="60451"/>
            </a:xfrm>
            <a:custGeom>
              <a:avLst/>
              <a:gdLst>
                <a:gd name="connsiteX0" fmla="*/ 86847 w 86746"/>
                <a:gd name="connsiteY0" fmla="*/ 43373 h 86746"/>
                <a:gd name="connsiteX1" fmla="*/ 43474 w 86746"/>
                <a:gd name="connsiteY1" fmla="*/ 86747 h 86746"/>
                <a:gd name="connsiteX2" fmla="*/ 100 w 86746"/>
                <a:gd name="connsiteY2" fmla="*/ 43373 h 86746"/>
                <a:gd name="connsiteX3" fmla="*/ 43474 w 86746"/>
                <a:gd name="connsiteY3" fmla="*/ 0 h 86746"/>
                <a:gd name="connsiteX4" fmla="*/ 86847 w 86746"/>
                <a:gd name="connsiteY4" fmla="*/ 43373 h 8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46" h="86746">
                  <a:moveTo>
                    <a:pt x="86847" y="43373"/>
                  </a:moveTo>
                  <a:cubicBezTo>
                    <a:pt x="86847" y="67328"/>
                    <a:pt x="67428" y="86747"/>
                    <a:pt x="43474" y="86747"/>
                  </a:cubicBezTo>
                  <a:cubicBezTo>
                    <a:pt x="19519" y="86747"/>
                    <a:pt x="100" y="67328"/>
                    <a:pt x="100" y="43373"/>
                  </a:cubicBezTo>
                  <a:cubicBezTo>
                    <a:pt x="100" y="19419"/>
                    <a:pt x="19519" y="0"/>
                    <a:pt x="43474" y="0"/>
                  </a:cubicBezTo>
                  <a:cubicBezTo>
                    <a:pt x="67428" y="0"/>
                    <a:pt x="86847" y="19419"/>
                    <a:pt x="86847" y="43373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:a16="http://schemas.microsoft.com/office/drawing/2014/main" id="{D8BFB8A6-F7BD-B08C-6A17-261B13BE1EDD}"/>
                </a:ext>
              </a:extLst>
            </p:cNvPr>
            <p:cNvSpPr/>
            <p:nvPr/>
          </p:nvSpPr>
          <p:spPr>
            <a:xfrm>
              <a:off x="1635360" y="2598755"/>
              <a:ext cx="52278" cy="52278"/>
            </a:xfrm>
            <a:custGeom>
              <a:avLst/>
              <a:gdLst>
                <a:gd name="connsiteX0" fmla="*/ 75120 w 75019"/>
                <a:gd name="connsiteY0" fmla="*/ 37510 h 75019"/>
                <a:gd name="connsiteX1" fmla="*/ 37610 w 75019"/>
                <a:gd name="connsiteY1" fmla="*/ 75020 h 75019"/>
                <a:gd name="connsiteX2" fmla="*/ 100 w 75019"/>
                <a:gd name="connsiteY2" fmla="*/ 37510 h 75019"/>
                <a:gd name="connsiteX3" fmla="*/ 37610 w 75019"/>
                <a:gd name="connsiteY3" fmla="*/ 0 h 75019"/>
                <a:gd name="connsiteX4" fmla="*/ 75120 w 75019"/>
                <a:gd name="connsiteY4" fmla="*/ 37510 h 7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19" h="75019">
                  <a:moveTo>
                    <a:pt x="75120" y="37510"/>
                  </a:moveTo>
                  <a:cubicBezTo>
                    <a:pt x="75120" y="58226"/>
                    <a:pt x="58326" y="75020"/>
                    <a:pt x="37610" y="75020"/>
                  </a:cubicBezTo>
                  <a:cubicBezTo>
                    <a:pt x="16894" y="75020"/>
                    <a:pt x="100" y="58226"/>
                    <a:pt x="100" y="37510"/>
                  </a:cubicBezTo>
                  <a:cubicBezTo>
                    <a:pt x="100" y="16794"/>
                    <a:pt x="16894" y="0"/>
                    <a:pt x="37610" y="0"/>
                  </a:cubicBezTo>
                  <a:cubicBezTo>
                    <a:pt x="58326" y="0"/>
                    <a:pt x="75120" y="16794"/>
                    <a:pt x="75120" y="37510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790C8BB7-BBBF-47FA-3154-AF097CED3980}"/>
                </a:ext>
              </a:extLst>
            </p:cNvPr>
            <p:cNvSpPr/>
            <p:nvPr/>
          </p:nvSpPr>
          <p:spPr>
            <a:xfrm>
              <a:off x="1635360" y="2598755"/>
              <a:ext cx="52278" cy="52278"/>
            </a:xfrm>
            <a:custGeom>
              <a:avLst/>
              <a:gdLst>
                <a:gd name="connsiteX0" fmla="*/ 75120 w 75019"/>
                <a:gd name="connsiteY0" fmla="*/ 37510 h 75019"/>
                <a:gd name="connsiteX1" fmla="*/ 37610 w 75019"/>
                <a:gd name="connsiteY1" fmla="*/ 75020 h 75019"/>
                <a:gd name="connsiteX2" fmla="*/ 100 w 75019"/>
                <a:gd name="connsiteY2" fmla="*/ 37510 h 75019"/>
                <a:gd name="connsiteX3" fmla="*/ 37610 w 75019"/>
                <a:gd name="connsiteY3" fmla="*/ 0 h 75019"/>
                <a:gd name="connsiteX4" fmla="*/ 75120 w 75019"/>
                <a:gd name="connsiteY4" fmla="*/ 37510 h 7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19" h="75019">
                  <a:moveTo>
                    <a:pt x="75120" y="37510"/>
                  </a:moveTo>
                  <a:cubicBezTo>
                    <a:pt x="75120" y="58226"/>
                    <a:pt x="58326" y="75020"/>
                    <a:pt x="37610" y="75020"/>
                  </a:cubicBezTo>
                  <a:cubicBezTo>
                    <a:pt x="16894" y="75020"/>
                    <a:pt x="100" y="58226"/>
                    <a:pt x="100" y="37510"/>
                  </a:cubicBezTo>
                  <a:cubicBezTo>
                    <a:pt x="100" y="16794"/>
                    <a:pt x="16894" y="0"/>
                    <a:pt x="37610" y="0"/>
                  </a:cubicBezTo>
                  <a:cubicBezTo>
                    <a:pt x="58326" y="0"/>
                    <a:pt x="75120" y="16794"/>
                    <a:pt x="75120" y="37510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id="{18DEA516-9FE9-5D83-1B63-F29B01F67E5C}"/>
                </a:ext>
              </a:extLst>
            </p:cNvPr>
            <p:cNvSpPr/>
            <p:nvPr/>
          </p:nvSpPr>
          <p:spPr>
            <a:xfrm>
              <a:off x="3123717" y="2640504"/>
              <a:ext cx="51434" cy="51434"/>
            </a:xfrm>
            <a:custGeom>
              <a:avLst/>
              <a:gdLst>
                <a:gd name="connsiteX0" fmla="*/ 73907 w 73806"/>
                <a:gd name="connsiteY0" fmla="*/ 36903 h 73806"/>
                <a:gd name="connsiteX1" fmla="*/ 37003 w 73806"/>
                <a:gd name="connsiteY1" fmla="*/ 73807 h 73806"/>
                <a:gd name="connsiteX2" fmla="*/ 100 w 73806"/>
                <a:gd name="connsiteY2" fmla="*/ 36903 h 73806"/>
                <a:gd name="connsiteX3" fmla="*/ 37003 w 73806"/>
                <a:gd name="connsiteY3" fmla="*/ 0 h 73806"/>
                <a:gd name="connsiteX4" fmla="*/ 73907 w 73806"/>
                <a:gd name="connsiteY4" fmla="*/ 36903 h 73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06" h="73806">
                  <a:moveTo>
                    <a:pt x="73907" y="36903"/>
                  </a:moveTo>
                  <a:cubicBezTo>
                    <a:pt x="73907" y="57285"/>
                    <a:pt x="57385" y="73807"/>
                    <a:pt x="37003" y="73807"/>
                  </a:cubicBezTo>
                  <a:cubicBezTo>
                    <a:pt x="16622" y="73807"/>
                    <a:pt x="100" y="57285"/>
                    <a:pt x="100" y="36903"/>
                  </a:cubicBezTo>
                  <a:cubicBezTo>
                    <a:pt x="100" y="16522"/>
                    <a:pt x="16622" y="0"/>
                    <a:pt x="37003" y="0"/>
                  </a:cubicBezTo>
                  <a:cubicBezTo>
                    <a:pt x="57385" y="0"/>
                    <a:pt x="73907" y="16522"/>
                    <a:pt x="73907" y="36903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298ABAF7-4AB6-E878-0EDB-CFE7378F17CA}"/>
                </a:ext>
              </a:extLst>
            </p:cNvPr>
            <p:cNvSpPr/>
            <p:nvPr/>
          </p:nvSpPr>
          <p:spPr>
            <a:xfrm>
              <a:off x="3123717" y="2640504"/>
              <a:ext cx="51434" cy="51434"/>
            </a:xfrm>
            <a:custGeom>
              <a:avLst/>
              <a:gdLst>
                <a:gd name="connsiteX0" fmla="*/ 73907 w 73806"/>
                <a:gd name="connsiteY0" fmla="*/ 36903 h 73806"/>
                <a:gd name="connsiteX1" fmla="*/ 37003 w 73806"/>
                <a:gd name="connsiteY1" fmla="*/ 73807 h 73806"/>
                <a:gd name="connsiteX2" fmla="*/ 100 w 73806"/>
                <a:gd name="connsiteY2" fmla="*/ 36903 h 73806"/>
                <a:gd name="connsiteX3" fmla="*/ 37003 w 73806"/>
                <a:gd name="connsiteY3" fmla="*/ 0 h 73806"/>
                <a:gd name="connsiteX4" fmla="*/ 73907 w 73806"/>
                <a:gd name="connsiteY4" fmla="*/ 36903 h 73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06" h="73806">
                  <a:moveTo>
                    <a:pt x="73907" y="36903"/>
                  </a:moveTo>
                  <a:cubicBezTo>
                    <a:pt x="73907" y="57285"/>
                    <a:pt x="57385" y="73807"/>
                    <a:pt x="37003" y="73807"/>
                  </a:cubicBezTo>
                  <a:cubicBezTo>
                    <a:pt x="16622" y="73807"/>
                    <a:pt x="100" y="57285"/>
                    <a:pt x="100" y="36903"/>
                  </a:cubicBezTo>
                  <a:cubicBezTo>
                    <a:pt x="100" y="16522"/>
                    <a:pt x="16622" y="0"/>
                    <a:pt x="37003" y="0"/>
                  </a:cubicBezTo>
                  <a:cubicBezTo>
                    <a:pt x="57385" y="0"/>
                    <a:pt x="73907" y="16522"/>
                    <a:pt x="73907" y="36903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D89EE54D-3604-9CE3-AB3F-F258533CC3CA}"/>
                </a:ext>
              </a:extLst>
            </p:cNvPr>
            <p:cNvSpPr/>
            <p:nvPr/>
          </p:nvSpPr>
          <p:spPr>
            <a:xfrm>
              <a:off x="1738785" y="3523488"/>
              <a:ext cx="76069" cy="76069"/>
            </a:xfrm>
            <a:custGeom>
              <a:avLst/>
              <a:gdLst>
                <a:gd name="connsiteX0" fmla="*/ 109258 w 109158"/>
                <a:gd name="connsiteY0" fmla="*/ 54579 h 109158"/>
                <a:gd name="connsiteX1" fmla="*/ 54679 w 109158"/>
                <a:gd name="connsiteY1" fmla="*/ 109159 h 109158"/>
                <a:gd name="connsiteX2" fmla="*/ 100 w 109158"/>
                <a:gd name="connsiteY2" fmla="*/ 54579 h 109158"/>
                <a:gd name="connsiteX3" fmla="*/ 54679 w 109158"/>
                <a:gd name="connsiteY3" fmla="*/ 0 h 109158"/>
                <a:gd name="connsiteX4" fmla="*/ 109258 w 109158"/>
                <a:gd name="connsiteY4" fmla="*/ 54579 h 10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58" h="109158">
                  <a:moveTo>
                    <a:pt x="109258" y="54579"/>
                  </a:moveTo>
                  <a:cubicBezTo>
                    <a:pt x="109258" y="84722"/>
                    <a:pt x="84823" y="109159"/>
                    <a:pt x="54679" y="109159"/>
                  </a:cubicBezTo>
                  <a:cubicBezTo>
                    <a:pt x="24536" y="109159"/>
                    <a:pt x="100" y="84723"/>
                    <a:pt x="100" y="54579"/>
                  </a:cubicBezTo>
                  <a:cubicBezTo>
                    <a:pt x="100" y="24436"/>
                    <a:pt x="24536" y="0"/>
                    <a:pt x="54679" y="0"/>
                  </a:cubicBezTo>
                  <a:cubicBezTo>
                    <a:pt x="84823" y="0"/>
                    <a:pt x="109258" y="24436"/>
                    <a:pt x="109258" y="54579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4068F82C-D59A-7895-B289-33D7F8BE767C}"/>
                </a:ext>
              </a:extLst>
            </p:cNvPr>
            <p:cNvSpPr/>
            <p:nvPr/>
          </p:nvSpPr>
          <p:spPr>
            <a:xfrm>
              <a:off x="1738785" y="3523488"/>
              <a:ext cx="76069" cy="76069"/>
            </a:xfrm>
            <a:custGeom>
              <a:avLst/>
              <a:gdLst>
                <a:gd name="connsiteX0" fmla="*/ 109258 w 109158"/>
                <a:gd name="connsiteY0" fmla="*/ 54579 h 109158"/>
                <a:gd name="connsiteX1" fmla="*/ 54679 w 109158"/>
                <a:gd name="connsiteY1" fmla="*/ 109159 h 109158"/>
                <a:gd name="connsiteX2" fmla="*/ 100 w 109158"/>
                <a:gd name="connsiteY2" fmla="*/ 54579 h 109158"/>
                <a:gd name="connsiteX3" fmla="*/ 54679 w 109158"/>
                <a:gd name="connsiteY3" fmla="*/ 0 h 109158"/>
                <a:gd name="connsiteX4" fmla="*/ 109258 w 109158"/>
                <a:gd name="connsiteY4" fmla="*/ 54579 h 10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158" h="109158">
                  <a:moveTo>
                    <a:pt x="109258" y="54579"/>
                  </a:moveTo>
                  <a:cubicBezTo>
                    <a:pt x="109258" y="84722"/>
                    <a:pt x="84823" y="109159"/>
                    <a:pt x="54679" y="109159"/>
                  </a:cubicBezTo>
                  <a:cubicBezTo>
                    <a:pt x="24536" y="109159"/>
                    <a:pt x="100" y="84723"/>
                    <a:pt x="100" y="54579"/>
                  </a:cubicBezTo>
                  <a:cubicBezTo>
                    <a:pt x="100" y="24436"/>
                    <a:pt x="24536" y="0"/>
                    <a:pt x="54679" y="0"/>
                  </a:cubicBezTo>
                  <a:cubicBezTo>
                    <a:pt x="84823" y="0"/>
                    <a:pt x="109258" y="24436"/>
                    <a:pt x="109258" y="54579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6DF25373-A1F3-7285-9417-BF26ABD680AA}"/>
                </a:ext>
              </a:extLst>
            </p:cNvPr>
            <p:cNvSpPr/>
            <p:nvPr/>
          </p:nvSpPr>
          <p:spPr>
            <a:xfrm>
              <a:off x="2592643" y="3578721"/>
              <a:ext cx="103351" cy="103351"/>
            </a:xfrm>
            <a:custGeom>
              <a:avLst/>
              <a:gdLst>
                <a:gd name="connsiteX0" fmla="*/ 148407 w 148307"/>
                <a:gd name="connsiteY0" fmla="*/ 74153 h 148307"/>
                <a:gd name="connsiteX1" fmla="*/ 74254 w 148307"/>
                <a:gd name="connsiteY1" fmla="*/ 148307 h 148307"/>
                <a:gd name="connsiteX2" fmla="*/ 100 w 148307"/>
                <a:gd name="connsiteY2" fmla="*/ 74153 h 148307"/>
                <a:gd name="connsiteX3" fmla="*/ 74254 w 148307"/>
                <a:gd name="connsiteY3" fmla="*/ 0 h 148307"/>
                <a:gd name="connsiteX4" fmla="*/ 148407 w 148307"/>
                <a:gd name="connsiteY4" fmla="*/ 74153 h 14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307" h="148307">
                  <a:moveTo>
                    <a:pt x="148407" y="74153"/>
                  </a:moveTo>
                  <a:cubicBezTo>
                    <a:pt x="148407" y="115107"/>
                    <a:pt x="115207" y="148307"/>
                    <a:pt x="74254" y="148307"/>
                  </a:cubicBezTo>
                  <a:cubicBezTo>
                    <a:pt x="33300" y="148307"/>
                    <a:pt x="100" y="115107"/>
                    <a:pt x="100" y="74153"/>
                  </a:cubicBezTo>
                  <a:cubicBezTo>
                    <a:pt x="100" y="33200"/>
                    <a:pt x="33300" y="0"/>
                    <a:pt x="74254" y="0"/>
                  </a:cubicBezTo>
                  <a:cubicBezTo>
                    <a:pt x="115207" y="0"/>
                    <a:pt x="148407" y="33200"/>
                    <a:pt x="148407" y="74153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03D908C8-506E-1EEA-13D3-2F8C912EC0EF}"/>
                </a:ext>
              </a:extLst>
            </p:cNvPr>
            <p:cNvSpPr/>
            <p:nvPr/>
          </p:nvSpPr>
          <p:spPr>
            <a:xfrm>
              <a:off x="2592643" y="3578721"/>
              <a:ext cx="103351" cy="103351"/>
            </a:xfrm>
            <a:custGeom>
              <a:avLst/>
              <a:gdLst>
                <a:gd name="connsiteX0" fmla="*/ 148407 w 148307"/>
                <a:gd name="connsiteY0" fmla="*/ 74153 h 148307"/>
                <a:gd name="connsiteX1" fmla="*/ 74254 w 148307"/>
                <a:gd name="connsiteY1" fmla="*/ 148307 h 148307"/>
                <a:gd name="connsiteX2" fmla="*/ 100 w 148307"/>
                <a:gd name="connsiteY2" fmla="*/ 74153 h 148307"/>
                <a:gd name="connsiteX3" fmla="*/ 74254 w 148307"/>
                <a:gd name="connsiteY3" fmla="*/ 0 h 148307"/>
                <a:gd name="connsiteX4" fmla="*/ 148407 w 148307"/>
                <a:gd name="connsiteY4" fmla="*/ 74153 h 14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307" h="148307">
                  <a:moveTo>
                    <a:pt x="148407" y="74153"/>
                  </a:moveTo>
                  <a:cubicBezTo>
                    <a:pt x="148407" y="115107"/>
                    <a:pt x="115207" y="148307"/>
                    <a:pt x="74254" y="148307"/>
                  </a:cubicBezTo>
                  <a:cubicBezTo>
                    <a:pt x="33300" y="148307"/>
                    <a:pt x="100" y="115107"/>
                    <a:pt x="100" y="74153"/>
                  </a:cubicBezTo>
                  <a:cubicBezTo>
                    <a:pt x="100" y="33200"/>
                    <a:pt x="33300" y="0"/>
                    <a:pt x="74254" y="0"/>
                  </a:cubicBezTo>
                  <a:cubicBezTo>
                    <a:pt x="115207" y="0"/>
                    <a:pt x="148407" y="33200"/>
                    <a:pt x="148407" y="74153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D8202BA3-FE80-84DA-5CE0-6C6C23677A47}"/>
                </a:ext>
              </a:extLst>
            </p:cNvPr>
            <p:cNvSpPr/>
            <p:nvPr/>
          </p:nvSpPr>
          <p:spPr>
            <a:xfrm>
              <a:off x="1497309" y="4651641"/>
              <a:ext cx="37364" cy="37364"/>
            </a:xfrm>
            <a:custGeom>
              <a:avLst/>
              <a:gdLst>
                <a:gd name="connsiteX0" fmla="*/ 53718 w 53617"/>
                <a:gd name="connsiteY0" fmla="*/ 26809 h 53617"/>
                <a:gd name="connsiteX1" fmla="*/ 26909 w 53617"/>
                <a:gd name="connsiteY1" fmla="*/ 53618 h 53617"/>
                <a:gd name="connsiteX2" fmla="*/ 100 w 53617"/>
                <a:gd name="connsiteY2" fmla="*/ 26809 h 53617"/>
                <a:gd name="connsiteX3" fmla="*/ 26909 w 53617"/>
                <a:gd name="connsiteY3" fmla="*/ 0 h 53617"/>
                <a:gd name="connsiteX4" fmla="*/ 53718 w 53617"/>
                <a:gd name="connsiteY4" fmla="*/ 26809 h 53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" h="53617">
                  <a:moveTo>
                    <a:pt x="53718" y="26809"/>
                  </a:moveTo>
                  <a:cubicBezTo>
                    <a:pt x="53718" y="41615"/>
                    <a:pt x="41715" y="53618"/>
                    <a:pt x="26909" y="53618"/>
                  </a:cubicBezTo>
                  <a:cubicBezTo>
                    <a:pt x="12103" y="53618"/>
                    <a:pt x="100" y="41615"/>
                    <a:pt x="100" y="26809"/>
                  </a:cubicBezTo>
                  <a:cubicBezTo>
                    <a:pt x="100" y="12003"/>
                    <a:pt x="12103" y="0"/>
                    <a:pt x="26909" y="0"/>
                  </a:cubicBezTo>
                  <a:cubicBezTo>
                    <a:pt x="41715" y="0"/>
                    <a:pt x="53718" y="12003"/>
                    <a:pt x="53718" y="26809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:a16="http://schemas.microsoft.com/office/drawing/2014/main" id="{3964FBB5-B9D4-6B6A-4964-490F6C95C60F}"/>
                </a:ext>
              </a:extLst>
            </p:cNvPr>
            <p:cNvSpPr/>
            <p:nvPr/>
          </p:nvSpPr>
          <p:spPr>
            <a:xfrm>
              <a:off x="1497309" y="4651641"/>
              <a:ext cx="37364" cy="37364"/>
            </a:xfrm>
            <a:custGeom>
              <a:avLst/>
              <a:gdLst>
                <a:gd name="connsiteX0" fmla="*/ 53718 w 53617"/>
                <a:gd name="connsiteY0" fmla="*/ 26809 h 53617"/>
                <a:gd name="connsiteX1" fmla="*/ 26909 w 53617"/>
                <a:gd name="connsiteY1" fmla="*/ 53618 h 53617"/>
                <a:gd name="connsiteX2" fmla="*/ 100 w 53617"/>
                <a:gd name="connsiteY2" fmla="*/ 26809 h 53617"/>
                <a:gd name="connsiteX3" fmla="*/ 26909 w 53617"/>
                <a:gd name="connsiteY3" fmla="*/ 0 h 53617"/>
                <a:gd name="connsiteX4" fmla="*/ 53718 w 53617"/>
                <a:gd name="connsiteY4" fmla="*/ 26809 h 53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" h="53617">
                  <a:moveTo>
                    <a:pt x="53718" y="26809"/>
                  </a:moveTo>
                  <a:cubicBezTo>
                    <a:pt x="53718" y="41615"/>
                    <a:pt x="41715" y="53618"/>
                    <a:pt x="26909" y="53618"/>
                  </a:cubicBezTo>
                  <a:cubicBezTo>
                    <a:pt x="12103" y="53618"/>
                    <a:pt x="100" y="41615"/>
                    <a:pt x="100" y="26809"/>
                  </a:cubicBezTo>
                  <a:cubicBezTo>
                    <a:pt x="100" y="12003"/>
                    <a:pt x="12103" y="0"/>
                    <a:pt x="26909" y="0"/>
                  </a:cubicBezTo>
                  <a:cubicBezTo>
                    <a:pt x="41715" y="0"/>
                    <a:pt x="53718" y="12003"/>
                    <a:pt x="53718" y="26809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id="{BED440AD-59E3-F065-A943-BC6BAC88AE64}"/>
                </a:ext>
              </a:extLst>
            </p:cNvPr>
            <p:cNvSpPr/>
            <p:nvPr/>
          </p:nvSpPr>
          <p:spPr>
            <a:xfrm>
              <a:off x="2180683" y="2857380"/>
              <a:ext cx="99765" cy="99765"/>
            </a:xfrm>
            <a:custGeom>
              <a:avLst/>
              <a:gdLst>
                <a:gd name="connsiteX0" fmla="*/ 143262 w 143162"/>
                <a:gd name="connsiteY0" fmla="*/ 71581 h 143162"/>
                <a:gd name="connsiteX1" fmla="*/ 71681 w 143162"/>
                <a:gd name="connsiteY1" fmla="*/ 143162 h 143162"/>
                <a:gd name="connsiteX2" fmla="*/ 100 w 143162"/>
                <a:gd name="connsiteY2" fmla="*/ 71581 h 143162"/>
                <a:gd name="connsiteX3" fmla="*/ 71681 w 143162"/>
                <a:gd name="connsiteY3" fmla="*/ 0 h 143162"/>
                <a:gd name="connsiteX4" fmla="*/ 143262 w 143162"/>
                <a:gd name="connsiteY4" fmla="*/ 71581 h 14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62" h="143162">
                  <a:moveTo>
                    <a:pt x="143262" y="71581"/>
                  </a:moveTo>
                  <a:cubicBezTo>
                    <a:pt x="143262" y="111114"/>
                    <a:pt x="111214" y="143162"/>
                    <a:pt x="71681" y="143162"/>
                  </a:cubicBezTo>
                  <a:cubicBezTo>
                    <a:pt x="32148" y="143162"/>
                    <a:pt x="100" y="111114"/>
                    <a:pt x="100" y="71581"/>
                  </a:cubicBezTo>
                  <a:cubicBezTo>
                    <a:pt x="100" y="32048"/>
                    <a:pt x="32148" y="0"/>
                    <a:pt x="71681" y="0"/>
                  </a:cubicBezTo>
                  <a:cubicBezTo>
                    <a:pt x="111214" y="0"/>
                    <a:pt x="143262" y="32048"/>
                    <a:pt x="143262" y="71581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7267A832-4B34-FC86-0418-BE842011479D}"/>
                </a:ext>
              </a:extLst>
            </p:cNvPr>
            <p:cNvSpPr/>
            <p:nvPr/>
          </p:nvSpPr>
          <p:spPr>
            <a:xfrm>
              <a:off x="2180683" y="2857380"/>
              <a:ext cx="99765" cy="99765"/>
            </a:xfrm>
            <a:custGeom>
              <a:avLst/>
              <a:gdLst>
                <a:gd name="connsiteX0" fmla="*/ 143262 w 143162"/>
                <a:gd name="connsiteY0" fmla="*/ 71581 h 143162"/>
                <a:gd name="connsiteX1" fmla="*/ 71681 w 143162"/>
                <a:gd name="connsiteY1" fmla="*/ 143162 h 143162"/>
                <a:gd name="connsiteX2" fmla="*/ 100 w 143162"/>
                <a:gd name="connsiteY2" fmla="*/ 71581 h 143162"/>
                <a:gd name="connsiteX3" fmla="*/ 71681 w 143162"/>
                <a:gd name="connsiteY3" fmla="*/ 0 h 143162"/>
                <a:gd name="connsiteX4" fmla="*/ 143262 w 143162"/>
                <a:gd name="connsiteY4" fmla="*/ 71581 h 14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62" h="143162">
                  <a:moveTo>
                    <a:pt x="143262" y="71581"/>
                  </a:moveTo>
                  <a:cubicBezTo>
                    <a:pt x="143262" y="111114"/>
                    <a:pt x="111214" y="143162"/>
                    <a:pt x="71681" y="143162"/>
                  </a:cubicBezTo>
                  <a:cubicBezTo>
                    <a:pt x="32148" y="143162"/>
                    <a:pt x="100" y="111114"/>
                    <a:pt x="100" y="71581"/>
                  </a:cubicBezTo>
                  <a:cubicBezTo>
                    <a:pt x="100" y="32048"/>
                    <a:pt x="32148" y="0"/>
                    <a:pt x="71681" y="0"/>
                  </a:cubicBezTo>
                  <a:cubicBezTo>
                    <a:pt x="111214" y="0"/>
                    <a:pt x="143262" y="32048"/>
                    <a:pt x="143262" y="71581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75777167-D812-19F6-0D96-434D1798A3DA}"/>
                </a:ext>
              </a:extLst>
            </p:cNvPr>
            <p:cNvSpPr/>
            <p:nvPr/>
          </p:nvSpPr>
          <p:spPr>
            <a:xfrm>
              <a:off x="1716243" y="4328816"/>
              <a:ext cx="63194" cy="63194"/>
            </a:xfrm>
            <a:custGeom>
              <a:avLst/>
              <a:gdLst>
                <a:gd name="connsiteX0" fmla="*/ 90783 w 90683"/>
                <a:gd name="connsiteY0" fmla="*/ 45342 h 90683"/>
                <a:gd name="connsiteX1" fmla="*/ 45442 w 90683"/>
                <a:gd name="connsiteY1" fmla="*/ 90683 h 90683"/>
                <a:gd name="connsiteX2" fmla="*/ 100 w 90683"/>
                <a:gd name="connsiteY2" fmla="*/ 45342 h 90683"/>
                <a:gd name="connsiteX3" fmla="*/ 45442 w 90683"/>
                <a:gd name="connsiteY3" fmla="*/ 0 h 90683"/>
                <a:gd name="connsiteX4" fmla="*/ 90783 w 90683"/>
                <a:gd name="connsiteY4" fmla="*/ 45342 h 90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683" h="90683">
                  <a:moveTo>
                    <a:pt x="90783" y="45342"/>
                  </a:moveTo>
                  <a:cubicBezTo>
                    <a:pt x="90783" y="70383"/>
                    <a:pt x="70483" y="90683"/>
                    <a:pt x="45442" y="90683"/>
                  </a:cubicBezTo>
                  <a:cubicBezTo>
                    <a:pt x="20400" y="90683"/>
                    <a:pt x="100" y="70383"/>
                    <a:pt x="100" y="45342"/>
                  </a:cubicBezTo>
                  <a:cubicBezTo>
                    <a:pt x="100" y="20300"/>
                    <a:pt x="20400" y="0"/>
                    <a:pt x="45442" y="0"/>
                  </a:cubicBezTo>
                  <a:cubicBezTo>
                    <a:pt x="70483" y="0"/>
                    <a:pt x="90783" y="20300"/>
                    <a:pt x="90783" y="45342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:a16="http://schemas.microsoft.com/office/drawing/2014/main" id="{31212CAD-3712-2B96-DB9B-8F68783C4D58}"/>
                </a:ext>
              </a:extLst>
            </p:cNvPr>
            <p:cNvSpPr/>
            <p:nvPr/>
          </p:nvSpPr>
          <p:spPr>
            <a:xfrm>
              <a:off x="1716243" y="4328816"/>
              <a:ext cx="63194" cy="63194"/>
            </a:xfrm>
            <a:custGeom>
              <a:avLst/>
              <a:gdLst>
                <a:gd name="connsiteX0" fmla="*/ 90783 w 90683"/>
                <a:gd name="connsiteY0" fmla="*/ 45342 h 90683"/>
                <a:gd name="connsiteX1" fmla="*/ 45442 w 90683"/>
                <a:gd name="connsiteY1" fmla="*/ 90683 h 90683"/>
                <a:gd name="connsiteX2" fmla="*/ 100 w 90683"/>
                <a:gd name="connsiteY2" fmla="*/ 45342 h 90683"/>
                <a:gd name="connsiteX3" fmla="*/ 45442 w 90683"/>
                <a:gd name="connsiteY3" fmla="*/ 0 h 90683"/>
                <a:gd name="connsiteX4" fmla="*/ 90783 w 90683"/>
                <a:gd name="connsiteY4" fmla="*/ 45342 h 90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683" h="90683">
                  <a:moveTo>
                    <a:pt x="90783" y="45342"/>
                  </a:moveTo>
                  <a:cubicBezTo>
                    <a:pt x="90783" y="70383"/>
                    <a:pt x="70483" y="90683"/>
                    <a:pt x="45442" y="90683"/>
                  </a:cubicBezTo>
                  <a:cubicBezTo>
                    <a:pt x="20400" y="90683"/>
                    <a:pt x="100" y="70383"/>
                    <a:pt x="100" y="45342"/>
                  </a:cubicBezTo>
                  <a:cubicBezTo>
                    <a:pt x="100" y="20300"/>
                    <a:pt x="20400" y="0"/>
                    <a:pt x="45442" y="0"/>
                  </a:cubicBezTo>
                  <a:cubicBezTo>
                    <a:pt x="70483" y="0"/>
                    <a:pt x="90783" y="20300"/>
                    <a:pt x="90783" y="45342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:a16="http://schemas.microsoft.com/office/drawing/2014/main" id="{81DA78A1-1650-FA87-CAD5-51F6F5435F17}"/>
                </a:ext>
              </a:extLst>
            </p:cNvPr>
            <p:cNvSpPr/>
            <p:nvPr/>
          </p:nvSpPr>
          <p:spPr>
            <a:xfrm>
              <a:off x="1531521" y="4461011"/>
              <a:ext cx="60512" cy="60512"/>
            </a:xfrm>
            <a:custGeom>
              <a:avLst/>
              <a:gdLst>
                <a:gd name="connsiteX0" fmla="*/ 86935 w 86834"/>
                <a:gd name="connsiteY0" fmla="*/ 43417 h 86834"/>
                <a:gd name="connsiteX1" fmla="*/ 43517 w 86834"/>
                <a:gd name="connsiteY1" fmla="*/ 86835 h 86834"/>
                <a:gd name="connsiteX2" fmla="*/ 100 w 86834"/>
                <a:gd name="connsiteY2" fmla="*/ 43417 h 86834"/>
                <a:gd name="connsiteX3" fmla="*/ 43517 w 86834"/>
                <a:gd name="connsiteY3" fmla="*/ 0 h 86834"/>
                <a:gd name="connsiteX4" fmla="*/ 86935 w 86834"/>
                <a:gd name="connsiteY4" fmla="*/ 43417 h 8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34" h="86834">
                  <a:moveTo>
                    <a:pt x="86935" y="43417"/>
                  </a:moveTo>
                  <a:cubicBezTo>
                    <a:pt x="86935" y="67396"/>
                    <a:pt x="67496" y="86835"/>
                    <a:pt x="43517" y="86835"/>
                  </a:cubicBezTo>
                  <a:cubicBezTo>
                    <a:pt x="19539" y="86835"/>
                    <a:pt x="100" y="67396"/>
                    <a:pt x="100" y="43417"/>
                  </a:cubicBezTo>
                  <a:cubicBezTo>
                    <a:pt x="100" y="19438"/>
                    <a:pt x="19539" y="0"/>
                    <a:pt x="43517" y="0"/>
                  </a:cubicBezTo>
                  <a:cubicBezTo>
                    <a:pt x="67496" y="0"/>
                    <a:pt x="86935" y="19438"/>
                    <a:pt x="86935" y="43417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:a16="http://schemas.microsoft.com/office/drawing/2014/main" id="{FEA4B7BD-28BE-9257-AED2-CE4E2822933D}"/>
                </a:ext>
              </a:extLst>
            </p:cNvPr>
            <p:cNvSpPr/>
            <p:nvPr/>
          </p:nvSpPr>
          <p:spPr>
            <a:xfrm>
              <a:off x="1531521" y="4461011"/>
              <a:ext cx="60512" cy="60512"/>
            </a:xfrm>
            <a:custGeom>
              <a:avLst/>
              <a:gdLst>
                <a:gd name="connsiteX0" fmla="*/ 86935 w 86834"/>
                <a:gd name="connsiteY0" fmla="*/ 43417 h 86834"/>
                <a:gd name="connsiteX1" fmla="*/ 43517 w 86834"/>
                <a:gd name="connsiteY1" fmla="*/ 86835 h 86834"/>
                <a:gd name="connsiteX2" fmla="*/ 100 w 86834"/>
                <a:gd name="connsiteY2" fmla="*/ 43417 h 86834"/>
                <a:gd name="connsiteX3" fmla="*/ 43517 w 86834"/>
                <a:gd name="connsiteY3" fmla="*/ 0 h 86834"/>
                <a:gd name="connsiteX4" fmla="*/ 86935 w 86834"/>
                <a:gd name="connsiteY4" fmla="*/ 43417 h 8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34" h="86834">
                  <a:moveTo>
                    <a:pt x="86935" y="43417"/>
                  </a:moveTo>
                  <a:cubicBezTo>
                    <a:pt x="86935" y="67396"/>
                    <a:pt x="67496" y="86835"/>
                    <a:pt x="43517" y="86835"/>
                  </a:cubicBezTo>
                  <a:cubicBezTo>
                    <a:pt x="19539" y="86835"/>
                    <a:pt x="100" y="67396"/>
                    <a:pt x="100" y="43417"/>
                  </a:cubicBezTo>
                  <a:cubicBezTo>
                    <a:pt x="100" y="19438"/>
                    <a:pt x="19539" y="0"/>
                    <a:pt x="43517" y="0"/>
                  </a:cubicBezTo>
                  <a:cubicBezTo>
                    <a:pt x="67496" y="0"/>
                    <a:pt x="86935" y="19438"/>
                    <a:pt x="86935" y="43417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D2CAEF71-F8FB-A084-3F3D-945BB0BB2F21}"/>
                </a:ext>
              </a:extLst>
            </p:cNvPr>
            <p:cNvSpPr/>
            <p:nvPr/>
          </p:nvSpPr>
          <p:spPr>
            <a:xfrm>
              <a:off x="4056273" y="3391085"/>
              <a:ext cx="79178" cy="79178"/>
            </a:xfrm>
            <a:custGeom>
              <a:avLst/>
              <a:gdLst>
                <a:gd name="connsiteX0" fmla="*/ 113720 w 113619"/>
                <a:gd name="connsiteY0" fmla="*/ 56810 h 113619"/>
                <a:gd name="connsiteX1" fmla="*/ 56910 w 113619"/>
                <a:gd name="connsiteY1" fmla="*/ 113620 h 113619"/>
                <a:gd name="connsiteX2" fmla="*/ 100 w 113619"/>
                <a:gd name="connsiteY2" fmla="*/ 56810 h 113619"/>
                <a:gd name="connsiteX3" fmla="*/ 56910 w 113619"/>
                <a:gd name="connsiteY3" fmla="*/ 0 h 113619"/>
                <a:gd name="connsiteX4" fmla="*/ 113720 w 113619"/>
                <a:gd name="connsiteY4" fmla="*/ 56810 h 11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19" h="113619">
                  <a:moveTo>
                    <a:pt x="113720" y="56810"/>
                  </a:moveTo>
                  <a:cubicBezTo>
                    <a:pt x="113720" y="88185"/>
                    <a:pt x="88285" y="113620"/>
                    <a:pt x="56910" y="113620"/>
                  </a:cubicBezTo>
                  <a:cubicBezTo>
                    <a:pt x="25535" y="113620"/>
                    <a:pt x="100" y="88185"/>
                    <a:pt x="100" y="56810"/>
                  </a:cubicBezTo>
                  <a:cubicBezTo>
                    <a:pt x="100" y="25435"/>
                    <a:pt x="25535" y="0"/>
                    <a:pt x="56910" y="0"/>
                  </a:cubicBezTo>
                  <a:cubicBezTo>
                    <a:pt x="88285" y="0"/>
                    <a:pt x="113720" y="25435"/>
                    <a:pt x="113720" y="56810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:a16="http://schemas.microsoft.com/office/drawing/2014/main" id="{7F96AEFE-1F9A-C3C5-5AE0-B59632CCF494}"/>
                </a:ext>
              </a:extLst>
            </p:cNvPr>
            <p:cNvSpPr/>
            <p:nvPr/>
          </p:nvSpPr>
          <p:spPr>
            <a:xfrm>
              <a:off x="4056273" y="3391085"/>
              <a:ext cx="79178" cy="79178"/>
            </a:xfrm>
            <a:custGeom>
              <a:avLst/>
              <a:gdLst>
                <a:gd name="connsiteX0" fmla="*/ 113720 w 113619"/>
                <a:gd name="connsiteY0" fmla="*/ 56810 h 113619"/>
                <a:gd name="connsiteX1" fmla="*/ 56910 w 113619"/>
                <a:gd name="connsiteY1" fmla="*/ 113620 h 113619"/>
                <a:gd name="connsiteX2" fmla="*/ 100 w 113619"/>
                <a:gd name="connsiteY2" fmla="*/ 56810 h 113619"/>
                <a:gd name="connsiteX3" fmla="*/ 56910 w 113619"/>
                <a:gd name="connsiteY3" fmla="*/ 0 h 113619"/>
                <a:gd name="connsiteX4" fmla="*/ 113720 w 113619"/>
                <a:gd name="connsiteY4" fmla="*/ 56810 h 11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19" h="113619">
                  <a:moveTo>
                    <a:pt x="113720" y="56810"/>
                  </a:moveTo>
                  <a:cubicBezTo>
                    <a:pt x="113720" y="88185"/>
                    <a:pt x="88285" y="113620"/>
                    <a:pt x="56910" y="113620"/>
                  </a:cubicBezTo>
                  <a:cubicBezTo>
                    <a:pt x="25535" y="113620"/>
                    <a:pt x="100" y="88185"/>
                    <a:pt x="100" y="56810"/>
                  </a:cubicBezTo>
                  <a:cubicBezTo>
                    <a:pt x="100" y="25435"/>
                    <a:pt x="25535" y="0"/>
                    <a:pt x="56910" y="0"/>
                  </a:cubicBezTo>
                  <a:cubicBezTo>
                    <a:pt x="88285" y="0"/>
                    <a:pt x="113720" y="25435"/>
                    <a:pt x="113720" y="56810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37" name="Freeform: Shape 836">
              <a:extLst>
                <a:ext uri="{FF2B5EF4-FFF2-40B4-BE49-F238E27FC236}">
                  <a16:creationId xmlns:a16="http://schemas.microsoft.com/office/drawing/2014/main" id="{B51E6A62-30AB-1677-EA1B-F55DBD0DEB17}"/>
                </a:ext>
              </a:extLst>
            </p:cNvPr>
            <p:cNvSpPr/>
            <p:nvPr/>
          </p:nvSpPr>
          <p:spPr>
            <a:xfrm>
              <a:off x="4578315" y="3371197"/>
              <a:ext cx="77622" cy="77622"/>
            </a:xfrm>
            <a:custGeom>
              <a:avLst/>
              <a:gdLst>
                <a:gd name="connsiteX0" fmla="*/ 111487 w 111386"/>
                <a:gd name="connsiteY0" fmla="*/ 55693 h 111386"/>
                <a:gd name="connsiteX1" fmla="*/ 55793 w 111386"/>
                <a:gd name="connsiteY1" fmla="*/ 111387 h 111386"/>
                <a:gd name="connsiteX2" fmla="*/ 100 w 111386"/>
                <a:gd name="connsiteY2" fmla="*/ 55693 h 111386"/>
                <a:gd name="connsiteX3" fmla="*/ 55793 w 111386"/>
                <a:gd name="connsiteY3" fmla="*/ 0 h 111386"/>
                <a:gd name="connsiteX4" fmla="*/ 111487 w 111386"/>
                <a:gd name="connsiteY4" fmla="*/ 55693 h 1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386" h="111386">
                  <a:moveTo>
                    <a:pt x="111487" y="55693"/>
                  </a:moveTo>
                  <a:cubicBezTo>
                    <a:pt x="111487" y="86452"/>
                    <a:pt x="86552" y="111387"/>
                    <a:pt x="55793" y="111387"/>
                  </a:cubicBezTo>
                  <a:cubicBezTo>
                    <a:pt x="25035" y="111387"/>
                    <a:pt x="100" y="86452"/>
                    <a:pt x="100" y="55693"/>
                  </a:cubicBezTo>
                  <a:cubicBezTo>
                    <a:pt x="100" y="24935"/>
                    <a:pt x="25035" y="0"/>
                    <a:pt x="55793" y="0"/>
                  </a:cubicBezTo>
                  <a:cubicBezTo>
                    <a:pt x="86552" y="0"/>
                    <a:pt x="111487" y="24935"/>
                    <a:pt x="111487" y="55693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id="{68DA4F7B-B793-DED2-0642-C8BA1D676FDF}"/>
                </a:ext>
              </a:extLst>
            </p:cNvPr>
            <p:cNvSpPr/>
            <p:nvPr/>
          </p:nvSpPr>
          <p:spPr>
            <a:xfrm>
              <a:off x="4578315" y="3371197"/>
              <a:ext cx="77622" cy="77622"/>
            </a:xfrm>
            <a:custGeom>
              <a:avLst/>
              <a:gdLst>
                <a:gd name="connsiteX0" fmla="*/ 111487 w 111386"/>
                <a:gd name="connsiteY0" fmla="*/ 55693 h 111386"/>
                <a:gd name="connsiteX1" fmla="*/ 55793 w 111386"/>
                <a:gd name="connsiteY1" fmla="*/ 111387 h 111386"/>
                <a:gd name="connsiteX2" fmla="*/ 100 w 111386"/>
                <a:gd name="connsiteY2" fmla="*/ 55693 h 111386"/>
                <a:gd name="connsiteX3" fmla="*/ 55793 w 111386"/>
                <a:gd name="connsiteY3" fmla="*/ 0 h 111386"/>
                <a:gd name="connsiteX4" fmla="*/ 111487 w 111386"/>
                <a:gd name="connsiteY4" fmla="*/ 55693 h 11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386" h="111386">
                  <a:moveTo>
                    <a:pt x="111487" y="55693"/>
                  </a:moveTo>
                  <a:cubicBezTo>
                    <a:pt x="111487" y="86452"/>
                    <a:pt x="86552" y="111387"/>
                    <a:pt x="55793" y="111387"/>
                  </a:cubicBezTo>
                  <a:cubicBezTo>
                    <a:pt x="25035" y="111387"/>
                    <a:pt x="100" y="86452"/>
                    <a:pt x="100" y="55693"/>
                  </a:cubicBezTo>
                  <a:cubicBezTo>
                    <a:pt x="100" y="24935"/>
                    <a:pt x="25035" y="0"/>
                    <a:pt x="55793" y="0"/>
                  </a:cubicBezTo>
                  <a:cubicBezTo>
                    <a:pt x="86552" y="0"/>
                    <a:pt x="111487" y="24935"/>
                    <a:pt x="111487" y="55693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id="{FC24FAF6-D831-15DA-E7F4-37B0FAC6501B}"/>
                </a:ext>
              </a:extLst>
            </p:cNvPr>
            <p:cNvSpPr/>
            <p:nvPr/>
          </p:nvSpPr>
          <p:spPr>
            <a:xfrm>
              <a:off x="2791827" y="2875940"/>
              <a:ext cx="103968" cy="103968"/>
            </a:xfrm>
            <a:custGeom>
              <a:avLst/>
              <a:gdLst>
                <a:gd name="connsiteX0" fmla="*/ 149292 w 149192"/>
                <a:gd name="connsiteY0" fmla="*/ 74596 h 149192"/>
                <a:gd name="connsiteX1" fmla="*/ 74696 w 149192"/>
                <a:gd name="connsiteY1" fmla="*/ 149192 h 149192"/>
                <a:gd name="connsiteX2" fmla="*/ 100 w 149192"/>
                <a:gd name="connsiteY2" fmla="*/ 74596 h 149192"/>
                <a:gd name="connsiteX3" fmla="*/ 74696 w 149192"/>
                <a:gd name="connsiteY3" fmla="*/ 0 h 149192"/>
                <a:gd name="connsiteX4" fmla="*/ 149292 w 149192"/>
                <a:gd name="connsiteY4" fmla="*/ 74596 h 149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92" h="149192">
                  <a:moveTo>
                    <a:pt x="149292" y="74596"/>
                  </a:moveTo>
                  <a:cubicBezTo>
                    <a:pt x="149292" y="115795"/>
                    <a:pt x="115895" y="149192"/>
                    <a:pt x="74696" y="149192"/>
                  </a:cubicBezTo>
                  <a:cubicBezTo>
                    <a:pt x="33498" y="149192"/>
                    <a:pt x="100" y="115795"/>
                    <a:pt x="100" y="74596"/>
                  </a:cubicBezTo>
                  <a:cubicBezTo>
                    <a:pt x="100" y="33398"/>
                    <a:pt x="33498" y="0"/>
                    <a:pt x="74696" y="0"/>
                  </a:cubicBezTo>
                  <a:cubicBezTo>
                    <a:pt x="115895" y="0"/>
                    <a:pt x="149292" y="33398"/>
                    <a:pt x="149292" y="74596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id="{C76F28C6-EFE9-D55E-713E-547E36A61B95}"/>
                </a:ext>
              </a:extLst>
            </p:cNvPr>
            <p:cNvSpPr/>
            <p:nvPr/>
          </p:nvSpPr>
          <p:spPr>
            <a:xfrm>
              <a:off x="2791827" y="2875940"/>
              <a:ext cx="103968" cy="103968"/>
            </a:xfrm>
            <a:custGeom>
              <a:avLst/>
              <a:gdLst>
                <a:gd name="connsiteX0" fmla="*/ 149292 w 149192"/>
                <a:gd name="connsiteY0" fmla="*/ 74596 h 149192"/>
                <a:gd name="connsiteX1" fmla="*/ 74696 w 149192"/>
                <a:gd name="connsiteY1" fmla="*/ 149192 h 149192"/>
                <a:gd name="connsiteX2" fmla="*/ 100 w 149192"/>
                <a:gd name="connsiteY2" fmla="*/ 74596 h 149192"/>
                <a:gd name="connsiteX3" fmla="*/ 74696 w 149192"/>
                <a:gd name="connsiteY3" fmla="*/ 0 h 149192"/>
                <a:gd name="connsiteX4" fmla="*/ 149292 w 149192"/>
                <a:gd name="connsiteY4" fmla="*/ 74596 h 149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92" h="149192">
                  <a:moveTo>
                    <a:pt x="149292" y="74596"/>
                  </a:moveTo>
                  <a:cubicBezTo>
                    <a:pt x="149292" y="115795"/>
                    <a:pt x="115895" y="149192"/>
                    <a:pt x="74696" y="149192"/>
                  </a:cubicBezTo>
                  <a:cubicBezTo>
                    <a:pt x="33498" y="149192"/>
                    <a:pt x="100" y="115795"/>
                    <a:pt x="100" y="74596"/>
                  </a:cubicBezTo>
                  <a:cubicBezTo>
                    <a:pt x="100" y="33398"/>
                    <a:pt x="33498" y="0"/>
                    <a:pt x="74696" y="0"/>
                  </a:cubicBezTo>
                  <a:cubicBezTo>
                    <a:pt x="115895" y="0"/>
                    <a:pt x="149292" y="33398"/>
                    <a:pt x="149292" y="74596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41" name="Freeform: Shape 840">
              <a:extLst>
                <a:ext uri="{FF2B5EF4-FFF2-40B4-BE49-F238E27FC236}">
                  <a16:creationId xmlns:a16="http://schemas.microsoft.com/office/drawing/2014/main" id="{5BC0E73D-DEA1-6C08-5CE4-8346FEECEA88}"/>
                </a:ext>
              </a:extLst>
            </p:cNvPr>
            <p:cNvSpPr/>
            <p:nvPr/>
          </p:nvSpPr>
          <p:spPr>
            <a:xfrm>
              <a:off x="3389802" y="3312923"/>
              <a:ext cx="139086" cy="139086"/>
            </a:xfrm>
            <a:custGeom>
              <a:avLst/>
              <a:gdLst>
                <a:gd name="connsiteX0" fmla="*/ 199686 w 199585"/>
                <a:gd name="connsiteY0" fmla="*/ 99793 h 199585"/>
                <a:gd name="connsiteX1" fmla="*/ 99893 w 199585"/>
                <a:gd name="connsiteY1" fmla="*/ 199586 h 199585"/>
                <a:gd name="connsiteX2" fmla="*/ 100 w 199585"/>
                <a:gd name="connsiteY2" fmla="*/ 99793 h 199585"/>
                <a:gd name="connsiteX3" fmla="*/ 99893 w 199585"/>
                <a:gd name="connsiteY3" fmla="*/ 0 h 199585"/>
                <a:gd name="connsiteX4" fmla="*/ 199686 w 199585"/>
                <a:gd name="connsiteY4" fmla="*/ 99793 h 199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585" h="199585">
                  <a:moveTo>
                    <a:pt x="199686" y="99793"/>
                  </a:moveTo>
                  <a:cubicBezTo>
                    <a:pt x="199686" y="154907"/>
                    <a:pt x="155007" y="199586"/>
                    <a:pt x="99893" y="199586"/>
                  </a:cubicBezTo>
                  <a:cubicBezTo>
                    <a:pt x="44779" y="199586"/>
                    <a:pt x="100" y="154907"/>
                    <a:pt x="100" y="99793"/>
                  </a:cubicBezTo>
                  <a:cubicBezTo>
                    <a:pt x="100" y="44679"/>
                    <a:pt x="44778" y="0"/>
                    <a:pt x="99893" y="0"/>
                  </a:cubicBezTo>
                  <a:cubicBezTo>
                    <a:pt x="155007" y="0"/>
                    <a:pt x="199686" y="44679"/>
                    <a:pt x="199686" y="99793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42" name="Freeform: Shape 841">
              <a:extLst>
                <a:ext uri="{FF2B5EF4-FFF2-40B4-BE49-F238E27FC236}">
                  <a16:creationId xmlns:a16="http://schemas.microsoft.com/office/drawing/2014/main" id="{47074423-5308-4C46-557E-30AD181DCD33}"/>
                </a:ext>
              </a:extLst>
            </p:cNvPr>
            <p:cNvSpPr/>
            <p:nvPr/>
          </p:nvSpPr>
          <p:spPr>
            <a:xfrm>
              <a:off x="3389802" y="3312923"/>
              <a:ext cx="139086" cy="139086"/>
            </a:xfrm>
            <a:custGeom>
              <a:avLst/>
              <a:gdLst>
                <a:gd name="connsiteX0" fmla="*/ 199686 w 199585"/>
                <a:gd name="connsiteY0" fmla="*/ 99793 h 199585"/>
                <a:gd name="connsiteX1" fmla="*/ 99893 w 199585"/>
                <a:gd name="connsiteY1" fmla="*/ 199586 h 199585"/>
                <a:gd name="connsiteX2" fmla="*/ 100 w 199585"/>
                <a:gd name="connsiteY2" fmla="*/ 99793 h 199585"/>
                <a:gd name="connsiteX3" fmla="*/ 99893 w 199585"/>
                <a:gd name="connsiteY3" fmla="*/ 0 h 199585"/>
                <a:gd name="connsiteX4" fmla="*/ 199686 w 199585"/>
                <a:gd name="connsiteY4" fmla="*/ 99793 h 199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585" h="199585">
                  <a:moveTo>
                    <a:pt x="199686" y="99793"/>
                  </a:moveTo>
                  <a:cubicBezTo>
                    <a:pt x="199686" y="154907"/>
                    <a:pt x="155007" y="199586"/>
                    <a:pt x="99893" y="199586"/>
                  </a:cubicBezTo>
                  <a:cubicBezTo>
                    <a:pt x="44779" y="199586"/>
                    <a:pt x="100" y="154907"/>
                    <a:pt x="100" y="99793"/>
                  </a:cubicBezTo>
                  <a:cubicBezTo>
                    <a:pt x="100" y="44679"/>
                    <a:pt x="44778" y="0"/>
                    <a:pt x="99893" y="0"/>
                  </a:cubicBezTo>
                  <a:cubicBezTo>
                    <a:pt x="155007" y="0"/>
                    <a:pt x="199686" y="44679"/>
                    <a:pt x="199686" y="99793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id="{6B2D9D6C-51DF-A4F5-B38A-A9D6E29839B6}"/>
                </a:ext>
              </a:extLst>
            </p:cNvPr>
            <p:cNvSpPr/>
            <p:nvPr/>
          </p:nvSpPr>
          <p:spPr>
            <a:xfrm>
              <a:off x="1698861" y="4268973"/>
              <a:ext cx="31366" cy="31366"/>
            </a:xfrm>
            <a:custGeom>
              <a:avLst/>
              <a:gdLst>
                <a:gd name="connsiteX0" fmla="*/ 45110 w 45010"/>
                <a:gd name="connsiteY0" fmla="*/ 22505 h 45010"/>
                <a:gd name="connsiteX1" fmla="*/ 22605 w 45010"/>
                <a:gd name="connsiteY1" fmla="*/ 45010 h 45010"/>
                <a:gd name="connsiteX2" fmla="*/ 100 w 45010"/>
                <a:gd name="connsiteY2" fmla="*/ 22505 h 45010"/>
                <a:gd name="connsiteX3" fmla="*/ 22605 w 45010"/>
                <a:gd name="connsiteY3" fmla="*/ 0 h 45010"/>
                <a:gd name="connsiteX4" fmla="*/ 45110 w 45010"/>
                <a:gd name="connsiteY4" fmla="*/ 22505 h 4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10" h="45010">
                  <a:moveTo>
                    <a:pt x="45110" y="22505"/>
                  </a:moveTo>
                  <a:cubicBezTo>
                    <a:pt x="45110" y="34934"/>
                    <a:pt x="35034" y="45010"/>
                    <a:pt x="22605" y="45010"/>
                  </a:cubicBezTo>
                  <a:cubicBezTo>
                    <a:pt x="10176" y="45010"/>
                    <a:pt x="100" y="34934"/>
                    <a:pt x="100" y="22505"/>
                  </a:cubicBezTo>
                  <a:cubicBezTo>
                    <a:pt x="100" y="10076"/>
                    <a:pt x="10176" y="0"/>
                    <a:pt x="22605" y="0"/>
                  </a:cubicBezTo>
                  <a:cubicBezTo>
                    <a:pt x="35034" y="0"/>
                    <a:pt x="45110" y="10076"/>
                    <a:pt x="45110" y="22505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id="{13A7DD00-6C63-C0AC-7C6A-2703E332EE95}"/>
                </a:ext>
              </a:extLst>
            </p:cNvPr>
            <p:cNvSpPr/>
            <p:nvPr/>
          </p:nvSpPr>
          <p:spPr>
            <a:xfrm>
              <a:off x="1698861" y="4268973"/>
              <a:ext cx="31366" cy="31366"/>
            </a:xfrm>
            <a:custGeom>
              <a:avLst/>
              <a:gdLst>
                <a:gd name="connsiteX0" fmla="*/ 45110 w 45010"/>
                <a:gd name="connsiteY0" fmla="*/ 22505 h 45010"/>
                <a:gd name="connsiteX1" fmla="*/ 22605 w 45010"/>
                <a:gd name="connsiteY1" fmla="*/ 45010 h 45010"/>
                <a:gd name="connsiteX2" fmla="*/ 100 w 45010"/>
                <a:gd name="connsiteY2" fmla="*/ 22505 h 45010"/>
                <a:gd name="connsiteX3" fmla="*/ 22605 w 45010"/>
                <a:gd name="connsiteY3" fmla="*/ 0 h 45010"/>
                <a:gd name="connsiteX4" fmla="*/ 45110 w 45010"/>
                <a:gd name="connsiteY4" fmla="*/ 22505 h 4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10" h="45010">
                  <a:moveTo>
                    <a:pt x="45110" y="22505"/>
                  </a:moveTo>
                  <a:cubicBezTo>
                    <a:pt x="45110" y="34934"/>
                    <a:pt x="35034" y="45010"/>
                    <a:pt x="22605" y="45010"/>
                  </a:cubicBezTo>
                  <a:cubicBezTo>
                    <a:pt x="10176" y="45010"/>
                    <a:pt x="100" y="34934"/>
                    <a:pt x="100" y="22505"/>
                  </a:cubicBezTo>
                  <a:cubicBezTo>
                    <a:pt x="100" y="10076"/>
                    <a:pt x="10176" y="0"/>
                    <a:pt x="22605" y="0"/>
                  </a:cubicBezTo>
                  <a:cubicBezTo>
                    <a:pt x="35034" y="0"/>
                    <a:pt x="45110" y="10076"/>
                    <a:pt x="45110" y="22505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id="{951AE112-6B0C-8D07-5F14-6D1F5D90E239}"/>
                </a:ext>
              </a:extLst>
            </p:cNvPr>
            <p:cNvSpPr/>
            <p:nvPr/>
          </p:nvSpPr>
          <p:spPr>
            <a:xfrm>
              <a:off x="1555265" y="3685896"/>
              <a:ext cx="40503" cy="40503"/>
            </a:xfrm>
            <a:custGeom>
              <a:avLst/>
              <a:gdLst>
                <a:gd name="connsiteX0" fmla="*/ 58222 w 58121"/>
                <a:gd name="connsiteY0" fmla="*/ 29061 h 58121"/>
                <a:gd name="connsiteX1" fmla="*/ 29161 w 58121"/>
                <a:gd name="connsiteY1" fmla="*/ 58122 h 58121"/>
                <a:gd name="connsiteX2" fmla="*/ 100 w 58121"/>
                <a:gd name="connsiteY2" fmla="*/ 29061 h 58121"/>
                <a:gd name="connsiteX3" fmla="*/ 29161 w 58121"/>
                <a:gd name="connsiteY3" fmla="*/ 0 h 58121"/>
                <a:gd name="connsiteX4" fmla="*/ 58222 w 58121"/>
                <a:gd name="connsiteY4" fmla="*/ 29061 h 5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121" h="58121">
                  <a:moveTo>
                    <a:pt x="58222" y="29061"/>
                  </a:moveTo>
                  <a:cubicBezTo>
                    <a:pt x="58222" y="45111"/>
                    <a:pt x="45211" y="58122"/>
                    <a:pt x="29161" y="58122"/>
                  </a:cubicBezTo>
                  <a:cubicBezTo>
                    <a:pt x="13111" y="58122"/>
                    <a:pt x="100" y="45111"/>
                    <a:pt x="100" y="29061"/>
                  </a:cubicBezTo>
                  <a:cubicBezTo>
                    <a:pt x="100" y="13011"/>
                    <a:pt x="13111" y="0"/>
                    <a:pt x="29161" y="0"/>
                  </a:cubicBezTo>
                  <a:cubicBezTo>
                    <a:pt x="45211" y="0"/>
                    <a:pt x="58222" y="13011"/>
                    <a:pt x="58222" y="29061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AD52A527-F072-E5A6-3FA5-DCA7EAAAACC4}"/>
                </a:ext>
              </a:extLst>
            </p:cNvPr>
            <p:cNvSpPr/>
            <p:nvPr/>
          </p:nvSpPr>
          <p:spPr>
            <a:xfrm>
              <a:off x="1555265" y="3685896"/>
              <a:ext cx="40503" cy="40503"/>
            </a:xfrm>
            <a:custGeom>
              <a:avLst/>
              <a:gdLst>
                <a:gd name="connsiteX0" fmla="*/ 58222 w 58121"/>
                <a:gd name="connsiteY0" fmla="*/ 29061 h 58121"/>
                <a:gd name="connsiteX1" fmla="*/ 29161 w 58121"/>
                <a:gd name="connsiteY1" fmla="*/ 58122 h 58121"/>
                <a:gd name="connsiteX2" fmla="*/ 100 w 58121"/>
                <a:gd name="connsiteY2" fmla="*/ 29061 h 58121"/>
                <a:gd name="connsiteX3" fmla="*/ 29161 w 58121"/>
                <a:gd name="connsiteY3" fmla="*/ 0 h 58121"/>
                <a:gd name="connsiteX4" fmla="*/ 58222 w 58121"/>
                <a:gd name="connsiteY4" fmla="*/ 29061 h 5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121" h="58121">
                  <a:moveTo>
                    <a:pt x="58222" y="29061"/>
                  </a:moveTo>
                  <a:cubicBezTo>
                    <a:pt x="58222" y="45111"/>
                    <a:pt x="45211" y="58122"/>
                    <a:pt x="29161" y="58122"/>
                  </a:cubicBezTo>
                  <a:cubicBezTo>
                    <a:pt x="13111" y="58122"/>
                    <a:pt x="100" y="45111"/>
                    <a:pt x="100" y="29061"/>
                  </a:cubicBezTo>
                  <a:cubicBezTo>
                    <a:pt x="100" y="13011"/>
                    <a:pt x="13111" y="0"/>
                    <a:pt x="29161" y="0"/>
                  </a:cubicBezTo>
                  <a:cubicBezTo>
                    <a:pt x="45211" y="0"/>
                    <a:pt x="58222" y="13011"/>
                    <a:pt x="58222" y="29061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775B16A7-E036-05A2-4B58-699F81BEB5E8}"/>
                </a:ext>
              </a:extLst>
            </p:cNvPr>
            <p:cNvSpPr/>
            <p:nvPr/>
          </p:nvSpPr>
          <p:spPr>
            <a:xfrm>
              <a:off x="2803900" y="2916700"/>
              <a:ext cx="77544" cy="77544"/>
            </a:xfrm>
            <a:custGeom>
              <a:avLst/>
              <a:gdLst>
                <a:gd name="connsiteX0" fmla="*/ 111374 w 111274"/>
                <a:gd name="connsiteY0" fmla="*/ 55637 h 111274"/>
                <a:gd name="connsiteX1" fmla="*/ 55737 w 111274"/>
                <a:gd name="connsiteY1" fmla="*/ 111274 h 111274"/>
                <a:gd name="connsiteX2" fmla="*/ 100 w 111274"/>
                <a:gd name="connsiteY2" fmla="*/ 55637 h 111274"/>
                <a:gd name="connsiteX3" fmla="*/ 55737 w 111274"/>
                <a:gd name="connsiteY3" fmla="*/ 0 h 111274"/>
                <a:gd name="connsiteX4" fmla="*/ 111374 w 111274"/>
                <a:gd name="connsiteY4" fmla="*/ 55637 h 111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74" h="111274">
                  <a:moveTo>
                    <a:pt x="111374" y="55637"/>
                  </a:moveTo>
                  <a:cubicBezTo>
                    <a:pt x="111374" y="86365"/>
                    <a:pt x="86465" y="111274"/>
                    <a:pt x="55737" y="111274"/>
                  </a:cubicBezTo>
                  <a:cubicBezTo>
                    <a:pt x="25010" y="111274"/>
                    <a:pt x="100" y="86365"/>
                    <a:pt x="100" y="55637"/>
                  </a:cubicBezTo>
                  <a:cubicBezTo>
                    <a:pt x="100" y="24909"/>
                    <a:pt x="25010" y="0"/>
                    <a:pt x="55737" y="0"/>
                  </a:cubicBezTo>
                  <a:cubicBezTo>
                    <a:pt x="86465" y="0"/>
                    <a:pt x="111374" y="24909"/>
                    <a:pt x="111374" y="55637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682DA281-9ED5-55BF-F873-8B79A236E74E}"/>
                </a:ext>
              </a:extLst>
            </p:cNvPr>
            <p:cNvSpPr/>
            <p:nvPr/>
          </p:nvSpPr>
          <p:spPr>
            <a:xfrm>
              <a:off x="2803900" y="2916700"/>
              <a:ext cx="77544" cy="77544"/>
            </a:xfrm>
            <a:custGeom>
              <a:avLst/>
              <a:gdLst>
                <a:gd name="connsiteX0" fmla="*/ 111374 w 111274"/>
                <a:gd name="connsiteY0" fmla="*/ 55637 h 111274"/>
                <a:gd name="connsiteX1" fmla="*/ 55737 w 111274"/>
                <a:gd name="connsiteY1" fmla="*/ 111274 h 111274"/>
                <a:gd name="connsiteX2" fmla="*/ 100 w 111274"/>
                <a:gd name="connsiteY2" fmla="*/ 55637 h 111274"/>
                <a:gd name="connsiteX3" fmla="*/ 55737 w 111274"/>
                <a:gd name="connsiteY3" fmla="*/ 0 h 111274"/>
                <a:gd name="connsiteX4" fmla="*/ 111374 w 111274"/>
                <a:gd name="connsiteY4" fmla="*/ 55637 h 111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74" h="111274">
                  <a:moveTo>
                    <a:pt x="111374" y="55637"/>
                  </a:moveTo>
                  <a:cubicBezTo>
                    <a:pt x="111374" y="86365"/>
                    <a:pt x="86465" y="111274"/>
                    <a:pt x="55737" y="111274"/>
                  </a:cubicBezTo>
                  <a:cubicBezTo>
                    <a:pt x="25010" y="111274"/>
                    <a:pt x="100" y="86365"/>
                    <a:pt x="100" y="55637"/>
                  </a:cubicBezTo>
                  <a:cubicBezTo>
                    <a:pt x="100" y="24909"/>
                    <a:pt x="25010" y="0"/>
                    <a:pt x="55737" y="0"/>
                  </a:cubicBezTo>
                  <a:cubicBezTo>
                    <a:pt x="86465" y="0"/>
                    <a:pt x="111374" y="24909"/>
                    <a:pt x="111374" y="55637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id="{4F3A9D37-73CA-7851-7B4F-D9E9351AE5C0}"/>
                </a:ext>
              </a:extLst>
            </p:cNvPr>
            <p:cNvSpPr/>
            <p:nvPr/>
          </p:nvSpPr>
          <p:spPr>
            <a:xfrm>
              <a:off x="2095054" y="2775416"/>
              <a:ext cx="98404" cy="98404"/>
            </a:xfrm>
            <a:custGeom>
              <a:avLst/>
              <a:gdLst>
                <a:gd name="connsiteX0" fmla="*/ 141309 w 141208"/>
                <a:gd name="connsiteY0" fmla="*/ 70604 h 141208"/>
                <a:gd name="connsiteX1" fmla="*/ 70704 w 141208"/>
                <a:gd name="connsiteY1" fmla="*/ 141209 h 141208"/>
                <a:gd name="connsiteX2" fmla="*/ 100 w 141208"/>
                <a:gd name="connsiteY2" fmla="*/ 70604 h 141208"/>
                <a:gd name="connsiteX3" fmla="*/ 70704 w 141208"/>
                <a:gd name="connsiteY3" fmla="*/ 0 h 141208"/>
                <a:gd name="connsiteX4" fmla="*/ 141309 w 141208"/>
                <a:gd name="connsiteY4" fmla="*/ 70604 h 141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08" h="141208">
                  <a:moveTo>
                    <a:pt x="141309" y="70604"/>
                  </a:moveTo>
                  <a:cubicBezTo>
                    <a:pt x="141309" y="109598"/>
                    <a:pt x="109698" y="141209"/>
                    <a:pt x="70704" y="141209"/>
                  </a:cubicBezTo>
                  <a:cubicBezTo>
                    <a:pt x="31711" y="141209"/>
                    <a:pt x="100" y="109598"/>
                    <a:pt x="100" y="70604"/>
                  </a:cubicBezTo>
                  <a:cubicBezTo>
                    <a:pt x="100" y="31611"/>
                    <a:pt x="31711" y="0"/>
                    <a:pt x="70704" y="0"/>
                  </a:cubicBezTo>
                  <a:cubicBezTo>
                    <a:pt x="109698" y="0"/>
                    <a:pt x="141309" y="31611"/>
                    <a:pt x="141309" y="70604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id="{BF2F8665-D2AF-CD1E-F727-988DEE75CB0C}"/>
                </a:ext>
              </a:extLst>
            </p:cNvPr>
            <p:cNvSpPr/>
            <p:nvPr/>
          </p:nvSpPr>
          <p:spPr>
            <a:xfrm>
              <a:off x="2095054" y="2775416"/>
              <a:ext cx="98404" cy="98404"/>
            </a:xfrm>
            <a:custGeom>
              <a:avLst/>
              <a:gdLst>
                <a:gd name="connsiteX0" fmla="*/ 141309 w 141208"/>
                <a:gd name="connsiteY0" fmla="*/ 70604 h 141208"/>
                <a:gd name="connsiteX1" fmla="*/ 70704 w 141208"/>
                <a:gd name="connsiteY1" fmla="*/ 141209 h 141208"/>
                <a:gd name="connsiteX2" fmla="*/ 100 w 141208"/>
                <a:gd name="connsiteY2" fmla="*/ 70604 h 141208"/>
                <a:gd name="connsiteX3" fmla="*/ 70704 w 141208"/>
                <a:gd name="connsiteY3" fmla="*/ 0 h 141208"/>
                <a:gd name="connsiteX4" fmla="*/ 141309 w 141208"/>
                <a:gd name="connsiteY4" fmla="*/ 70604 h 141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08" h="141208">
                  <a:moveTo>
                    <a:pt x="141309" y="70604"/>
                  </a:moveTo>
                  <a:cubicBezTo>
                    <a:pt x="141309" y="109598"/>
                    <a:pt x="109698" y="141209"/>
                    <a:pt x="70704" y="141209"/>
                  </a:cubicBezTo>
                  <a:cubicBezTo>
                    <a:pt x="31711" y="141209"/>
                    <a:pt x="100" y="109598"/>
                    <a:pt x="100" y="70604"/>
                  </a:cubicBezTo>
                  <a:cubicBezTo>
                    <a:pt x="100" y="31611"/>
                    <a:pt x="31711" y="0"/>
                    <a:pt x="70704" y="0"/>
                  </a:cubicBezTo>
                  <a:cubicBezTo>
                    <a:pt x="109698" y="0"/>
                    <a:pt x="141309" y="31611"/>
                    <a:pt x="141309" y="70604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id="{73C2BC27-DE0B-83F8-B960-64E638A1F3E5}"/>
                </a:ext>
              </a:extLst>
            </p:cNvPr>
            <p:cNvSpPr/>
            <p:nvPr/>
          </p:nvSpPr>
          <p:spPr>
            <a:xfrm>
              <a:off x="2773846" y="3430419"/>
              <a:ext cx="110695" cy="110695"/>
            </a:xfrm>
            <a:custGeom>
              <a:avLst/>
              <a:gdLst>
                <a:gd name="connsiteX0" fmla="*/ 158945 w 158845"/>
                <a:gd name="connsiteY0" fmla="*/ 79422 h 158845"/>
                <a:gd name="connsiteX1" fmla="*/ 79523 w 158845"/>
                <a:gd name="connsiteY1" fmla="*/ 158845 h 158845"/>
                <a:gd name="connsiteX2" fmla="*/ 100 w 158845"/>
                <a:gd name="connsiteY2" fmla="*/ 79422 h 158845"/>
                <a:gd name="connsiteX3" fmla="*/ 79523 w 158845"/>
                <a:gd name="connsiteY3" fmla="*/ 0 h 158845"/>
                <a:gd name="connsiteX4" fmla="*/ 158945 w 158845"/>
                <a:gd name="connsiteY4" fmla="*/ 79422 h 15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845" h="158845">
                  <a:moveTo>
                    <a:pt x="158945" y="79422"/>
                  </a:moveTo>
                  <a:cubicBezTo>
                    <a:pt x="158945" y="123286"/>
                    <a:pt x="123386" y="158845"/>
                    <a:pt x="79523" y="158845"/>
                  </a:cubicBezTo>
                  <a:cubicBezTo>
                    <a:pt x="35659" y="158845"/>
                    <a:pt x="100" y="123286"/>
                    <a:pt x="100" y="79422"/>
                  </a:cubicBezTo>
                  <a:cubicBezTo>
                    <a:pt x="100" y="35559"/>
                    <a:pt x="35659" y="0"/>
                    <a:pt x="79523" y="0"/>
                  </a:cubicBezTo>
                  <a:cubicBezTo>
                    <a:pt x="123386" y="0"/>
                    <a:pt x="158945" y="35559"/>
                    <a:pt x="158945" y="79422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id="{0017CACF-23B4-D03E-693C-B008E2AEC267}"/>
                </a:ext>
              </a:extLst>
            </p:cNvPr>
            <p:cNvSpPr/>
            <p:nvPr/>
          </p:nvSpPr>
          <p:spPr>
            <a:xfrm>
              <a:off x="2773846" y="3430419"/>
              <a:ext cx="110695" cy="110695"/>
            </a:xfrm>
            <a:custGeom>
              <a:avLst/>
              <a:gdLst>
                <a:gd name="connsiteX0" fmla="*/ 158945 w 158845"/>
                <a:gd name="connsiteY0" fmla="*/ 79422 h 158845"/>
                <a:gd name="connsiteX1" fmla="*/ 79523 w 158845"/>
                <a:gd name="connsiteY1" fmla="*/ 158845 h 158845"/>
                <a:gd name="connsiteX2" fmla="*/ 100 w 158845"/>
                <a:gd name="connsiteY2" fmla="*/ 79422 h 158845"/>
                <a:gd name="connsiteX3" fmla="*/ 79523 w 158845"/>
                <a:gd name="connsiteY3" fmla="*/ 0 h 158845"/>
                <a:gd name="connsiteX4" fmla="*/ 158945 w 158845"/>
                <a:gd name="connsiteY4" fmla="*/ 79422 h 15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845" h="158845">
                  <a:moveTo>
                    <a:pt x="158945" y="79422"/>
                  </a:moveTo>
                  <a:cubicBezTo>
                    <a:pt x="158945" y="123286"/>
                    <a:pt x="123386" y="158845"/>
                    <a:pt x="79523" y="158845"/>
                  </a:cubicBezTo>
                  <a:cubicBezTo>
                    <a:pt x="35659" y="158845"/>
                    <a:pt x="100" y="123286"/>
                    <a:pt x="100" y="79422"/>
                  </a:cubicBezTo>
                  <a:cubicBezTo>
                    <a:pt x="100" y="35559"/>
                    <a:pt x="35659" y="0"/>
                    <a:pt x="79523" y="0"/>
                  </a:cubicBezTo>
                  <a:cubicBezTo>
                    <a:pt x="123386" y="0"/>
                    <a:pt x="158945" y="35559"/>
                    <a:pt x="158945" y="79422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id="{1FF9AD6A-C6AE-DFEC-C42C-1330110D4FF8}"/>
                </a:ext>
              </a:extLst>
            </p:cNvPr>
            <p:cNvSpPr/>
            <p:nvPr/>
          </p:nvSpPr>
          <p:spPr>
            <a:xfrm>
              <a:off x="3836061" y="2138455"/>
              <a:ext cx="77580" cy="77580"/>
            </a:xfrm>
            <a:custGeom>
              <a:avLst/>
              <a:gdLst>
                <a:gd name="connsiteX0" fmla="*/ 111426 w 111326"/>
                <a:gd name="connsiteY0" fmla="*/ 55663 h 111326"/>
                <a:gd name="connsiteX1" fmla="*/ 55763 w 111326"/>
                <a:gd name="connsiteY1" fmla="*/ 111326 h 111326"/>
                <a:gd name="connsiteX2" fmla="*/ 100 w 111326"/>
                <a:gd name="connsiteY2" fmla="*/ 55663 h 111326"/>
                <a:gd name="connsiteX3" fmla="*/ 55763 w 111326"/>
                <a:gd name="connsiteY3" fmla="*/ 0 h 111326"/>
                <a:gd name="connsiteX4" fmla="*/ 111426 w 111326"/>
                <a:gd name="connsiteY4" fmla="*/ 55663 h 11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326" h="111326">
                  <a:moveTo>
                    <a:pt x="111426" y="55663"/>
                  </a:moveTo>
                  <a:cubicBezTo>
                    <a:pt x="111426" y="86405"/>
                    <a:pt x="86505" y="111326"/>
                    <a:pt x="55763" y="111326"/>
                  </a:cubicBezTo>
                  <a:cubicBezTo>
                    <a:pt x="25021" y="111326"/>
                    <a:pt x="100" y="86405"/>
                    <a:pt x="100" y="55663"/>
                  </a:cubicBezTo>
                  <a:cubicBezTo>
                    <a:pt x="100" y="24921"/>
                    <a:pt x="25021" y="0"/>
                    <a:pt x="55763" y="0"/>
                  </a:cubicBezTo>
                  <a:cubicBezTo>
                    <a:pt x="86505" y="0"/>
                    <a:pt x="111426" y="24921"/>
                    <a:pt x="111426" y="55663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:a16="http://schemas.microsoft.com/office/drawing/2014/main" id="{0A3B59B2-344F-FCD9-B7F5-A205D431D821}"/>
                </a:ext>
              </a:extLst>
            </p:cNvPr>
            <p:cNvSpPr/>
            <p:nvPr/>
          </p:nvSpPr>
          <p:spPr>
            <a:xfrm>
              <a:off x="3836061" y="2138455"/>
              <a:ext cx="77580" cy="77580"/>
            </a:xfrm>
            <a:custGeom>
              <a:avLst/>
              <a:gdLst>
                <a:gd name="connsiteX0" fmla="*/ 111426 w 111326"/>
                <a:gd name="connsiteY0" fmla="*/ 55663 h 111326"/>
                <a:gd name="connsiteX1" fmla="*/ 55763 w 111326"/>
                <a:gd name="connsiteY1" fmla="*/ 111326 h 111326"/>
                <a:gd name="connsiteX2" fmla="*/ 100 w 111326"/>
                <a:gd name="connsiteY2" fmla="*/ 55663 h 111326"/>
                <a:gd name="connsiteX3" fmla="*/ 55763 w 111326"/>
                <a:gd name="connsiteY3" fmla="*/ 0 h 111326"/>
                <a:gd name="connsiteX4" fmla="*/ 111426 w 111326"/>
                <a:gd name="connsiteY4" fmla="*/ 55663 h 11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326" h="111326">
                  <a:moveTo>
                    <a:pt x="111426" y="55663"/>
                  </a:moveTo>
                  <a:cubicBezTo>
                    <a:pt x="111426" y="86405"/>
                    <a:pt x="86505" y="111326"/>
                    <a:pt x="55763" y="111326"/>
                  </a:cubicBezTo>
                  <a:cubicBezTo>
                    <a:pt x="25021" y="111326"/>
                    <a:pt x="100" y="86405"/>
                    <a:pt x="100" y="55663"/>
                  </a:cubicBezTo>
                  <a:cubicBezTo>
                    <a:pt x="100" y="24921"/>
                    <a:pt x="25021" y="0"/>
                    <a:pt x="55763" y="0"/>
                  </a:cubicBezTo>
                  <a:cubicBezTo>
                    <a:pt x="86505" y="0"/>
                    <a:pt x="111426" y="24921"/>
                    <a:pt x="111426" y="55663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55" name="Freeform: Shape 854">
              <a:extLst>
                <a:ext uri="{FF2B5EF4-FFF2-40B4-BE49-F238E27FC236}">
                  <a16:creationId xmlns:a16="http://schemas.microsoft.com/office/drawing/2014/main" id="{262DD3C4-4D9D-5AED-FC9A-B6878414596E}"/>
                </a:ext>
              </a:extLst>
            </p:cNvPr>
            <p:cNvSpPr/>
            <p:nvPr/>
          </p:nvSpPr>
          <p:spPr>
            <a:xfrm>
              <a:off x="5942805" y="2119913"/>
              <a:ext cx="114664" cy="114664"/>
            </a:xfrm>
            <a:custGeom>
              <a:avLst/>
              <a:gdLst>
                <a:gd name="connsiteX0" fmla="*/ 164642 w 164541"/>
                <a:gd name="connsiteY0" fmla="*/ 82271 h 164541"/>
                <a:gd name="connsiteX1" fmla="*/ 82371 w 164541"/>
                <a:gd name="connsiteY1" fmla="*/ 164542 h 164541"/>
                <a:gd name="connsiteX2" fmla="*/ 100 w 164541"/>
                <a:gd name="connsiteY2" fmla="*/ 82271 h 164541"/>
                <a:gd name="connsiteX3" fmla="*/ 82371 w 164541"/>
                <a:gd name="connsiteY3" fmla="*/ 0 h 164541"/>
                <a:gd name="connsiteX4" fmla="*/ 164642 w 164541"/>
                <a:gd name="connsiteY4" fmla="*/ 82271 h 164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541" h="164541">
                  <a:moveTo>
                    <a:pt x="164642" y="82271"/>
                  </a:moveTo>
                  <a:cubicBezTo>
                    <a:pt x="164642" y="127708"/>
                    <a:pt x="127808" y="164542"/>
                    <a:pt x="82371" y="164542"/>
                  </a:cubicBezTo>
                  <a:cubicBezTo>
                    <a:pt x="36934" y="164542"/>
                    <a:pt x="100" y="127708"/>
                    <a:pt x="100" y="82271"/>
                  </a:cubicBezTo>
                  <a:cubicBezTo>
                    <a:pt x="100" y="36834"/>
                    <a:pt x="36934" y="0"/>
                    <a:pt x="82371" y="0"/>
                  </a:cubicBezTo>
                  <a:cubicBezTo>
                    <a:pt x="127808" y="0"/>
                    <a:pt x="164642" y="36834"/>
                    <a:pt x="164642" y="82271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id="{7B303873-1F1F-7C70-EF6E-0AEF83587487}"/>
                </a:ext>
              </a:extLst>
            </p:cNvPr>
            <p:cNvSpPr/>
            <p:nvPr/>
          </p:nvSpPr>
          <p:spPr>
            <a:xfrm>
              <a:off x="5942805" y="2119913"/>
              <a:ext cx="114664" cy="114664"/>
            </a:xfrm>
            <a:custGeom>
              <a:avLst/>
              <a:gdLst>
                <a:gd name="connsiteX0" fmla="*/ 164642 w 164541"/>
                <a:gd name="connsiteY0" fmla="*/ 82271 h 164541"/>
                <a:gd name="connsiteX1" fmla="*/ 82371 w 164541"/>
                <a:gd name="connsiteY1" fmla="*/ 164542 h 164541"/>
                <a:gd name="connsiteX2" fmla="*/ 100 w 164541"/>
                <a:gd name="connsiteY2" fmla="*/ 82271 h 164541"/>
                <a:gd name="connsiteX3" fmla="*/ 82371 w 164541"/>
                <a:gd name="connsiteY3" fmla="*/ 0 h 164541"/>
                <a:gd name="connsiteX4" fmla="*/ 164642 w 164541"/>
                <a:gd name="connsiteY4" fmla="*/ 82271 h 164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541" h="164541">
                  <a:moveTo>
                    <a:pt x="164642" y="82271"/>
                  </a:moveTo>
                  <a:cubicBezTo>
                    <a:pt x="164642" y="127708"/>
                    <a:pt x="127808" y="164542"/>
                    <a:pt x="82371" y="164542"/>
                  </a:cubicBezTo>
                  <a:cubicBezTo>
                    <a:pt x="36934" y="164542"/>
                    <a:pt x="100" y="127708"/>
                    <a:pt x="100" y="82271"/>
                  </a:cubicBezTo>
                  <a:cubicBezTo>
                    <a:pt x="100" y="36834"/>
                    <a:pt x="36934" y="0"/>
                    <a:pt x="82371" y="0"/>
                  </a:cubicBezTo>
                  <a:cubicBezTo>
                    <a:pt x="127808" y="0"/>
                    <a:pt x="164642" y="36834"/>
                    <a:pt x="164642" y="82271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id="{6F26C685-DF5E-026E-BA64-5FA406495504}"/>
                </a:ext>
              </a:extLst>
            </p:cNvPr>
            <p:cNvSpPr/>
            <p:nvPr/>
          </p:nvSpPr>
          <p:spPr>
            <a:xfrm>
              <a:off x="1910137" y="3826782"/>
              <a:ext cx="75537" cy="75537"/>
            </a:xfrm>
            <a:custGeom>
              <a:avLst/>
              <a:gdLst>
                <a:gd name="connsiteX0" fmla="*/ 108495 w 108394"/>
                <a:gd name="connsiteY0" fmla="*/ 54198 h 108394"/>
                <a:gd name="connsiteX1" fmla="*/ 54297 w 108394"/>
                <a:gd name="connsiteY1" fmla="*/ 108395 h 108394"/>
                <a:gd name="connsiteX2" fmla="*/ 100 w 108394"/>
                <a:gd name="connsiteY2" fmla="*/ 54198 h 108394"/>
                <a:gd name="connsiteX3" fmla="*/ 54297 w 108394"/>
                <a:gd name="connsiteY3" fmla="*/ 0 h 108394"/>
                <a:gd name="connsiteX4" fmla="*/ 108495 w 108394"/>
                <a:gd name="connsiteY4" fmla="*/ 54198 h 10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94" h="108394">
                  <a:moveTo>
                    <a:pt x="108495" y="54198"/>
                  </a:moveTo>
                  <a:cubicBezTo>
                    <a:pt x="108495" y="84130"/>
                    <a:pt x="84230" y="108395"/>
                    <a:pt x="54297" y="108395"/>
                  </a:cubicBezTo>
                  <a:cubicBezTo>
                    <a:pt x="24365" y="108395"/>
                    <a:pt x="100" y="84130"/>
                    <a:pt x="100" y="54198"/>
                  </a:cubicBezTo>
                  <a:cubicBezTo>
                    <a:pt x="100" y="24265"/>
                    <a:pt x="24365" y="0"/>
                    <a:pt x="54297" y="0"/>
                  </a:cubicBezTo>
                  <a:cubicBezTo>
                    <a:pt x="84230" y="0"/>
                    <a:pt x="108495" y="24265"/>
                    <a:pt x="108495" y="54198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id="{343DD5F5-FC5A-1555-EEC7-F42AA0B98F2B}"/>
                </a:ext>
              </a:extLst>
            </p:cNvPr>
            <p:cNvSpPr/>
            <p:nvPr/>
          </p:nvSpPr>
          <p:spPr>
            <a:xfrm>
              <a:off x="1910137" y="3826782"/>
              <a:ext cx="75537" cy="75537"/>
            </a:xfrm>
            <a:custGeom>
              <a:avLst/>
              <a:gdLst>
                <a:gd name="connsiteX0" fmla="*/ 108495 w 108394"/>
                <a:gd name="connsiteY0" fmla="*/ 54198 h 108394"/>
                <a:gd name="connsiteX1" fmla="*/ 54297 w 108394"/>
                <a:gd name="connsiteY1" fmla="*/ 108395 h 108394"/>
                <a:gd name="connsiteX2" fmla="*/ 100 w 108394"/>
                <a:gd name="connsiteY2" fmla="*/ 54198 h 108394"/>
                <a:gd name="connsiteX3" fmla="*/ 54297 w 108394"/>
                <a:gd name="connsiteY3" fmla="*/ 0 h 108394"/>
                <a:gd name="connsiteX4" fmla="*/ 108495 w 108394"/>
                <a:gd name="connsiteY4" fmla="*/ 54198 h 10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94" h="108394">
                  <a:moveTo>
                    <a:pt x="108495" y="54198"/>
                  </a:moveTo>
                  <a:cubicBezTo>
                    <a:pt x="108495" y="84130"/>
                    <a:pt x="84230" y="108395"/>
                    <a:pt x="54297" y="108395"/>
                  </a:cubicBezTo>
                  <a:cubicBezTo>
                    <a:pt x="24365" y="108395"/>
                    <a:pt x="100" y="84130"/>
                    <a:pt x="100" y="54198"/>
                  </a:cubicBezTo>
                  <a:cubicBezTo>
                    <a:pt x="100" y="24265"/>
                    <a:pt x="24365" y="0"/>
                    <a:pt x="54297" y="0"/>
                  </a:cubicBezTo>
                  <a:cubicBezTo>
                    <a:pt x="84230" y="0"/>
                    <a:pt x="108495" y="24265"/>
                    <a:pt x="108495" y="54198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id="{0920CC63-1CE0-C17A-7DD0-0C763BE4AFED}"/>
                </a:ext>
              </a:extLst>
            </p:cNvPr>
            <p:cNvSpPr/>
            <p:nvPr/>
          </p:nvSpPr>
          <p:spPr>
            <a:xfrm>
              <a:off x="2156884" y="3050349"/>
              <a:ext cx="127053" cy="127053"/>
            </a:xfrm>
            <a:custGeom>
              <a:avLst/>
              <a:gdLst>
                <a:gd name="connsiteX0" fmla="*/ 182419 w 182319"/>
                <a:gd name="connsiteY0" fmla="*/ 91160 h 182319"/>
                <a:gd name="connsiteX1" fmla="*/ 91260 w 182319"/>
                <a:gd name="connsiteY1" fmla="*/ 182319 h 182319"/>
                <a:gd name="connsiteX2" fmla="*/ 100 w 182319"/>
                <a:gd name="connsiteY2" fmla="*/ 91160 h 182319"/>
                <a:gd name="connsiteX3" fmla="*/ 91260 w 182319"/>
                <a:gd name="connsiteY3" fmla="*/ 0 h 182319"/>
                <a:gd name="connsiteX4" fmla="*/ 182419 w 182319"/>
                <a:gd name="connsiteY4" fmla="*/ 91160 h 18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319" h="182319">
                  <a:moveTo>
                    <a:pt x="182419" y="91160"/>
                  </a:moveTo>
                  <a:cubicBezTo>
                    <a:pt x="182419" y="141506"/>
                    <a:pt x="141606" y="182319"/>
                    <a:pt x="91260" y="182319"/>
                  </a:cubicBezTo>
                  <a:cubicBezTo>
                    <a:pt x="40914" y="182319"/>
                    <a:pt x="100" y="141506"/>
                    <a:pt x="100" y="91160"/>
                  </a:cubicBezTo>
                  <a:cubicBezTo>
                    <a:pt x="100" y="40813"/>
                    <a:pt x="40914" y="0"/>
                    <a:pt x="91260" y="0"/>
                  </a:cubicBezTo>
                  <a:cubicBezTo>
                    <a:pt x="141606" y="0"/>
                    <a:pt x="182419" y="40813"/>
                    <a:pt x="182419" y="91160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id="{34CE4A84-12D3-8F0D-4DAA-D9C94C797D16}"/>
                </a:ext>
              </a:extLst>
            </p:cNvPr>
            <p:cNvSpPr/>
            <p:nvPr/>
          </p:nvSpPr>
          <p:spPr>
            <a:xfrm>
              <a:off x="2156884" y="3050349"/>
              <a:ext cx="127053" cy="127053"/>
            </a:xfrm>
            <a:custGeom>
              <a:avLst/>
              <a:gdLst>
                <a:gd name="connsiteX0" fmla="*/ 182419 w 182319"/>
                <a:gd name="connsiteY0" fmla="*/ 91160 h 182319"/>
                <a:gd name="connsiteX1" fmla="*/ 91260 w 182319"/>
                <a:gd name="connsiteY1" fmla="*/ 182319 h 182319"/>
                <a:gd name="connsiteX2" fmla="*/ 100 w 182319"/>
                <a:gd name="connsiteY2" fmla="*/ 91160 h 182319"/>
                <a:gd name="connsiteX3" fmla="*/ 91260 w 182319"/>
                <a:gd name="connsiteY3" fmla="*/ 0 h 182319"/>
                <a:gd name="connsiteX4" fmla="*/ 182419 w 182319"/>
                <a:gd name="connsiteY4" fmla="*/ 91160 h 18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319" h="182319">
                  <a:moveTo>
                    <a:pt x="182419" y="91160"/>
                  </a:moveTo>
                  <a:cubicBezTo>
                    <a:pt x="182419" y="141506"/>
                    <a:pt x="141606" y="182319"/>
                    <a:pt x="91260" y="182319"/>
                  </a:cubicBezTo>
                  <a:cubicBezTo>
                    <a:pt x="40914" y="182319"/>
                    <a:pt x="100" y="141506"/>
                    <a:pt x="100" y="91160"/>
                  </a:cubicBezTo>
                  <a:cubicBezTo>
                    <a:pt x="100" y="40813"/>
                    <a:pt x="40914" y="0"/>
                    <a:pt x="91260" y="0"/>
                  </a:cubicBezTo>
                  <a:cubicBezTo>
                    <a:pt x="141606" y="0"/>
                    <a:pt x="182419" y="40813"/>
                    <a:pt x="182419" y="91160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id="{72868296-A822-AAE0-4A6D-B40A36FB5098}"/>
                </a:ext>
              </a:extLst>
            </p:cNvPr>
            <p:cNvSpPr/>
            <p:nvPr/>
          </p:nvSpPr>
          <p:spPr>
            <a:xfrm>
              <a:off x="1638033" y="3523183"/>
              <a:ext cx="76678" cy="76678"/>
            </a:xfrm>
            <a:custGeom>
              <a:avLst/>
              <a:gdLst>
                <a:gd name="connsiteX0" fmla="*/ 110132 w 110032"/>
                <a:gd name="connsiteY0" fmla="*/ 55016 h 110032"/>
                <a:gd name="connsiteX1" fmla="*/ 55116 w 110032"/>
                <a:gd name="connsiteY1" fmla="*/ 110032 h 110032"/>
                <a:gd name="connsiteX2" fmla="*/ 100 w 110032"/>
                <a:gd name="connsiteY2" fmla="*/ 55016 h 110032"/>
                <a:gd name="connsiteX3" fmla="*/ 55116 w 110032"/>
                <a:gd name="connsiteY3" fmla="*/ 0 h 110032"/>
                <a:gd name="connsiteX4" fmla="*/ 110132 w 110032"/>
                <a:gd name="connsiteY4" fmla="*/ 55016 h 110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32" h="110032">
                  <a:moveTo>
                    <a:pt x="110132" y="55016"/>
                  </a:moveTo>
                  <a:cubicBezTo>
                    <a:pt x="110132" y="85401"/>
                    <a:pt x="85501" y="110032"/>
                    <a:pt x="55116" y="110032"/>
                  </a:cubicBezTo>
                  <a:cubicBezTo>
                    <a:pt x="24732" y="110032"/>
                    <a:pt x="100" y="85401"/>
                    <a:pt x="100" y="55016"/>
                  </a:cubicBezTo>
                  <a:cubicBezTo>
                    <a:pt x="100" y="24632"/>
                    <a:pt x="24732" y="0"/>
                    <a:pt x="55116" y="0"/>
                  </a:cubicBezTo>
                  <a:cubicBezTo>
                    <a:pt x="85501" y="0"/>
                    <a:pt x="110132" y="24632"/>
                    <a:pt x="110132" y="55016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:a16="http://schemas.microsoft.com/office/drawing/2014/main" id="{E423FAD1-A970-1FC4-3F92-D3D7BB1099FD}"/>
                </a:ext>
              </a:extLst>
            </p:cNvPr>
            <p:cNvSpPr/>
            <p:nvPr/>
          </p:nvSpPr>
          <p:spPr>
            <a:xfrm>
              <a:off x="1638033" y="3523183"/>
              <a:ext cx="76678" cy="76678"/>
            </a:xfrm>
            <a:custGeom>
              <a:avLst/>
              <a:gdLst>
                <a:gd name="connsiteX0" fmla="*/ 110132 w 110032"/>
                <a:gd name="connsiteY0" fmla="*/ 55016 h 110032"/>
                <a:gd name="connsiteX1" fmla="*/ 55116 w 110032"/>
                <a:gd name="connsiteY1" fmla="*/ 110032 h 110032"/>
                <a:gd name="connsiteX2" fmla="*/ 100 w 110032"/>
                <a:gd name="connsiteY2" fmla="*/ 55016 h 110032"/>
                <a:gd name="connsiteX3" fmla="*/ 55116 w 110032"/>
                <a:gd name="connsiteY3" fmla="*/ 0 h 110032"/>
                <a:gd name="connsiteX4" fmla="*/ 110132 w 110032"/>
                <a:gd name="connsiteY4" fmla="*/ 55016 h 110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32" h="110032">
                  <a:moveTo>
                    <a:pt x="110132" y="55016"/>
                  </a:moveTo>
                  <a:cubicBezTo>
                    <a:pt x="110132" y="85401"/>
                    <a:pt x="85501" y="110032"/>
                    <a:pt x="55116" y="110032"/>
                  </a:cubicBezTo>
                  <a:cubicBezTo>
                    <a:pt x="24732" y="110032"/>
                    <a:pt x="100" y="85401"/>
                    <a:pt x="100" y="55016"/>
                  </a:cubicBezTo>
                  <a:cubicBezTo>
                    <a:pt x="100" y="24632"/>
                    <a:pt x="24732" y="0"/>
                    <a:pt x="55116" y="0"/>
                  </a:cubicBezTo>
                  <a:cubicBezTo>
                    <a:pt x="85501" y="0"/>
                    <a:pt x="110132" y="24632"/>
                    <a:pt x="110132" y="55016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id="{B1997888-4A69-A711-0DE8-E9ED424783D8}"/>
                </a:ext>
              </a:extLst>
            </p:cNvPr>
            <p:cNvSpPr/>
            <p:nvPr/>
          </p:nvSpPr>
          <p:spPr>
            <a:xfrm>
              <a:off x="1707465" y="4033350"/>
              <a:ext cx="61846" cy="61846"/>
            </a:xfrm>
            <a:custGeom>
              <a:avLst/>
              <a:gdLst>
                <a:gd name="connsiteX0" fmla="*/ 88849 w 88748"/>
                <a:gd name="connsiteY0" fmla="*/ 44374 h 88748"/>
                <a:gd name="connsiteX1" fmla="*/ 44474 w 88748"/>
                <a:gd name="connsiteY1" fmla="*/ 88748 h 88748"/>
                <a:gd name="connsiteX2" fmla="*/ 100 w 88748"/>
                <a:gd name="connsiteY2" fmla="*/ 44374 h 88748"/>
                <a:gd name="connsiteX3" fmla="*/ 44474 w 88748"/>
                <a:gd name="connsiteY3" fmla="*/ 0 h 88748"/>
                <a:gd name="connsiteX4" fmla="*/ 88849 w 88748"/>
                <a:gd name="connsiteY4" fmla="*/ 44374 h 8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748" h="88748">
                  <a:moveTo>
                    <a:pt x="88849" y="44374"/>
                  </a:moveTo>
                  <a:cubicBezTo>
                    <a:pt x="88849" y="68881"/>
                    <a:pt x="68982" y="88748"/>
                    <a:pt x="44474" y="88748"/>
                  </a:cubicBezTo>
                  <a:cubicBezTo>
                    <a:pt x="19967" y="88748"/>
                    <a:pt x="100" y="68881"/>
                    <a:pt x="100" y="44374"/>
                  </a:cubicBezTo>
                  <a:cubicBezTo>
                    <a:pt x="100" y="19867"/>
                    <a:pt x="19967" y="0"/>
                    <a:pt x="44474" y="0"/>
                  </a:cubicBezTo>
                  <a:cubicBezTo>
                    <a:pt x="68982" y="0"/>
                    <a:pt x="88849" y="19867"/>
                    <a:pt x="88849" y="44374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64" name="Freeform: Shape 863">
              <a:extLst>
                <a:ext uri="{FF2B5EF4-FFF2-40B4-BE49-F238E27FC236}">
                  <a16:creationId xmlns:a16="http://schemas.microsoft.com/office/drawing/2014/main" id="{ABE2F2D7-8667-6C59-9DA2-60ABBC91E883}"/>
                </a:ext>
              </a:extLst>
            </p:cNvPr>
            <p:cNvSpPr/>
            <p:nvPr/>
          </p:nvSpPr>
          <p:spPr>
            <a:xfrm>
              <a:off x="1707465" y="4033350"/>
              <a:ext cx="61846" cy="61846"/>
            </a:xfrm>
            <a:custGeom>
              <a:avLst/>
              <a:gdLst>
                <a:gd name="connsiteX0" fmla="*/ 88849 w 88748"/>
                <a:gd name="connsiteY0" fmla="*/ 44374 h 88748"/>
                <a:gd name="connsiteX1" fmla="*/ 44474 w 88748"/>
                <a:gd name="connsiteY1" fmla="*/ 88748 h 88748"/>
                <a:gd name="connsiteX2" fmla="*/ 100 w 88748"/>
                <a:gd name="connsiteY2" fmla="*/ 44374 h 88748"/>
                <a:gd name="connsiteX3" fmla="*/ 44474 w 88748"/>
                <a:gd name="connsiteY3" fmla="*/ 0 h 88748"/>
                <a:gd name="connsiteX4" fmla="*/ 88849 w 88748"/>
                <a:gd name="connsiteY4" fmla="*/ 44374 h 8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748" h="88748">
                  <a:moveTo>
                    <a:pt x="88849" y="44374"/>
                  </a:moveTo>
                  <a:cubicBezTo>
                    <a:pt x="88849" y="68881"/>
                    <a:pt x="68982" y="88748"/>
                    <a:pt x="44474" y="88748"/>
                  </a:cubicBezTo>
                  <a:cubicBezTo>
                    <a:pt x="19967" y="88748"/>
                    <a:pt x="100" y="68881"/>
                    <a:pt x="100" y="44374"/>
                  </a:cubicBezTo>
                  <a:cubicBezTo>
                    <a:pt x="100" y="19867"/>
                    <a:pt x="19967" y="0"/>
                    <a:pt x="44474" y="0"/>
                  </a:cubicBezTo>
                  <a:cubicBezTo>
                    <a:pt x="68982" y="0"/>
                    <a:pt x="88849" y="19867"/>
                    <a:pt x="88849" y="44374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:a16="http://schemas.microsoft.com/office/drawing/2014/main" id="{589CB195-EAC2-0D8E-A21C-0837F262978D}"/>
                </a:ext>
              </a:extLst>
            </p:cNvPr>
            <p:cNvSpPr/>
            <p:nvPr/>
          </p:nvSpPr>
          <p:spPr>
            <a:xfrm>
              <a:off x="5765220" y="2809398"/>
              <a:ext cx="209508" cy="209508"/>
            </a:xfrm>
            <a:custGeom>
              <a:avLst/>
              <a:gdLst>
                <a:gd name="connsiteX0" fmla="*/ 300741 w 300641"/>
                <a:gd name="connsiteY0" fmla="*/ 150321 h 300641"/>
                <a:gd name="connsiteX1" fmla="*/ 150421 w 300641"/>
                <a:gd name="connsiteY1" fmla="*/ 300641 h 300641"/>
                <a:gd name="connsiteX2" fmla="*/ 100 w 300641"/>
                <a:gd name="connsiteY2" fmla="*/ 150321 h 300641"/>
                <a:gd name="connsiteX3" fmla="*/ 150421 w 300641"/>
                <a:gd name="connsiteY3" fmla="*/ 0 h 300641"/>
                <a:gd name="connsiteX4" fmla="*/ 300741 w 300641"/>
                <a:gd name="connsiteY4" fmla="*/ 150321 h 300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1" h="300641">
                  <a:moveTo>
                    <a:pt x="300741" y="150321"/>
                  </a:moveTo>
                  <a:cubicBezTo>
                    <a:pt x="300741" y="233340"/>
                    <a:pt x="233440" y="300641"/>
                    <a:pt x="150421" y="300641"/>
                  </a:cubicBezTo>
                  <a:cubicBezTo>
                    <a:pt x="67401" y="300641"/>
                    <a:pt x="100" y="233340"/>
                    <a:pt x="100" y="150321"/>
                  </a:cubicBezTo>
                  <a:cubicBezTo>
                    <a:pt x="100" y="67301"/>
                    <a:pt x="67401" y="0"/>
                    <a:pt x="150421" y="0"/>
                  </a:cubicBezTo>
                  <a:cubicBezTo>
                    <a:pt x="233440" y="0"/>
                    <a:pt x="300741" y="67301"/>
                    <a:pt x="300741" y="150321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66" name="Freeform: Shape 865">
              <a:extLst>
                <a:ext uri="{FF2B5EF4-FFF2-40B4-BE49-F238E27FC236}">
                  <a16:creationId xmlns:a16="http://schemas.microsoft.com/office/drawing/2014/main" id="{8AF8D848-DE4F-25F3-B1BA-9A6BF4A0D0FB}"/>
                </a:ext>
              </a:extLst>
            </p:cNvPr>
            <p:cNvSpPr/>
            <p:nvPr/>
          </p:nvSpPr>
          <p:spPr>
            <a:xfrm>
              <a:off x="5765220" y="2809398"/>
              <a:ext cx="209508" cy="209508"/>
            </a:xfrm>
            <a:custGeom>
              <a:avLst/>
              <a:gdLst>
                <a:gd name="connsiteX0" fmla="*/ 300741 w 300641"/>
                <a:gd name="connsiteY0" fmla="*/ 150321 h 300641"/>
                <a:gd name="connsiteX1" fmla="*/ 150421 w 300641"/>
                <a:gd name="connsiteY1" fmla="*/ 300641 h 300641"/>
                <a:gd name="connsiteX2" fmla="*/ 100 w 300641"/>
                <a:gd name="connsiteY2" fmla="*/ 150321 h 300641"/>
                <a:gd name="connsiteX3" fmla="*/ 150421 w 300641"/>
                <a:gd name="connsiteY3" fmla="*/ 0 h 300641"/>
                <a:gd name="connsiteX4" fmla="*/ 300741 w 300641"/>
                <a:gd name="connsiteY4" fmla="*/ 150321 h 300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1" h="300641">
                  <a:moveTo>
                    <a:pt x="300741" y="150321"/>
                  </a:moveTo>
                  <a:cubicBezTo>
                    <a:pt x="300741" y="233340"/>
                    <a:pt x="233440" y="300641"/>
                    <a:pt x="150421" y="300641"/>
                  </a:cubicBezTo>
                  <a:cubicBezTo>
                    <a:pt x="67401" y="300641"/>
                    <a:pt x="100" y="233340"/>
                    <a:pt x="100" y="150321"/>
                  </a:cubicBezTo>
                  <a:cubicBezTo>
                    <a:pt x="100" y="67301"/>
                    <a:pt x="67401" y="0"/>
                    <a:pt x="150421" y="0"/>
                  </a:cubicBezTo>
                  <a:cubicBezTo>
                    <a:pt x="233440" y="0"/>
                    <a:pt x="300741" y="67301"/>
                    <a:pt x="300741" y="150321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:a16="http://schemas.microsoft.com/office/drawing/2014/main" id="{441641ED-FE78-1014-5E4D-A6B5E784EF78}"/>
                </a:ext>
              </a:extLst>
            </p:cNvPr>
            <p:cNvSpPr/>
            <p:nvPr/>
          </p:nvSpPr>
          <p:spPr>
            <a:xfrm>
              <a:off x="1594894" y="4316105"/>
              <a:ext cx="33517" cy="33517"/>
            </a:xfrm>
            <a:custGeom>
              <a:avLst/>
              <a:gdLst>
                <a:gd name="connsiteX0" fmla="*/ 48197 w 48096"/>
                <a:gd name="connsiteY0" fmla="*/ 24048 h 48096"/>
                <a:gd name="connsiteX1" fmla="*/ 24148 w 48096"/>
                <a:gd name="connsiteY1" fmla="*/ 48097 h 48096"/>
                <a:gd name="connsiteX2" fmla="*/ 100 w 48096"/>
                <a:gd name="connsiteY2" fmla="*/ 24048 h 48096"/>
                <a:gd name="connsiteX3" fmla="*/ 24148 w 48096"/>
                <a:gd name="connsiteY3" fmla="*/ 0 h 48096"/>
                <a:gd name="connsiteX4" fmla="*/ 48197 w 48096"/>
                <a:gd name="connsiteY4" fmla="*/ 24048 h 4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96" h="48096">
                  <a:moveTo>
                    <a:pt x="48197" y="24048"/>
                  </a:moveTo>
                  <a:cubicBezTo>
                    <a:pt x="48197" y="37330"/>
                    <a:pt x="37430" y="48097"/>
                    <a:pt x="24148" y="48097"/>
                  </a:cubicBezTo>
                  <a:cubicBezTo>
                    <a:pt x="10867" y="48097"/>
                    <a:pt x="100" y="37330"/>
                    <a:pt x="100" y="24048"/>
                  </a:cubicBezTo>
                  <a:cubicBezTo>
                    <a:pt x="100" y="10767"/>
                    <a:pt x="10867" y="0"/>
                    <a:pt x="24148" y="0"/>
                  </a:cubicBezTo>
                  <a:cubicBezTo>
                    <a:pt x="37430" y="0"/>
                    <a:pt x="48197" y="10767"/>
                    <a:pt x="48197" y="24048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:a16="http://schemas.microsoft.com/office/drawing/2014/main" id="{72E32B61-A65C-3423-BD3D-65D619E201D3}"/>
                </a:ext>
              </a:extLst>
            </p:cNvPr>
            <p:cNvSpPr/>
            <p:nvPr/>
          </p:nvSpPr>
          <p:spPr>
            <a:xfrm>
              <a:off x="1594894" y="4316105"/>
              <a:ext cx="33517" cy="33517"/>
            </a:xfrm>
            <a:custGeom>
              <a:avLst/>
              <a:gdLst>
                <a:gd name="connsiteX0" fmla="*/ 48197 w 48096"/>
                <a:gd name="connsiteY0" fmla="*/ 24048 h 48096"/>
                <a:gd name="connsiteX1" fmla="*/ 24148 w 48096"/>
                <a:gd name="connsiteY1" fmla="*/ 48097 h 48096"/>
                <a:gd name="connsiteX2" fmla="*/ 100 w 48096"/>
                <a:gd name="connsiteY2" fmla="*/ 24048 h 48096"/>
                <a:gd name="connsiteX3" fmla="*/ 24148 w 48096"/>
                <a:gd name="connsiteY3" fmla="*/ 0 h 48096"/>
                <a:gd name="connsiteX4" fmla="*/ 48197 w 48096"/>
                <a:gd name="connsiteY4" fmla="*/ 24048 h 4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96" h="48096">
                  <a:moveTo>
                    <a:pt x="48197" y="24048"/>
                  </a:moveTo>
                  <a:cubicBezTo>
                    <a:pt x="48197" y="37330"/>
                    <a:pt x="37430" y="48097"/>
                    <a:pt x="24148" y="48097"/>
                  </a:cubicBezTo>
                  <a:cubicBezTo>
                    <a:pt x="10867" y="48097"/>
                    <a:pt x="100" y="37330"/>
                    <a:pt x="100" y="24048"/>
                  </a:cubicBezTo>
                  <a:cubicBezTo>
                    <a:pt x="100" y="10767"/>
                    <a:pt x="10867" y="0"/>
                    <a:pt x="24148" y="0"/>
                  </a:cubicBezTo>
                  <a:cubicBezTo>
                    <a:pt x="37430" y="0"/>
                    <a:pt x="48197" y="10767"/>
                    <a:pt x="48197" y="24048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id="{A11435E4-F59B-6325-3E76-A80DECF3B08D}"/>
                </a:ext>
              </a:extLst>
            </p:cNvPr>
            <p:cNvSpPr/>
            <p:nvPr/>
          </p:nvSpPr>
          <p:spPr>
            <a:xfrm>
              <a:off x="2059137" y="3249973"/>
              <a:ext cx="30818" cy="30818"/>
            </a:xfrm>
            <a:custGeom>
              <a:avLst/>
              <a:gdLst>
                <a:gd name="connsiteX0" fmla="*/ 44324 w 44224"/>
                <a:gd name="connsiteY0" fmla="*/ 22112 h 44224"/>
                <a:gd name="connsiteX1" fmla="*/ 22212 w 44224"/>
                <a:gd name="connsiteY1" fmla="*/ 44224 h 44224"/>
                <a:gd name="connsiteX2" fmla="*/ 100 w 44224"/>
                <a:gd name="connsiteY2" fmla="*/ 22112 h 44224"/>
                <a:gd name="connsiteX3" fmla="*/ 22212 w 44224"/>
                <a:gd name="connsiteY3" fmla="*/ 0 h 44224"/>
                <a:gd name="connsiteX4" fmla="*/ 44324 w 44224"/>
                <a:gd name="connsiteY4" fmla="*/ 22112 h 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24" h="44224">
                  <a:moveTo>
                    <a:pt x="44324" y="22112"/>
                  </a:moveTo>
                  <a:cubicBezTo>
                    <a:pt x="44324" y="34324"/>
                    <a:pt x="34424" y="44224"/>
                    <a:pt x="22212" y="44224"/>
                  </a:cubicBezTo>
                  <a:cubicBezTo>
                    <a:pt x="10000" y="44224"/>
                    <a:pt x="100" y="34324"/>
                    <a:pt x="100" y="22112"/>
                  </a:cubicBezTo>
                  <a:cubicBezTo>
                    <a:pt x="100" y="9900"/>
                    <a:pt x="10000" y="0"/>
                    <a:pt x="22212" y="0"/>
                  </a:cubicBezTo>
                  <a:cubicBezTo>
                    <a:pt x="34424" y="0"/>
                    <a:pt x="44324" y="9900"/>
                    <a:pt x="44324" y="22112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id="{64F22679-B8D8-1DDF-C586-02162665DE32}"/>
                </a:ext>
              </a:extLst>
            </p:cNvPr>
            <p:cNvSpPr/>
            <p:nvPr/>
          </p:nvSpPr>
          <p:spPr>
            <a:xfrm>
              <a:off x="2059137" y="3249973"/>
              <a:ext cx="30818" cy="30818"/>
            </a:xfrm>
            <a:custGeom>
              <a:avLst/>
              <a:gdLst>
                <a:gd name="connsiteX0" fmla="*/ 44324 w 44224"/>
                <a:gd name="connsiteY0" fmla="*/ 22112 h 44224"/>
                <a:gd name="connsiteX1" fmla="*/ 22212 w 44224"/>
                <a:gd name="connsiteY1" fmla="*/ 44224 h 44224"/>
                <a:gd name="connsiteX2" fmla="*/ 100 w 44224"/>
                <a:gd name="connsiteY2" fmla="*/ 22112 h 44224"/>
                <a:gd name="connsiteX3" fmla="*/ 22212 w 44224"/>
                <a:gd name="connsiteY3" fmla="*/ 0 h 44224"/>
                <a:gd name="connsiteX4" fmla="*/ 44324 w 44224"/>
                <a:gd name="connsiteY4" fmla="*/ 22112 h 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24" h="44224">
                  <a:moveTo>
                    <a:pt x="44324" y="22112"/>
                  </a:moveTo>
                  <a:cubicBezTo>
                    <a:pt x="44324" y="34324"/>
                    <a:pt x="34424" y="44224"/>
                    <a:pt x="22212" y="44224"/>
                  </a:cubicBezTo>
                  <a:cubicBezTo>
                    <a:pt x="10000" y="44224"/>
                    <a:pt x="100" y="34324"/>
                    <a:pt x="100" y="22112"/>
                  </a:cubicBezTo>
                  <a:cubicBezTo>
                    <a:pt x="100" y="9900"/>
                    <a:pt x="10000" y="0"/>
                    <a:pt x="22212" y="0"/>
                  </a:cubicBezTo>
                  <a:cubicBezTo>
                    <a:pt x="34424" y="0"/>
                    <a:pt x="44324" y="9900"/>
                    <a:pt x="44324" y="22112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id="{87E66199-746A-4276-7509-FDC62BC60B3E}"/>
                </a:ext>
              </a:extLst>
            </p:cNvPr>
            <p:cNvSpPr/>
            <p:nvPr/>
          </p:nvSpPr>
          <p:spPr>
            <a:xfrm>
              <a:off x="1508342" y="4393618"/>
              <a:ext cx="43785" cy="43785"/>
            </a:xfrm>
            <a:custGeom>
              <a:avLst/>
              <a:gdLst>
                <a:gd name="connsiteX0" fmla="*/ 62930 w 62830"/>
                <a:gd name="connsiteY0" fmla="*/ 31415 h 62830"/>
                <a:gd name="connsiteX1" fmla="*/ 31515 w 62830"/>
                <a:gd name="connsiteY1" fmla="*/ 62830 h 62830"/>
                <a:gd name="connsiteX2" fmla="*/ 100 w 62830"/>
                <a:gd name="connsiteY2" fmla="*/ 31415 h 62830"/>
                <a:gd name="connsiteX3" fmla="*/ 31515 w 62830"/>
                <a:gd name="connsiteY3" fmla="*/ 0 h 62830"/>
                <a:gd name="connsiteX4" fmla="*/ 62930 w 62830"/>
                <a:gd name="connsiteY4" fmla="*/ 31415 h 62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30" h="62830">
                  <a:moveTo>
                    <a:pt x="62930" y="31415"/>
                  </a:moveTo>
                  <a:cubicBezTo>
                    <a:pt x="62930" y="48765"/>
                    <a:pt x="48865" y="62830"/>
                    <a:pt x="31515" y="62830"/>
                  </a:cubicBezTo>
                  <a:cubicBezTo>
                    <a:pt x="14165" y="62830"/>
                    <a:pt x="100" y="48765"/>
                    <a:pt x="100" y="31415"/>
                  </a:cubicBezTo>
                  <a:cubicBezTo>
                    <a:pt x="100" y="14065"/>
                    <a:pt x="14165" y="0"/>
                    <a:pt x="31515" y="0"/>
                  </a:cubicBezTo>
                  <a:cubicBezTo>
                    <a:pt x="48865" y="0"/>
                    <a:pt x="62930" y="14065"/>
                    <a:pt x="62930" y="31415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id="{4E7D237D-738B-CF07-AB53-BC003294D20A}"/>
                </a:ext>
              </a:extLst>
            </p:cNvPr>
            <p:cNvSpPr/>
            <p:nvPr/>
          </p:nvSpPr>
          <p:spPr>
            <a:xfrm>
              <a:off x="1508342" y="4393618"/>
              <a:ext cx="43785" cy="43785"/>
            </a:xfrm>
            <a:custGeom>
              <a:avLst/>
              <a:gdLst>
                <a:gd name="connsiteX0" fmla="*/ 62930 w 62830"/>
                <a:gd name="connsiteY0" fmla="*/ 31415 h 62830"/>
                <a:gd name="connsiteX1" fmla="*/ 31515 w 62830"/>
                <a:gd name="connsiteY1" fmla="*/ 62830 h 62830"/>
                <a:gd name="connsiteX2" fmla="*/ 100 w 62830"/>
                <a:gd name="connsiteY2" fmla="*/ 31415 h 62830"/>
                <a:gd name="connsiteX3" fmla="*/ 31515 w 62830"/>
                <a:gd name="connsiteY3" fmla="*/ 0 h 62830"/>
                <a:gd name="connsiteX4" fmla="*/ 62930 w 62830"/>
                <a:gd name="connsiteY4" fmla="*/ 31415 h 62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30" h="62830">
                  <a:moveTo>
                    <a:pt x="62930" y="31415"/>
                  </a:moveTo>
                  <a:cubicBezTo>
                    <a:pt x="62930" y="48765"/>
                    <a:pt x="48865" y="62830"/>
                    <a:pt x="31515" y="62830"/>
                  </a:cubicBezTo>
                  <a:cubicBezTo>
                    <a:pt x="14165" y="62830"/>
                    <a:pt x="100" y="48765"/>
                    <a:pt x="100" y="31415"/>
                  </a:cubicBezTo>
                  <a:cubicBezTo>
                    <a:pt x="100" y="14065"/>
                    <a:pt x="14165" y="0"/>
                    <a:pt x="31515" y="0"/>
                  </a:cubicBezTo>
                  <a:cubicBezTo>
                    <a:pt x="48865" y="0"/>
                    <a:pt x="62930" y="14065"/>
                    <a:pt x="62930" y="31415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:a16="http://schemas.microsoft.com/office/drawing/2014/main" id="{95D2622B-BB04-CBA6-7144-84A4B5FFAE84}"/>
                </a:ext>
              </a:extLst>
            </p:cNvPr>
            <p:cNvSpPr/>
            <p:nvPr/>
          </p:nvSpPr>
          <p:spPr>
            <a:xfrm>
              <a:off x="2157924" y="3993120"/>
              <a:ext cx="18336" cy="18336"/>
            </a:xfrm>
            <a:custGeom>
              <a:avLst/>
              <a:gdLst>
                <a:gd name="connsiteX0" fmla="*/ 26413 w 26312"/>
                <a:gd name="connsiteY0" fmla="*/ 13156 h 26312"/>
                <a:gd name="connsiteX1" fmla="*/ 13256 w 26312"/>
                <a:gd name="connsiteY1" fmla="*/ 26313 h 26312"/>
                <a:gd name="connsiteX2" fmla="*/ 100 w 26312"/>
                <a:gd name="connsiteY2" fmla="*/ 13156 h 26312"/>
                <a:gd name="connsiteX3" fmla="*/ 13256 w 26312"/>
                <a:gd name="connsiteY3" fmla="*/ 0 h 26312"/>
                <a:gd name="connsiteX4" fmla="*/ 26413 w 26312"/>
                <a:gd name="connsiteY4" fmla="*/ 13156 h 26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12" h="26312">
                  <a:moveTo>
                    <a:pt x="26413" y="13156"/>
                  </a:moveTo>
                  <a:cubicBezTo>
                    <a:pt x="26413" y="20422"/>
                    <a:pt x="20522" y="26313"/>
                    <a:pt x="13256" y="26313"/>
                  </a:cubicBezTo>
                  <a:cubicBezTo>
                    <a:pt x="5990" y="26313"/>
                    <a:pt x="100" y="20422"/>
                    <a:pt x="100" y="13156"/>
                  </a:cubicBezTo>
                  <a:cubicBezTo>
                    <a:pt x="100" y="5890"/>
                    <a:pt x="5990" y="0"/>
                    <a:pt x="13256" y="0"/>
                  </a:cubicBezTo>
                  <a:cubicBezTo>
                    <a:pt x="20522" y="0"/>
                    <a:pt x="26413" y="5890"/>
                    <a:pt x="26413" y="13156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:a16="http://schemas.microsoft.com/office/drawing/2014/main" id="{4EC226D3-8CC0-ED71-8200-D95C763E6F09}"/>
                </a:ext>
              </a:extLst>
            </p:cNvPr>
            <p:cNvSpPr/>
            <p:nvPr/>
          </p:nvSpPr>
          <p:spPr>
            <a:xfrm>
              <a:off x="2157924" y="3993120"/>
              <a:ext cx="18336" cy="18336"/>
            </a:xfrm>
            <a:custGeom>
              <a:avLst/>
              <a:gdLst>
                <a:gd name="connsiteX0" fmla="*/ 26413 w 26312"/>
                <a:gd name="connsiteY0" fmla="*/ 13156 h 26312"/>
                <a:gd name="connsiteX1" fmla="*/ 13256 w 26312"/>
                <a:gd name="connsiteY1" fmla="*/ 26313 h 26312"/>
                <a:gd name="connsiteX2" fmla="*/ 100 w 26312"/>
                <a:gd name="connsiteY2" fmla="*/ 13156 h 26312"/>
                <a:gd name="connsiteX3" fmla="*/ 13256 w 26312"/>
                <a:gd name="connsiteY3" fmla="*/ 0 h 26312"/>
                <a:gd name="connsiteX4" fmla="*/ 26413 w 26312"/>
                <a:gd name="connsiteY4" fmla="*/ 13156 h 26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12" h="26312">
                  <a:moveTo>
                    <a:pt x="26413" y="13156"/>
                  </a:moveTo>
                  <a:cubicBezTo>
                    <a:pt x="26413" y="20422"/>
                    <a:pt x="20522" y="26313"/>
                    <a:pt x="13256" y="26313"/>
                  </a:cubicBezTo>
                  <a:cubicBezTo>
                    <a:pt x="5990" y="26313"/>
                    <a:pt x="100" y="20422"/>
                    <a:pt x="100" y="13156"/>
                  </a:cubicBezTo>
                  <a:cubicBezTo>
                    <a:pt x="100" y="5890"/>
                    <a:pt x="5990" y="0"/>
                    <a:pt x="13256" y="0"/>
                  </a:cubicBezTo>
                  <a:cubicBezTo>
                    <a:pt x="20522" y="0"/>
                    <a:pt x="26413" y="5890"/>
                    <a:pt x="26413" y="13156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77" name="Freeform: Shape 876">
              <a:extLst>
                <a:ext uri="{FF2B5EF4-FFF2-40B4-BE49-F238E27FC236}">
                  <a16:creationId xmlns:a16="http://schemas.microsoft.com/office/drawing/2014/main" id="{721777D9-AEAB-193A-B1FD-5C6D1A209944}"/>
                </a:ext>
              </a:extLst>
            </p:cNvPr>
            <p:cNvSpPr/>
            <p:nvPr/>
          </p:nvSpPr>
          <p:spPr>
            <a:xfrm>
              <a:off x="1541495" y="4132480"/>
              <a:ext cx="42644" cy="42644"/>
            </a:xfrm>
            <a:custGeom>
              <a:avLst/>
              <a:gdLst>
                <a:gd name="connsiteX0" fmla="*/ 61293 w 61193"/>
                <a:gd name="connsiteY0" fmla="*/ 30597 h 61193"/>
                <a:gd name="connsiteX1" fmla="*/ 30697 w 61193"/>
                <a:gd name="connsiteY1" fmla="*/ 61193 h 61193"/>
                <a:gd name="connsiteX2" fmla="*/ 100 w 61193"/>
                <a:gd name="connsiteY2" fmla="*/ 30597 h 61193"/>
                <a:gd name="connsiteX3" fmla="*/ 30697 w 61193"/>
                <a:gd name="connsiteY3" fmla="*/ 0 h 61193"/>
                <a:gd name="connsiteX4" fmla="*/ 61293 w 61193"/>
                <a:gd name="connsiteY4" fmla="*/ 30597 h 6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93" h="61193">
                  <a:moveTo>
                    <a:pt x="61293" y="30597"/>
                  </a:moveTo>
                  <a:cubicBezTo>
                    <a:pt x="61293" y="47495"/>
                    <a:pt x="47595" y="61193"/>
                    <a:pt x="30697" y="61193"/>
                  </a:cubicBezTo>
                  <a:cubicBezTo>
                    <a:pt x="13799" y="61193"/>
                    <a:pt x="100" y="47495"/>
                    <a:pt x="100" y="30597"/>
                  </a:cubicBezTo>
                  <a:cubicBezTo>
                    <a:pt x="100" y="13699"/>
                    <a:pt x="13799" y="0"/>
                    <a:pt x="30697" y="0"/>
                  </a:cubicBezTo>
                  <a:cubicBezTo>
                    <a:pt x="47595" y="0"/>
                    <a:pt x="61293" y="13699"/>
                    <a:pt x="61293" y="30597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id="{664E595D-C2FC-B9AD-D303-06FD58673564}"/>
                </a:ext>
              </a:extLst>
            </p:cNvPr>
            <p:cNvSpPr/>
            <p:nvPr/>
          </p:nvSpPr>
          <p:spPr>
            <a:xfrm>
              <a:off x="1541495" y="4132480"/>
              <a:ext cx="42644" cy="42644"/>
            </a:xfrm>
            <a:custGeom>
              <a:avLst/>
              <a:gdLst>
                <a:gd name="connsiteX0" fmla="*/ 61293 w 61193"/>
                <a:gd name="connsiteY0" fmla="*/ 30597 h 61193"/>
                <a:gd name="connsiteX1" fmla="*/ 30697 w 61193"/>
                <a:gd name="connsiteY1" fmla="*/ 61193 h 61193"/>
                <a:gd name="connsiteX2" fmla="*/ 100 w 61193"/>
                <a:gd name="connsiteY2" fmla="*/ 30597 h 61193"/>
                <a:gd name="connsiteX3" fmla="*/ 30697 w 61193"/>
                <a:gd name="connsiteY3" fmla="*/ 0 h 61193"/>
                <a:gd name="connsiteX4" fmla="*/ 61293 w 61193"/>
                <a:gd name="connsiteY4" fmla="*/ 30597 h 6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93" h="61193">
                  <a:moveTo>
                    <a:pt x="61293" y="30597"/>
                  </a:moveTo>
                  <a:cubicBezTo>
                    <a:pt x="61293" y="47495"/>
                    <a:pt x="47595" y="61193"/>
                    <a:pt x="30697" y="61193"/>
                  </a:cubicBezTo>
                  <a:cubicBezTo>
                    <a:pt x="13799" y="61193"/>
                    <a:pt x="100" y="47495"/>
                    <a:pt x="100" y="30597"/>
                  </a:cubicBezTo>
                  <a:cubicBezTo>
                    <a:pt x="100" y="13699"/>
                    <a:pt x="13799" y="0"/>
                    <a:pt x="30697" y="0"/>
                  </a:cubicBezTo>
                  <a:cubicBezTo>
                    <a:pt x="47595" y="0"/>
                    <a:pt x="61293" y="13699"/>
                    <a:pt x="61293" y="30597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:a16="http://schemas.microsoft.com/office/drawing/2014/main" id="{BF1EDFE2-44C1-0982-72FC-8C5CB4DAFB88}"/>
                </a:ext>
              </a:extLst>
            </p:cNvPr>
            <p:cNvSpPr/>
            <p:nvPr/>
          </p:nvSpPr>
          <p:spPr>
            <a:xfrm>
              <a:off x="5601696" y="2588026"/>
              <a:ext cx="101293" cy="101293"/>
            </a:xfrm>
            <a:custGeom>
              <a:avLst/>
              <a:gdLst>
                <a:gd name="connsiteX0" fmla="*/ 145454 w 145354"/>
                <a:gd name="connsiteY0" fmla="*/ 72677 h 145354"/>
                <a:gd name="connsiteX1" fmla="*/ 72778 w 145354"/>
                <a:gd name="connsiteY1" fmla="*/ 145354 h 145354"/>
                <a:gd name="connsiteX2" fmla="*/ 101 w 145354"/>
                <a:gd name="connsiteY2" fmla="*/ 72677 h 145354"/>
                <a:gd name="connsiteX3" fmla="*/ 72778 w 145354"/>
                <a:gd name="connsiteY3" fmla="*/ 0 h 145354"/>
                <a:gd name="connsiteX4" fmla="*/ 145454 w 145354"/>
                <a:gd name="connsiteY4" fmla="*/ 72677 h 14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354" h="145354">
                  <a:moveTo>
                    <a:pt x="145454" y="72677"/>
                  </a:moveTo>
                  <a:cubicBezTo>
                    <a:pt x="145454" y="112816"/>
                    <a:pt x="112916" y="145354"/>
                    <a:pt x="72778" y="145354"/>
                  </a:cubicBezTo>
                  <a:cubicBezTo>
                    <a:pt x="32639" y="145354"/>
                    <a:pt x="101" y="112816"/>
                    <a:pt x="101" y="72677"/>
                  </a:cubicBezTo>
                  <a:cubicBezTo>
                    <a:pt x="101" y="32539"/>
                    <a:pt x="32639" y="0"/>
                    <a:pt x="72778" y="0"/>
                  </a:cubicBezTo>
                  <a:cubicBezTo>
                    <a:pt x="112916" y="0"/>
                    <a:pt x="145454" y="32539"/>
                    <a:pt x="145454" y="72677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:a16="http://schemas.microsoft.com/office/drawing/2014/main" id="{BDC6DE6E-CDD1-44AA-62EA-CF76E7A265D2}"/>
                </a:ext>
              </a:extLst>
            </p:cNvPr>
            <p:cNvSpPr/>
            <p:nvPr/>
          </p:nvSpPr>
          <p:spPr>
            <a:xfrm>
              <a:off x="5601696" y="2588026"/>
              <a:ext cx="101293" cy="101293"/>
            </a:xfrm>
            <a:custGeom>
              <a:avLst/>
              <a:gdLst>
                <a:gd name="connsiteX0" fmla="*/ 145454 w 145354"/>
                <a:gd name="connsiteY0" fmla="*/ 72677 h 145354"/>
                <a:gd name="connsiteX1" fmla="*/ 72778 w 145354"/>
                <a:gd name="connsiteY1" fmla="*/ 145354 h 145354"/>
                <a:gd name="connsiteX2" fmla="*/ 101 w 145354"/>
                <a:gd name="connsiteY2" fmla="*/ 72677 h 145354"/>
                <a:gd name="connsiteX3" fmla="*/ 72778 w 145354"/>
                <a:gd name="connsiteY3" fmla="*/ 0 h 145354"/>
                <a:gd name="connsiteX4" fmla="*/ 145454 w 145354"/>
                <a:gd name="connsiteY4" fmla="*/ 72677 h 14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354" h="145354">
                  <a:moveTo>
                    <a:pt x="145454" y="72677"/>
                  </a:moveTo>
                  <a:cubicBezTo>
                    <a:pt x="145454" y="112816"/>
                    <a:pt x="112916" y="145354"/>
                    <a:pt x="72778" y="145354"/>
                  </a:cubicBezTo>
                  <a:cubicBezTo>
                    <a:pt x="32639" y="145354"/>
                    <a:pt x="101" y="112816"/>
                    <a:pt x="101" y="72677"/>
                  </a:cubicBezTo>
                  <a:cubicBezTo>
                    <a:pt x="101" y="32539"/>
                    <a:pt x="32639" y="0"/>
                    <a:pt x="72778" y="0"/>
                  </a:cubicBezTo>
                  <a:cubicBezTo>
                    <a:pt x="112916" y="0"/>
                    <a:pt x="145454" y="32539"/>
                    <a:pt x="145454" y="72677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6240E2B8-37D3-FD5B-2ACF-7E2751F84706}"/>
                </a:ext>
              </a:extLst>
            </p:cNvPr>
            <p:cNvSpPr/>
            <p:nvPr/>
          </p:nvSpPr>
          <p:spPr>
            <a:xfrm>
              <a:off x="2122442" y="3250222"/>
              <a:ext cx="99197" cy="99197"/>
            </a:xfrm>
            <a:custGeom>
              <a:avLst/>
              <a:gdLst>
                <a:gd name="connsiteX0" fmla="*/ 142446 w 142346"/>
                <a:gd name="connsiteY0" fmla="*/ 71173 h 142346"/>
                <a:gd name="connsiteX1" fmla="*/ 71273 w 142346"/>
                <a:gd name="connsiteY1" fmla="*/ 142346 h 142346"/>
                <a:gd name="connsiteX2" fmla="*/ 100 w 142346"/>
                <a:gd name="connsiteY2" fmla="*/ 71173 h 142346"/>
                <a:gd name="connsiteX3" fmla="*/ 71273 w 142346"/>
                <a:gd name="connsiteY3" fmla="*/ 0 h 142346"/>
                <a:gd name="connsiteX4" fmla="*/ 142446 w 142346"/>
                <a:gd name="connsiteY4" fmla="*/ 71173 h 14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46" h="142346">
                  <a:moveTo>
                    <a:pt x="142446" y="71173"/>
                  </a:moveTo>
                  <a:cubicBezTo>
                    <a:pt x="142446" y="110481"/>
                    <a:pt x="110581" y="142346"/>
                    <a:pt x="71273" y="142346"/>
                  </a:cubicBezTo>
                  <a:cubicBezTo>
                    <a:pt x="31965" y="142346"/>
                    <a:pt x="100" y="110481"/>
                    <a:pt x="100" y="71173"/>
                  </a:cubicBezTo>
                  <a:cubicBezTo>
                    <a:pt x="100" y="31866"/>
                    <a:pt x="31965" y="0"/>
                    <a:pt x="71273" y="0"/>
                  </a:cubicBezTo>
                  <a:cubicBezTo>
                    <a:pt x="110581" y="0"/>
                    <a:pt x="142446" y="31866"/>
                    <a:pt x="142446" y="71173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74559EC6-D7B8-1D77-AED9-FDD80E84571F}"/>
                </a:ext>
              </a:extLst>
            </p:cNvPr>
            <p:cNvSpPr/>
            <p:nvPr/>
          </p:nvSpPr>
          <p:spPr>
            <a:xfrm>
              <a:off x="2122442" y="3250222"/>
              <a:ext cx="99197" cy="99197"/>
            </a:xfrm>
            <a:custGeom>
              <a:avLst/>
              <a:gdLst>
                <a:gd name="connsiteX0" fmla="*/ 142446 w 142346"/>
                <a:gd name="connsiteY0" fmla="*/ 71173 h 142346"/>
                <a:gd name="connsiteX1" fmla="*/ 71273 w 142346"/>
                <a:gd name="connsiteY1" fmla="*/ 142346 h 142346"/>
                <a:gd name="connsiteX2" fmla="*/ 100 w 142346"/>
                <a:gd name="connsiteY2" fmla="*/ 71173 h 142346"/>
                <a:gd name="connsiteX3" fmla="*/ 71273 w 142346"/>
                <a:gd name="connsiteY3" fmla="*/ 0 h 142346"/>
                <a:gd name="connsiteX4" fmla="*/ 142446 w 142346"/>
                <a:gd name="connsiteY4" fmla="*/ 71173 h 142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46" h="142346">
                  <a:moveTo>
                    <a:pt x="142446" y="71173"/>
                  </a:moveTo>
                  <a:cubicBezTo>
                    <a:pt x="142446" y="110481"/>
                    <a:pt x="110581" y="142346"/>
                    <a:pt x="71273" y="142346"/>
                  </a:cubicBezTo>
                  <a:cubicBezTo>
                    <a:pt x="31965" y="142346"/>
                    <a:pt x="100" y="110481"/>
                    <a:pt x="100" y="71173"/>
                  </a:cubicBezTo>
                  <a:cubicBezTo>
                    <a:pt x="100" y="31866"/>
                    <a:pt x="31965" y="0"/>
                    <a:pt x="71273" y="0"/>
                  </a:cubicBezTo>
                  <a:cubicBezTo>
                    <a:pt x="110581" y="0"/>
                    <a:pt x="142446" y="31866"/>
                    <a:pt x="142446" y="71173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83" name="Freeform: Shape 882">
              <a:extLst>
                <a:ext uri="{FF2B5EF4-FFF2-40B4-BE49-F238E27FC236}">
                  <a16:creationId xmlns:a16="http://schemas.microsoft.com/office/drawing/2014/main" id="{4790FC6C-EEF5-0B03-B35F-60F2D1ED6A01}"/>
                </a:ext>
              </a:extLst>
            </p:cNvPr>
            <p:cNvSpPr/>
            <p:nvPr/>
          </p:nvSpPr>
          <p:spPr>
            <a:xfrm>
              <a:off x="2811769" y="3074907"/>
              <a:ext cx="174352" cy="174352"/>
            </a:xfrm>
            <a:custGeom>
              <a:avLst/>
              <a:gdLst>
                <a:gd name="connsiteX0" fmla="*/ 250292 w 250191"/>
                <a:gd name="connsiteY0" fmla="*/ 125096 h 250191"/>
                <a:gd name="connsiteX1" fmla="*/ 125196 w 250191"/>
                <a:gd name="connsiteY1" fmla="*/ 250192 h 250191"/>
                <a:gd name="connsiteX2" fmla="*/ 100 w 250191"/>
                <a:gd name="connsiteY2" fmla="*/ 125096 h 250191"/>
                <a:gd name="connsiteX3" fmla="*/ 125196 w 250191"/>
                <a:gd name="connsiteY3" fmla="*/ 0 h 250191"/>
                <a:gd name="connsiteX4" fmla="*/ 250292 w 250191"/>
                <a:gd name="connsiteY4" fmla="*/ 125096 h 25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191" h="250191">
                  <a:moveTo>
                    <a:pt x="250292" y="125096"/>
                  </a:moveTo>
                  <a:cubicBezTo>
                    <a:pt x="250292" y="194185"/>
                    <a:pt x="194285" y="250192"/>
                    <a:pt x="125196" y="250192"/>
                  </a:cubicBezTo>
                  <a:cubicBezTo>
                    <a:pt x="56107" y="250192"/>
                    <a:pt x="100" y="194185"/>
                    <a:pt x="100" y="125096"/>
                  </a:cubicBezTo>
                  <a:cubicBezTo>
                    <a:pt x="100" y="56007"/>
                    <a:pt x="56107" y="0"/>
                    <a:pt x="125196" y="0"/>
                  </a:cubicBezTo>
                  <a:cubicBezTo>
                    <a:pt x="194285" y="0"/>
                    <a:pt x="250292" y="56007"/>
                    <a:pt x="250292" y="125096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:a16="http://schemas.microsoft.com/office/drawing/2014/main" id="{42AE06D4-4A38-754F-ABF4-948547EF65ED}"/>
                </a:ext>
              </a:extLst>
            </p:cNvPr>
            <p:cNvSpPr/>
            <p:nvPr/>
          </p:nvSpPr>
          <p:spPr>
            <a:xfrm>
              <a:off x="2811769" y="3074907"/>
              <a:ext cx="174352" cy="174352"/>
            </a:xfrm>
            <a:custGeom>
              <a:avLst/>
              <a:gdLst>
                <a:gd name="connsiteX0" fmla="*/ 250292 w 250191"/>
                <a:gd name="connsiteY0" fmla="*/ 125096 h 250191"/>
                <a:gd name="connsiteX1" fmla="*/ 125196 w 250191"/>
                <a:gd name="connsiteY1" fmla="*/ 250192 h 250191"/>
                <a:gd name="connsiteX2" fmla="*/ 100 w 250191"/>
                <a:gd name="connsiteY2" fmla="*/ 125096 h 250191"/>
                <a:gd name="connsiteX3" fmla="*/ 125196 w 250191"/>
                <a:gd name="connsiteY3" fmla="*/ 0 h 250191"/>
                <a:gd name="connsiteX4" fmla="*/ 250292 w 250191"/>
                <a:gd name="connsiteY4" fmla="*/ 125096 h 25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191" h="250191">
                  <a:moveTo>
                    <a:pt x="250292" y="125096"/>
                  </a:moveTo>
                  <a:cubicBezTo>
                    <a:pt x="250292" y="194185"/>
                    <a:pt x="194285" y="250192"/>
                    <a:pt x="125196" y="250192"/>
                  </a:cubicBezTo>
                  <a:cubicBezTo>
                    <a:pt x="56107" y="250192"/>
                    <a:pt x="100" y="194185"/>
                    <a:pt x="100" y="125096"/>
                  </a:cubicBezTo>
                  <a:cubicBezTo>
                    <a:pt x="100" y="56007"/>
                    <a:pt x="56107" y="0"/>
                    <a:pt x="125196" y="0"/>
                  </a:cubicBezTo>
                  <a:cubicBezTo>
                    <a:pt x="194285" y="0"/>
                    <a:pt x="250292" y="56007"/>
                    <a:pt x="250292" y="125096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85" name="Freeform: Shape 884">
              <a:extLst>
                <a:ext uri="{FF2B5EF4-FFF2-40B4-BE49-F238E27FC236}">
                  <a16:creationId xmlns:a16="http://schemas.microsoft.com/office/drawing/2014/main" id="{15D4840D-FC04-80D2-B9ED-E3FCF4F62113}"/>
                </a:ext>
              </a:extLst>
            </p:cNvPr>
            <p:cNvSpPr/>
            <p:nvPr/>
          </p:nvSpPr>
          <p:spPr>
            <a:xfrm>
              <a:off x="1484697" y="4964551"/>
              <a:ext cx="45146" cy="45146"/>
            </a:xfrm>
            <a:custGeom>
              <a:avLst/>
              <a:gdLst>
                <a:gd name="connsiteX0" fmla="*/ 64883 w 64783"/>
                <a:gd name="connsiteY0" fmla="*/ 32392 h 64783"/>
                <a:gd name="connsiteX1" fmla="*/ 32492 w 64783"/>
                <a:gd name="connsiteY1" fmla="*/ 64783 h 64783"/>
                <a:gd name="connsiteX2" fmla="*/ 100 w 64783"/>
                <a:gd name="connsiteY2" fmla="*/ 32392 h 64783"/>
                <a:gd name="connsiteX3" fmla="*/ 32492 w 64783"/>
                <a:gd name="connsiteY3" fmla="*/ 0 h 64783"/>
                <a:gd name="connsiteX4" fmla="*/ 64883 w 64783"/>
                <a:gd name="connsiteY4" fmla="*/ 32392 h 64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83" h="64783">
                  <a:moveTo>
                    <a:pt x="64883" y="32392"/>
                  </a:moveTo>
                  <a:cubicBezTo>
                    <a:pt x="64883" y="50281"/>
                    <a:pt x="50381" y="64783"/>
                    <a:pt x="32492" y="64783"/>
                  </a:cubicBezTo>
                  <a:cubicBezTo>
                    <a:pt x="14602" y="64783"/>
                    <a:pt x="100" y="50281"/>
                    <a:pt x="100" y="32392"/>
                  </a:cubicBezTo>
                  <a:cubicBezTo>
                    <a:pt x="100" y="14502"/>
                    <a:pt x="14602" y="0"/>
                    <a:pt x="32492" y="0"/>
                  </a:cubicBezTo>
                  <a:cubicBezTo>
                    <a:pt x="50381" y="0"/>
                    <a:pt x="64883" y="14502"/>
                    <a:pt x="64883" y="32392"/>
                  </a:cubicBez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86" name="Freeform: Shape 885">
              <a:extLst>
                <a:ext uri="{FF2B5EF4-FFF2-40B4-BE49-F238E27FC236}">
                  <a16:creationId xmlns:a16="http://schemas.microsoft.com/office/drawing/2014/main" id="{EF698445-163E-8F86-7DCE-A592551C9ED0}"/>
                </a:ext>
              </a:extLst>
            </p:cNvPr>
            <p:cNvSpPr/>
            <p:nvPr/>
          </p:nvSpPr>
          <p:spPr>
            <a:xfrm>
              <a:off x="1484697" y="4964551"/>
              <a:ext cx="45146" cy="45146"/>
            </a:xfrm>
            <a:custGeom>
              <a:avLst/>
              <a:gdLst>
                <a:gd name="connsiteX0" fmla="*/ 64883 w 64783"/>
                <a:gd name="connsiteY0" fmla="*/ 32392 h 64783"/>
                <a:gd name="connsiteX1" fmla="*/ 32492 w 64783"/>
                <a:gd name="connsiteY1" fmla="*/ 64783 h 64783"/>
                <a:gd name="connsiteX2" fmla="*/ 100 w 64783"/>
                <a:gd name="connsiteY2" fmla="*/ 32392 h 64783"/>
                <a:gd name="connsiteX3" fmla="*/ 32492 w 64783"/>
                <a:gd name="connsiteY3" fmla="*/ 0 h 64783"/>
                <a:gd name="connsiteX4" fmla="*/ 64883 w 64783"/>
                <a:gd name="connsiteY4" fmla="*/ 32392 h 64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83" h="64783">
                  <a:moveTo>
                    <a:pt x="64883" y="32392"/>
                  </a:moveTo>
                  <a:cubicBezTo>
                    <a:pt x="64883" y="50281"/>
                    <a:pt x="50381" y="64783"/>
                    <a:pt x="32492" y="64783"/>
                  </a:cubicBezTo>
                  <a:cubicBezTo>
                    <a:pt x="14602" y="64783"/>
                    <a:pt x="100" y="50281"/>
                    <a:pt x="100" y="32392"/>
                  </a:cubicBezTo>
                  <a:cubicBezTo>
                    <a:pt x="100" y="14502"/>
                    <a:pt x="14602" y="0"/>
                    <a:pt x="32492" y="0"/>
                  </a:cubicBezTo>
                  <a:cubicBezTo>
                    <a:pt x="50381" y="0"/>
                    <a:pt x="64883" y="14502"/>
                    <a:pt x="64883" y="32392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id="{9F4A6638-E61E-B424-391D-20308CE26CB6}"/>
                </a:ext>
              </a:extLst>
            </p:cNvPr>
            <p:cNvSpPr/>
            <p:nvPr/>
          </p:nvSpPr>
          <p:spPr>
            <a:xfrm>
              <a:off x="1571366" y="4543979"/>
              <a:ext cx="59855" cy="59855"/>
            </a:xfrm>
            <a:custGeom>
              <a:avLst/>
              <a:gdLst>
                <a:gd name="connsiteX0" fmla="*/ 85991 w 85891"/>
                <a:gd name="connsiteY0" fmla="*/ 42946 h 85891"/>
                <a:gd name="connsiteX1" fmla="*/ 43046 w 85891"/>
                <a:gd name="connsiteY1" fmla="*/ 85891 h 85891"/>
                <a:gd name="connsiteX2" fmla="*/ 100 w 85891"/>
                <a:gd name="connsiteY2" fmla="*/ 42946 h 85891"/>
                <a:gd name="connsiteX3" fmla="*/ 43046 w 85891"/>
                <a:gd name="connsiteY3" fmla="*/ 0 h 85891"/>
                <a:gd name="connsiteX4" fmla="*/ 85991 w 85891"/>
                <a:gd name="connsiteY4" fmla="*/ 42946 h 8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91" h="85891">
                  <a:moveTo>
                    <a:pt x="85991" y="42946"/>
                  </a:moveTo>
                  <a:cubicBezTo>
                    <a:pt x="85991" y="66664"/>
                    <a:pt x="66764" y="85891"/>
                    <a:pt x="43046" y="85891"/>
                  </a:cubicBezTo>
                  <a:cubicBezTo>
                    <a:pt x="19327" y="85891"/>
                    <a:pt x="100" y="66664"/>
                    <a:pt x="100" y="42946"/>
                  </a:cubicBezTo>
                  <a:cubicBezTo>
                    <a:pt x="100" y="19227"/>
                    <a:pt x="19327" y="0"/>
                    <a:pt x="43046" y="0"/>
                  </a:cubicBezTo>
                  <a:cubicBezTo>
                    <a:pt x="66764" y="0"/>
                    <a:pt x="85991" y="19227"/>
                    <a:pt x="85991" y="42946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id="{3F3176E3-958B-9791-B5A2-EE95549867D4}"/>
                </a:ext>
              </a:extLst>
            </p:cNvPr>
            <p:cNvSpPr/>
            <p:nvPr/>
          </p:nvSpPr>
          <p:spPr>
            <a:xfrm>
              <a:off x="1571366" y="4543979"/>
              <a:ext cx="59855" cy="59855"/>
            </a:xfrm>
            <a:custGeom>
              <a:avLst/>
              <a:gdLst>
                <a:gd name="connsiteX0" fmla="*/ 85991 w 85891"/>
                <a:gd name="connsiteY0" fmla="*/ 42946 h 85891"/>
                <a:gd name="connsiteX1" fmla="*/ 43046 w 85891"/>
                <a:gd name="connsiteY1" fmla="*/ 85891 h 85891"/>
                <a:gd name="connsiteX2" fmla="*/ 100 w 85891"/>
                <a:gd name="connsiteY2" fmla="*/ 42946 h 85891"/>
                <a:gd name="connsiteX3" fmla="*/ 43046 w 85891"/>
                <a:gd name="connsiteY3" fmla="*/ 0 h 85891"/>
                <a:gd name="connsiteX4" fmla="*/ 85991 w 85891"/>
                <a:gd name="connsiteY4" fmla="*/ 42946 h 8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91" h="85891">
                  <a:moveTo>
                    <a:pt x="85991" y="42946"/>
                  </a:moveTo>
                  <a:cubicBezTo>
                    <a:pt x="85991" y="66664"/>
                    <a:pt x="66764" y="85891"/>
                    <a:pt x="43046" y="85891"/>
                  </a:cubicBezTo>
                  <a:cubicBezTo>
                    <a:pt x="19327" y="85891"/>
                    <a:pt x="100" y="66664"/>
                    <a:pt x="100" y="42946"/>
                  </a:cubicBezTo>
                  <a:cubicBezTo>
                    <a:pt x="100" y="19227"/>
                    <a:pt x="19327" y="0"/>
                    <a:pt x="43046" y="0"/>
                  </a:cubicBezTo>
                  <a:cubicBezTo>
                    <a:pt x="66764" y="0"/>
                    <a:pt x="85991" y="19227"/>
                    <a:pt x="85991" y="42946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:a16="http://schemas.microsoft.com/office/drawing/2014/main" id="{889D6C9B-76C0-193D-9DFB-C0951E8E8F7D}"/>
                </a:ext>
              </a:extLst>
            </p:cNvPr>
            <p:cNvSpPr/>
            <p:nvPr/>
          </p:nvSpPr>
          <p:spPr>
            <a:xfrm>
              <a:off x="1588458" y="4461307"/>
              <a:ext cx="46143" cy="46143"/>
            </a:xfrm>
            <a:custGeom>
              <a:avLst/>
              <a:gdLst>
                <a:gd name="connsiteX0" fmla="*/ 66316 w 66215"/>
                <a:gd name="connsiteY0" fmla="*/ 33108 h 66215"/>
                <a:gd name="connsiteX1" fmla="*/ 33208 w 66215"/>
                <a:gd name="connsiteY1" fmla="*/ 66216 h 66215"/>
                <a:gd name="connsiteX2" fmla="*/ 100 w 66215"/>
                <a:gd name="connsiteY2" fmla="*/ 33108 h 66215"/>
                <a:gd name="connsiteX3" fmla="*/ 33208 w 66215"/>
                <a:gd name="connsiteY3" fmla="*/ 0 h 66215"/>
                <a:gd name="connsiteX4" fmla="*/ 66316 w 66215"/>
                <a:gd name="connsiteY4" fmla="*/ 33108 h 6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215" h="66215">
                  <a:moveTo>
                    <a:pt x="66316" y="33108"/>
                  </a:moveTo>
                  <a:cubicBezTo>
                    <a:pt x="66316" y="51393"/>
                    <a:pt x="51493" y="66216"/>
                    <a:pt x="33208" y="66216"/>
                  </a:cubicBezTo>
                  <a:cubicBezTo>
                    <a:pt x="14923" y="66216"/>
                    <a:pt x="100" y="51393"/>
                    <a:pt x="100" y="33108"/>
                  </a:cubicBezTo>
                  <a:cubicBezTo>
                    <a:pt x="100" y="14823"/>
                    <a:pt x="14923" y="0"/>
                    <a:pt x="33208" y="0"/>
                  </a:cubicBezTo>
                  <a:cubicBezTo>
                    <a:pt x="51493" y="0"/>
                    <a:pt x="66316" y="14823"/>
                    <a:pt x="66316" y="33108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:a16="http://schemas.microsoft.com/office/drawing/2014/main" id="{4BAA5600-A244-D87E-D131-FBEB9AAEB20D}"/>
                </a:ext>
              </a:extLst>
            </p:cNvPr>
            <p:cNvSpPr/>
            <p:nvPr/>
          </p:nvSpPr>
          <p:spPr>
            <a:xfrm>
              <a:off x="1588458" y="4461307"/>
              <a:ext cx="46143" cy="46143"/>
            </a:xfrm>
            <a:custGeom>
              <a:avLst/>
              <a:gdLst>
                <a:gd name="connsiteX0" fmla="*/ 66316 w 66215"/>
                <a:gd name="connsiteY0" fmla="*/ 33108 h 66215"/>
                <a:gd name="connsiteX1" fmla="*/ 33208 w 66215"/>
                <a:gd name="connsiteY1" fmla="*/ 66216 h 66215"/>
                <a:gd name="connsiteX2" fmla="*/ 100 w 66215"/>
                <a:gd name="connsiteY2" fmla="*/ 33108 h 66215"/>
                <a:gd name="connsiteX3" fmla="*/ 33208 w 66215"/>
                <a:gd name="connsiteY3" fmla="*/ 0 h 66215"/>
                <a:gd name="connsiteX4" fmla="*/ 66316 w 66215"/>
                <a:gd name="connsiteY4" fmla="*/ 33108 h 6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215" h="66215">
                  <a:moveTo>
                    <a:pt x="66316" y="33108"/>
                  </a:moveTo>
                  <a:cubicBezTo>
                    <a:pt x="66316" y="51393"/>
                    <a:pt x="51493" y="66216"/>
                    <a:pt x="33208" y="66216"/>
                  </a:cubicBezTo>
                  <a:cubicBezTo>
                    <a:pt x="14923" y="66216"/>
                    <a:pt x="100" y="51393"/>
                    <a:pt x="100" y="33108"/>
                  </a:cubicBezTo>
                  <a:cubicBezTo>
                    <a:pt x="100" y="14823"/>
                    <a:pt x="14923" y="0"/>
                    <a:pt x="33208" y="0"/>
                  </a:cubicBezTo>
                  <a:cubicBezTo>
                    <a:pt x="51493" y="0"/>
                    <a:pt x="66316" y="14823"/>
                    <a:pt x="66316" y="33108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:a16="http://schemas.microsoft.com/office/drawing/2014/main" id="{33DCB63F-DDD9-FBE6-7E00-713FCD605B6D}"/>
                </a:ext>
              </a:extLst>
            </p:cNvPr>
            <p:cNvSpPr/>
            <p:nvPr/>
          </p:nvSpPr>
          <p:spPr>
            <a:xfrm>
              <a:off x="1474211" y="4745205"/>
              <a:ext cx="29308" cy="29308"/>
            </a:xfrm>
            <a:custGeom>
              <a:avLst/>
              <a:gdLst>
                <a:gd name="connsiteX0" fmla="*/ 42157 w 42057"/>
                <a:gd name="connsiteY0" fmla="*/ 21029 h 42057"/>
                <a:gd name="connsiteX1" fmla="*/ 21129 w 42057"/>
                <a:gd name="connsiteY1" fmla="*/ 42057 h 42057"/>
                <a:gd name="connsiteX2" fmla="*/ 100 w 42057"/>
                <a:gd name="connsiteY2" fmla="*/ 21029 h 42057"/>
                <a:gd name="connsiteX3" fmla="*/ 21129 w 42057"/>
                <a:gd name="connsiteY3" fmla="*/ 0 h 42057"/>
                <a:gd name="connsiteX4" fmla="*/ 42157 w 42057"/>
                <a:gd name="connsiteY4" fmla="*/ 21029 h 4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57" h="42057">
                  <a:moveTo>
                    <a:pt x="42157" y="21029"/>
                  </a:moveTo>
                  <a:cubicBezTo>
                    <a:pt x="42157" y="32642"/>
                    <a:pt x="32742" y="42057"/>
                    <a:pt x="21129" y="42057"/>
                  </a:cubicBezTo>
                  <a:cubicBezTo>
                    <a:pt x="9515" y="42057"/>
                    <a:pt x="100" y="32642"/>
                    <a:pt x="100" y="21029"/>
                  </a:cubicBezTo>
                  <a:cubicBezTo>
                    <a:pt x="100" y="9415"/>
                    <a:pt x="9515" y="0"/>
                    <a:pt x="21129" y="0"/>
                  </a:cubicBezTo>
                  <a:cubicBezTo>
                    <a:pt x="32742" y="0"/>
                    <a:pt x="42157" y="9415"/>
                    <a:pt x="42157" y="21029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:a16="http://schemas.microsoft.com/office/drawing/2014/main" id="{452A8145-F2D3-D355-6A8C-AD728DEA6944}"/>
                </a:ext>
              </a:extLst>
            </p:cNvPr>
            <p:cNvSpPr/>
            <p:nvPr/>
          </p:nvSpPr>
          <p:spPr>
            <a:xfrm>
              <a:off x="1474211" y="4745205"/>
              <a:ext cx="29308" cy="29308"/>
            </a:xfrm>
            <a:custGeom>
              <a:avLst/>
              <a:gdLst>
                <a:gd name="connsiteX0" fmla="*/ 42157 w 42057"/>
                <a:gd name="connsiteY0" fmla="*/ 21029 h 42057"/>
                <a:gd name="connsiteX1" fmla="*/ 21129 w 42057"/>
                <a:gd name="connsiteY1" fmla="*/ 42057 h 42057"/>
                <a:gd name="connsiteX2" fmla="*/ 100 w 42057"/>
                <a:gd name="connsiteY2" fmla="*/ 21029 h 42057"/>
                <a:gd name="connsiteX3" fmla="*/ 21129 w 42057"/>
                <a:gd name="connsiteY3" fmla="*/ 0 h 42057"/>
                <a:gd name="connsiteX4" fmla="*/ 42157 w 42057"/>
                <a:gd name="connsiteY4" fmla="*/ 21029 h 4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57" h="42057">
                  <a:moveTo>
                    <a:pt x="42157" y="21029"/>
                  </a:moveTo>
                  <a:cubicBezTo>
                    <a:pt x="42157" y="32642"/>
                    <a:pt x="32742" y="42057"/>
                    <a:pt x="21129" y="42057"/>
                  </a:cubicBezTo>
                  <a:cubicBezTo>
                    <a:pt x="9515" y="42057"/>
                    <a:pt x="100" y="32642"/>
                    <a:pt x="100" y="21029"/>
                  </a:cubicBezTo>
                  <a:cubicBezTo>
                    <a:pt x="100" y="9415"/>
                    <a:pt x="9515" y="0"/>
                    <a:pt x="21129" y="0"/>
                  </a:cubicBezTo>
                  <a:cubicBezTo>
                    <a:pt x="32742" y="0"/>
                    <a:pt x="42157" y="9415"/>
                    <a:pt x="42157" y="21029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:a16="http://schemas.microsoft.com/office/drawing/2014/main" id="{0AF25CDB-5447-C0FA-9870-5FCC7714216A}"/>
                </a:ext>
              </a:extLst>
            </p:cNvPr>
            <p:cNvSpPr/>
            <p:nvPr/>
          </p:nvSpPr>
          <p:spPr>
            <a:xfrm>
              <a:off x="2208397" y="3334129"/>
              <a:ext cx="151759" cy="151759"/>
            </a:xfrm>
            <a:custGeom>
              <a:avLst/>
              <a:gdLst>
                <a:gd name="connsiteX0" fmla="*/ 217872 w 217771"/>
                <a:gd name="connsiteY0" fmla="*/ 108886 h 217771"/>
                <a:gd name="connsiteX1" fmla="*/ 108986 w 217771"/>
                <a:gd name="connsiteY1" fmla="*/ 217772 h 217771"/>
                <a:gd name="connsiteX2" fmla="*/ 100 w 217771"/>
                <a:gd name="connsiteY2" fmla="*/ 108886 h 217771"/>
                <a:gd name="connsiteX3" fmla="*/ 108986 w 217771"/>
                <a:gd name="connsiteY3" fmla="*/ 0 h 217771"/>
                <a:gd name="connsiteX4" fmla="*/ 217872 w 217771"/>
                <a:gd name="connsiteY4" fmla="*/ 108886 h 2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771" h="217771">
                  <a:moveTo>
                    <a:pt x="217872" y="108886"/>
                  </a:moveTo>
                  <a:cubicBezTo>
                    <a:pt x="217872" y="169022"/>
                    <a:pt x="169122" y="217772"/>
                    <a:pt x="108986" y="217772"/>
                  </a:cubicBezTo>
                  <a:cubicBezTo>
                    <a:pt x="48850" y="217772"/>
                    <a:pt x="100" y="169022"/>
                    <a:pt x="100" y="108886"/>
                  </a:cubicBezTo>
                  <a:cubicBezTo>
                    <a:pt x="100" y="48750"/>
                    <a:pt x="48850" y="0"/>
                    <a:pt x="108986" y="0"/>
                  </a:cubicBezTo>
                  <a:cubicBezTo>
                    <a:pt x="169122" y="0"/>
                    <a:pt x="217872" y="48750"/>
                    <a:pt x="217872" y="108886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:a16="http://schemas.microsoft.com/office/drawing/2014/main" id="{AE3B56AD-E437-7533-0B28-595FE94F248F}"/>
                </a:ext>
              </a:extLst>
            </p:cNvPr>
            <p:cNvSpPr/>
            <p:nvPr/>
          </p:nvSpPr>
          <p:spPr>
            <a:xfrm>
              <a:off x="2208397" y="3334129"/>
              <a:ext cx="151759" cy="151759"/>
            </a:xfrm>
            <a:custGeom>
              <a:avLst/>
              <a:gdLst>
                <a:gd name="connsiteX0" fmla="*/ 217872 w 217771"/>
                <a:gd name="connsiteY0" fmla="*/ 108886 h 217771"/>
                <a:gd name="connsiteX1" fmla="*/ 108986 w 217771"/>
                <a:gd name="connsiteY1" fmla="*/ 217772 h 217771"/>
                <a:gd name="connsiteX2" fmla="*/ 100 w 217771"/>
                <a:gd name="connsiteY2" fmla="*/ 108886 h 217771"/>
                <a:gd name="connsiteX3" fmla="*/ 108986 w 217771"/>
                <a:gd name="connsiteY3" fmla="*/ 0 h 217771"/>
                <a:gd name="connsiteX4" fmla="*/ 217872 w 217771"/>
                <a:gd name="connsiteY4" fmla="*/ 108886 h 21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771" h="217771">
                  <a:moveTo>
                    <a:pt x="217872" y="108886"/>
                  </a:moveTo>
                  <a:cubicBezTo>
                    <a:pt x="217872" y="169022"/>
                    <a:pt x="169122" y="217772"/>
                    <a:pt x="108986" y="217772"/>
                  </a:cubicBezTo>
                  <a:cubicBezTo>
                    <a:pt x="48850" y="217772"/>
                    <a:pt x="100" y="169022"/>
                    <a:pt x="100" y="108886"/>
                  </a:cubicBezTo>
                  <a:cubicBezTo>
                    <a:pt x="100" y="48750"/>
                    <a:pt x="48850" y="0"/>
                    <a:pt x="108986" y="0"/>
                  </a:cubicBezTo>
                  <a:cubicBezTo>
                    <a:pt x="169122" y="0"/>
                    <a:pt x="217872" y="48750"/>
                    <a:pt x="217872" y="108886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95" name="Freeform: Shape 894">
              <a:extLst>
                <a:ext uri="{FF2B5EF4-FFF2-40B4-BE49-F238E27FC236}">
                  <a16:creationId xmlns:a16="http://schemas.microsoft.com/office/drawing/2014/main" id="{10DAAAB9-3EB3-CB4D-F35D-0750B2FBF305}"/>
                </a:ext>
              </a:extLst>
            </p:cNvPr>
            <p:cNvSpPr/>
            <p:nvPr/>
          </p:nvSpPr>
          <p:spPr>
            <a:xfrm>
              <a:off x="1486171" y="4949575"/>
              <a:ext cx="20000" cy="20000"/>
            </a:xfrm>
            <a:custGeom>
              <a:avLst/>
              <a:gdLst>
                <a:gd name="connsiteX0" fmla="*/ 28800 w 28699"/>
                <a:gd name="connsiteY0" fmla="*/ 14350 h 28699"/>
                <a:gd name="connsiteX1" fmla="*/ 14450 w 28699"/>
                <a:gd name="connsiteY1" fmla="*/ 28700 h 28699"/>
                <a:gd name="connsiteX2" fmla="*/ 100 w 28699"/>
                <a:gd name="connsiteY2" fmla="*/ 14350 h 28699"/>
                <a:gd name="connsiteX3" fmla="*/ 14450 w 28699"/>
                <a:gd name="connsiteY3" fmla="*/ 0 h 28699"/>
                <a:gd name="connsiteX4" fmla="*/ 28800 w 28699"/>
                <a:gd name="connsiteY4" fmla="*/ 14350 h 2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99" h="28699">
                  <a:moveTo>
                    <a:pt x="28800" y="14350"/>
                  </a:moveTo>
                  <a:cubicBezTo>
                    <a:pt x="28800" y="22275"/>
                    <a:pt x="22375" y="28700"/>
                    <a:pt x="14450" y="28700"/>
                  </a:cubicBezTo>
                  <a:cubicBezTo>
                    <a:pt x="6525" y="28700"/>
                    <a:pt x="100" y="22275"/>
                    <a:pt x="100" y="14350"/>
                  </a:cubicBezTo>
                  <a:cubicBezTo>
                    <a:pt x="100" y="6425"/>
                    <a:pt x="6525" y="0"/>
                    <a:pt x="14450" y="0"/>
                  </a:cubicBezTo>
                  <a:cubicBezTo>
                    <a:pt x="22375" y="0"/>
                    <a:pt x="28800" y="6425"/>
                    <a:pt x="28800" y="14350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id="{1129F8E2-4D9B-6FC6-1939-E25A8A454CCF}"/>
                </a:ext>
              </a:extLst>
            </p:cNvPr>
            <p:cNvSpPr/>
            <p:nvPr/>
          </p:nvSpPr>
          <p:spPr>
            <a:xfrm>
              <a:off x="1486171" y="4949575"/>
              <a:ext cx="20000" cy="20000"/>
            </a:xfrm>
            <a:custGeom>
              <a:avLst/>
              <a:gdLst>
                <a:gd name="connsiteX0" fmla="*/ 28800 w 28699"/>
                <a:gd name="connsiteY0" fmla="*/ 14350 h 28699"/>
                <a:gd name="connsiteX1" fmla="*/ 14450 w 28699"/>
                <a:gd name="connsiteY1" fmla="*/ 28700 h 28699"/>
                <a:gd name="connsiteX2" fmla="*/ 100 w 28699"/>
                <a:gd name="connsiteY2" fmla="*/ 14350 h 28699"/>
                <a:gd name="connsiteX3" fmla="*/ 14450 w 28699"/>
                <a:gd name="connsiteY3" fmla="*/ 0 h 28699"/>
                <a:gd name="connsiteX4" fmla="*/ 28800 w 28699"/>
                <a:gd name="connsiteY4" fmla="*/ 14350 h 2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99" h="28699">
                  <a:moveTo>
                    <a:pt x="28800" y="14350"/>
                  </a:moveTo>
                  <a:cubicBezTo>
                    <a:pt x="28800" y="22275"/>
                    <a:pt x="22375" y="28700"/>
                    <a:pt x="14450" y="28700"/>
                  </a:cubicBezTo>
                  <a:cubicBezTo>
                    <a:pt x="6525" y="28700"/>
                    <a:pt x="100" y="22275"/>
                    <a:pt x="100" y="14350"/>
                  </a:cubicBezTo>
                  <a:cubicBezTo>
                    <a:pt x="100" y="6425"/>
                    <a:pt x="6525" y="0"/>
                    <a:pt x="14450" y="0"/>
                  </a:cubicBezTo>
                  <a:cubicBezTo>
                    <a:pt x="22375" y="0"/>
                    <a:pt x="28800" y="6425"/>
                    <a:pt x="28800" y="14350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97" name="Freeform: Shape 896">
              <a:extLst>
                <a:ext uri="{FF2B5EF4-FFF2-40B4-BE49-F238E27FC236}">
                  <a16:creationId xmlns:a16="http://schemas.microsoft.com/office/drawing/2014/main" id="{44017613-452F-661A-B7E7-F1EA32101FBE}"/>
                </a:ext>
              </a:extLst>
            </p:cNvPr>
            <p:cNvSpPr/>
            <p:nvPr/>
          </p:nvSpPr>
          <p:spPr>
            <a:xfrm>
              <a:off x="1455667" y="4856416"/>
              <a:ext cx="13484" cy="13484"/>
            </a:xfrm>
            <a:custGeom>
              <a:avLst/>
              <a:gdLst>
                <a:gd name="connsiteX0" fmla="*/ 19450 w 19349"/>
                <a:gd name="connsiteY0" fmla="*/ 9675 h 19349"/>
                <a:gd name="connsiteX1" fmla="*/ 9775 w 19349"/>
                <a:gd name="connsiteY1" fmla="*/ 19349 h 19349"/>
                <a:gd name="connsiteX2" fmla="*/ 100 w 19349"/>
                <a:gd name="connsiteY2" fmla="*/ 9675 h 19349"/>
                <a:gd name="connsiteX3" fmla="*/ 9775 w 19349"/>
                <a:gd name="connsiteY3" fmla="*/ 0 h 19349"/>
                <a:gd name="connsiteX4" fmla="*/ 19450 w 19349"/>
                <a:gd name="connsiteY4" fmla="*/ 9675 h 1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49" h="19349">
                  <a:moveTo>
                    <a:pt x="19450" y="9675"/>
                  </a:moveTo>
                  <a:cubicBezTo>
                    <a:pt x="19450" y="15018"/>
                    <a:pt x="15118" y="19349"/>
                    <a:pt x="9775" y="19349"/>
                  </a:cubicBezTo>
                  <a:cubicBezTo>
                    <a:pt x="4432" y="19349"/>
                    <a:pt x="100" y="15018"/>
                    <a:pt x="100" y="9675"/>
                  </a:cubicBezTo>
                  <a:cubicBezTo>
                    <a:pt x="100" y="4331"/>
                    <a:pt x="4432" y="0"/>
                    <a:pt x="9775" y="0"/>
                  </a:cubicBezTo>
                  <a:cubicBezTo>
                    <a:pt x="15118" y="0"/>
                    <a:pt x="19450" y="4332"/>
                    <a:pt x="19450" y="9675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:a16="http://schemas.microsoft.com/office/drawing/2014/main" id="{4905C842-EFF0-1166-07A4-423CE874AB08}"/>
                </a:ext>
              </a:extLst>
            </p:cNvPr>
            <p:cNvSpPr/>
            <p:nvPr/>
          </p:nvSpPr>
          <p:spPr>
            <a:xfrm>
              <a:off x="1455667" y="4856416"/>
              <a:ext cx="13484" cy="13484"/>
            </a:xfrm>
            <a:custGeom>
              <a:avLst/>
              <a:gdLst>
                <a:gd name="connsiteX0" fmla="*/ 19450 w 19349"/>
                <a:gd name="connsiteY0" fmla="*/ 9675 h 19349"/>
                <a:gd name="connsiteX1" fmla="*/ 9775 w 19349"/>
                <a:gd name="connsiteY1" fmla="*/ 19349 h 19349"/>
                <a:gd name="connsiteX2" fmla="*/ 100 w 19349"/>
                <a:gd name="connsiteY2" fmla="*/ 9675 h 19349"/>
                <a:gd name="connsiteX3" fmla="*/ 9775 w 19349"/>
                <a:gd name="connsiteY3" fmla="*/ 0 h 19349"/>
                <a:gd name="connsiteX4" fmla="*/ 19450 w 19349"/>
                <a:gd name="connsiteY4" fmla="*/ 9675 h 1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49" h="19349">
                  <a:moveTo>
                    <a:pt x="19450" y="9675"/>
                  </a:moveTo>
                  <a:cubicBezTo>
                    <a:pt x="19450" y="15018"/>
                    <a:pt x="15118" y="19349"/>
                    <a:pt x="9775" y="19349"/>
                  </a:cubicBezTo>
                  <a:cubicBezTo>
                    <a:pt x="4432" y="19349"/>
                    <a:pt x="100" y="15018"/>
                    <a:pt x="100" y="9675"/>
                  </a:cubicBezTo>
                  <a:cubicBezTo>
                    <a:pt x="100" y="4331"/>
                    <a:pt x="4432" y="0"/>
                    <a:pt x="9775" y="0"/>
                  </a:cubicBezTo>
                  <a:cubicBezTo>
                    <a:pt x="15118" y="0"/>
                    <a:pt x="19450" y="4332"/>
                    <a:pt x="19450" y="9675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:a16="http://schemas.microsoft.com/office/drawing/2014/main" id="{0E6A523F-27E3-D169-248C-34B64AF8DFB4}"/>
                </a:ext>
              </a:extLst>
            </p:cNvPr>
            <p:cNvSpPr/>
            <p:nvPr/>
          </p:nvSpPr>
          <p:spPr>
            <a:xfrm>
              <a:off x="1451550" y="4976899"/>
              <a:ext cx="34227" cy="34227"/>
            </a:xfrm>
            <a:custGeom>
              <a:avLst/>
              <a:gdLst>
                <a:gd name="connsiteX0" fmla="*/ 49215 w 49115"/>
                <a:gd name="connsiteY0" fmla="*/ 24558 h 49115"/>
                <a:gd name="connsiteX1" fmla="*/ 24658 w 49115"/>
                <a:gd name="connsiteY1" fmla="*/ 49115 h 49115"/>
                <a:gd name="connsiteX2" fmla="*/ 100 w 49115"/>
                <a:gd name="connsiteY2" fmla="*/ 24558 h 49115"/>
                <a:gd name="connsiteX3" fmla="*/ 24658 w 49115"/>
                <a:gd name="connsiteY3" fmla="*/ 0 h 49115"/>
                <a:gd name="connsiteX4" fmla="*/ 49215 w 49115"/>
                <a:gd name="connsiteY4" fmla="*/ 24558 h 49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15" h="49115">
                  <a:moveTo>
                    <a:pt x="49215" y="24558"/>
                  </a:moveTo>
                  <a:cubicBezTo>
                    <a:pt x="49215" y="38120"/>
                    <a:pt x="38220" y="49115"/>
                    <a:pt x="24658" y="49115"/>
                  </a:cubicBezTo>
                  <a:cubicBezTo>
                    <a:pt x="11095" y="49115"/>
                    <a:pt x="100" y="38120"/>
                    <a:pt x="100" y="24558"/>
                  </a:cubicBezTo>
                  <a:cubicBezTo>
                    <a:pt x="100" y="10995"/>
                    <a:pt x="11095" y="0"/>
                    <a:pt x="24658" y="0"/>
                  </a:cubicBezTo>
                  <a:cubicBezTo>
                    <a:pt x="38220" y="0"/>
                    <a:pt x="49215" y="10995"/>
                    <a:pt x="49215" y="24558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id="{EEEBB42B-3902-9B52-9E6C-43C0A7994BEB}"/>
                </a:ext>
              </a:extLst>
            </p:cNvPr>
            <p:cNvSpPr/>
            <p:nvPr/>
          </p:nvSpPr>
          <p:spPr>
            <a:xfrm>
              <a:off x="1451550" y="4976899"/>
              <a:ext cx="34227" cy="34227"/>
            </a:xfrm>
            <a:custGeom>
              <a:avLst/>
              <a:gdLst>
                <a:gd name="connsiteX0" fmla="*/ 49215 w 49115"/>
                <a:gd name="connsiteY0" fmla="*/ 24558 h 49115"/>
                <a:gd name="connsiteX1" fmla="*/ 24658 w 49115"/>
                <a:gd name="connsiteY1" fmla="*/ 49115 h 49115"/>
                <a:gd name="connsiteX2" fmla="*/ 100 w 49115"/>
                <a:gd name="connsiteY2" fmla="*/ 24558 h 49115"/>
                <a:gd name="connsiteX3" fmla="*/ 24658 w 49115"/>
                <a:gd name="connsiteY3" fmla="*/ 0 h 49115"/>
                <a:gd name="connsiteX4" fmla="*/ 49215 w 49115"/>
                <a:gd name="connsiteY4" fmla="*/ 24558 h 49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15" h="49115">
                  <a:moveTo>
                    <a:pt x="49215" y="24558"/>
                  </a:moveTo>
                  <a:cubicBezTo>
                    <a:pt x="49215" y="38120"/>
                    <a:pt x="38220" y="49115"/>
                    <a:pt x="24658" y="49115"/>
                  </a:cubicBezTo>
                  <a:cubicBezTo>
                    <a:pt x="11095" y="49115"/>
                    <a:pt x="100" y="38120"/>
                    <a:pt x="100" y="24558"/>
                  </a:cubicBezTo>
                  <a:cubicBezTo>
                    <a:pt x="100" y="10995"/>
                    <a:pt x="11095" y="0"/>
                    <a:pt x="24658" y="0"/>
                  </a:cubicBezTo>
                  <a:cubicBezTo>
                    <a:pt x="38220" y="0"/>
                    <a:pt x="49215" y="10995"/>
                    <a:pt x="49215" y="24558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:a16="http://schemas.microsoft.com/office/drawing/2014/main" id="{D305DE7C-A177-A126-37A5-EA4AD231B4E0}"/>
                </a:ext>
              </a:extLst>
            </p:cNvPr>
            <p:cNvSpPr/>
            <p:nvPr/>
          </p:nvSpPr>
          <p:spPr>
            <a:xfrm>
              <a:off x="1464994" y="5517453"/>
              <a:ext cx="13716" cy="13716"/>
            </a:xfrm>
            <a:custGeom>
              <a:avLst/>
              <a:gdLst>
                <a:gd name="connsiteX0" fmla="*/ 19782 w 19682"/>
                <a:gd name="connsiteY0" fmla="*/ 9841 h 19682"/>
                <a:gd name="connsiteX1" fmla="*/ 9941 w 19682"/>
                <a:gd name="connsiteY1" fmla="*/ 19682 h 19682"/>
                <a:gd name="connsiteX2" fmla="*/ 100 w 19682"/>
                <a:gd name="connsiteY2" fmla="*/ 9841 h 19682"/>
                <a:gd name="connsiteX3" fmla="*/ 9941 w 19682"/>
                <a:gd name="connsiteY3" fmla="*/ 0 h 19682"/>
                <a:gd name="connsiteX4" fmla="*/ 19782 w 19682"/>
                <a:gd name="connsiteY4" fmla="*/ 9841 h 1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2" h="19682">
                  <a:moveTo>
                    <a:pt x="19782" y="9841"/>
                  </a:moveTo>
                  <a:cubicBezTo>
                    <a:pt x="19782" y="15276"/>
                    <a:pt x="15376" y="19682"/>
                    <a:pt x="9941" y="19682"/>
                  </a:cubicBezTo>
                  <a:cubicBezTo>
                    <a:pt x="4506" y="19682"/>
                    <a:pt x="100" y="15276"/>
                    <a:pt x="100" y="9841"/>
                  </a:cubicBezTo>
                  <a:cubicBezTo>
                    <a:pt x="100" y="4406"/>
                    <a:pt x="4506" y="0"/>
                    <a:pt x="9941" y="0"/>
                  </a:cubicBezTo>
                  <a:cubicBezTo>
                    <a:pt x="15376" y="0"/>
                    <a:pt x="19782" y="4406"/>
                    <a:pt x="19782" y="9841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id="{DE9BB5C1-6211-125E-894E-D346283EE462}"/>
                </a:ext>
              </a:extLst>
            </p:cNvPr>
            <p:cNvSpPr/>
            <p:nvPr/>
          </p:nvSpPr>
          <p:spPr>
            <a:xfrm>
              <a:off x="1464994" y="5517453"/>
              <a:ext cx="13716" cy="13716"/>
            </a:xfrm>
            <a:custGeom>
              <a:avLst/>
              <a:gdLst>
                <a:gd name="connsiteX0" fmla="*/ 19782 w 19682"/>
                <a:gd name="connsiteY0" fmla="*/ 9841 h 19682"/>
                <a:gd name="connsiteX1" fmla="*/ 9941 w 19682"/>
                <a:gd name="connsiteY1" fmla="*/ 19682 h 19682"/>
                <a:gd name="connsiteX2" fmla="*/ 100 w 19682"/>
                <a:gd name="connsiteY2" fmla="*/ 9841 h 19682"/>
                <a:gd name="connsiteX3" fmla="*/ 9941 w 19682"/>
                <a:gd name="connsiteY3" fmla="*/ 0 h 19682"/>
                <a:gd name="connsiteX4" fmla="*/ 19782 w 19682"/>
                <a:gd name="connsiteY4" fmla="*/ 9841 h 1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2" h="19682">
                  <a:moveTo>
                    <a:pt x="19782" y="9841"/>
                  </a:moveTo>
                  <a:cubicBezTo>
                    <a:pt x="19782" y="15276"/>
                    <a:pt x="15376" y="19682"/>
                    <a:pt x="9941" y="19682"/>
                  </a:cubicBezTo>
                  <a:cubicBezTo>
                    <a:pt x="4506" y="19682"/>
                    <a:pt x="100" y="15276"/>
                    <a:pt x="100" y="9841"/>
                  </a:cubicBezTo>
                  <a:cubicBezTo>
                    <a:pt x="100" y="4406"/>
                    <a:pt x="4506" y="0"/>
                    <a:pt x="9941" y="0"/>
                  </a:cubicBezTo>
                  <a:cubicBezTo>
                    <a:pt x="15376" y="0"/>
                    <a:pt x="19782" y="4406"/>
                    <a:pt x="19782" y="9841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id="{E616052D-4D4A-C0D3-56CB-349A2393C3EA}"/>
                </a:ext>
              </a:extLst>
            </p:cNvPr>
            <p:cNvSpPr/>
            <p:nvPr/>
          </p:nvSpPr>
          <p:spPr>
            <a:xfrm>
              <a:off x="1994998" y="3558962"/>
              <a:ext cx="129091" cy="129091"/>
            </a:xfrm>
            <a:custGeom>
              <a:avLst/>
              <a:gdLst>
                <a:gd name="connsiteX0" fmla="*/ 185345 w 185244"/>
                <a:gd name="connsiteY0" fmla="*/ 92622 h 185244"/>
                <a:gd name="connsiteX1" fmla="*/ 92722 w 185244"/>
                <a:gd name="connsiteY1" fmla="*/ 185245 h 185244"/>
                <a:gd name="connsiteX2" fmla="*/ 100 w 185244"/>
                <a:gd name="connsiteY2" fmla="*/ 92622 h 185244"/>
                <a:gd name="connsiteX3" fmla="*/ 92722 w 185244"/>
                <a:gd name="connsiteY3" fmla="*/ 0 h 185244"/>
                <a:gd name="connsiteX4" fmla="*/ 185345 w 185244"/>
                <a:gd name="connsiteY4" fmla="*/ 92622 h 18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44" h="185244">
                  <a:moveTo>
                    <a:pt x="185345" y="92622"/>
                  </a:moveTo>
                  <a:cubicBezTo>
                    <a:pt x="185345" y="143776"/>
                    <a:pt x="143876" y="185245"/>
                    <a:pt x="92722" y="185245"/>
                  </a:cubicBezTo>
                  <a:cubicBezTo>
                    <a:pt x="41568" y="185245"/>
                    <a:pt x="100" y="143776"/>
                    <a:pt x="100" y="92622"/>
                  </a:cubicBezTo>
                  <a:cubicBezTo>
                    <a:pt x="100" y="41468"/>
                    <a:pt x="41568" y="0"/>
                    <a:pt x="92722" y="0"/>
                  </a:cubicBezTo>
                  <a:cubicBezTo>
                    <a:pt x="143876" y="0"/>
                    <a:pt x="185345" y="41468"/>
                    <a:pt x="185345" y="92622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CC736882-130E-9345-C4CF-03DC0D488492}"/>
                </a:ext>
              </a:extLst>
            </p:cNvPr>
            <p:cNvSpPr/>
            <p:nvPr/>
          </p:nvSpPr>
          <p:spPr>
            <a:xfrm>
              <a:off x="1994998" y="3558962"/>
              <a:ext cx="129091" cy="129091"/>
            </a:xfrm>
            <a:custGeom>
              <a:avLst/>
              <a:gdLst>
                <a:gd name="connsiteX0" fmla="*/ 185345 w 185244"/>
                <a:gd name="connsiteY0" fmla="*/ 92622 h 185244"/>
                <a:gd name="connsiteX1" fmla="*/ 92722 w 185244"/>
                <a:gd name="connsiteY1" fmla="*/ 185245 h 185244"/>
                <a:gd name="connsiteX2" fmla="*/ 100 w 185244"/>
                <a:gd name="connsiteY2" fmla="*/ 92622 h 185244"/>
                <a:gd name="connsiteX3" fmla="*/ 92722 w 185244"/>
                <a:gd name="connsiteY3" fmla="*/ 0 h 185244"/>
                <a:gd name="connsiteX4" fmla="*/ 185345 w 185244"/>
                <a:gd name="connsiteY4" fmla="*/ 92622 h 18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44" h="185244">
                  <a:moveTo>
                    <a:pt x="185345" y="92622"/>
                  </a:moveTo>
                  <a:cubicBezTo>
                    <a:pt x="185345" y="143776"/>
                    <a:pt x="143876" y="185245"/>
                    <a:pt x="92722" y="185245"/>
                  </a:cubicBezTo>
                  <a:cubicBezTo>
                    <a:pt x="41568" y="185245"/>
                    <a:pt x="100" y="143776"/>
                    <a:pt x="100" y="92622"/>
                  </a:cubicBezTo>
                  <a:cubicBezTo>
                    <a:pt x="100" y="41468"/>
                    <a:pt x="41568" y="0"/>
                    <a:pt x="92722" y="0"/>
                  </a:cubicBezTo>
                  <a:cubicBezTo>
                    <a:pt x="143876" y="0"/>
                    <a:pt x="185345" y="41468"/>
                    <a:pt x="185345" y="92622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54CB08B4-9583-8F1F-45EE-75CF417A6760}"/>
                </a:ext>
              </a:extLst>
            </p:cNvPr>
            <p:cNvSpPr/>
            <p:nvPr/>
          </p:nvSpPr>
          <p:spPr>
            <a:xfrm>
              <a:off x="1457682" y="5386360"/>
              <a:ext cx="14194" cy="14194"/>
            </a:xfrm>
            <a:custGeom>
              <a:avLst/>
              <a:gdLst>
                <a:gd name="connsiteX0" fmla="*/ 20467 w 20367"/>
                <a:gd name="connsiteY0" fmla="*/ 10184 h 20367"/>
                <a:gd name="connsiteX1" fmla="*/ 10284 w 20367"/>
                <a:gd name="connsiteY1" fmla="*/ 20367 h 20367"/>
                <a:gd name="connsiteX2" fmla="*/ 100 w 20367"/>
                <a:gd name="connsiteY2" fmla="*/ 10184 h 20367"/>
                <a:gd name="connsiteX3" fmla="*/ 10284 w 20367"/>
                <a:gd name="connsiteY3" fmla="*/ 0 h 20367"/>
                <a:gd name="connsiteX4" fmla="*/ 20467 w 20367"/>
                <a:gd name="connsiteY4" fmla="*/ 10184 h 2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67" h="20367">
                  <a:moveTo>
                    <a:pt x="20467" y="10184"/>
                  </a:moveTo>
                  <a:cubicBezTo>
                    <a:pt x="20467" y="15808"/>
                    <a:pt x="15908" y="20367"/>
                    <a:pt x="10284" y="20367"/>
                  </a:cubicBezTo>
                  <a:cubicBezTo>
                    <a:pt x="4659" y="20367"/>
                    <a:pt x="100" y="15808"/>
                    <a:pt x="100" y="10184"/>
                  </a:cubicBezTo>
                  <a:cubicBezTo>
                    <a:pt x="100" y="4559"/>
                    <a:pt x="4659" y="0"/>
                    <a:pt x="10284" y="0"/>
                  </a:cubicBezTo>
                  <a:cubicBezTo>
                    <a:pt x="15908" y="0"/>
                    <a:pt x="20467" y="4559"/>
                    <a:pt x="20467" y="10184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14E947CE-769B-8F8F-40BB-09ED43AE72CC}"/>
                </a:ext>
              </a:extLst>
            </p:cNvPr>
            <p:cNvSpPr/>
            <p:nvPr/>
          </p:nvSpPr>
          <p:spPr>
            <a:xfrm>
              <a:off x="1457682" y="5386360"/>
              <a:ext cx="14194" cy="14194"/>
            </a:xfrm>
            <a:custGeom>
              <a:avLst/>
              <a:gdLst>
                <a:gd name="connsiteX0" fmla="*/ 20467 w 20367"/>
                <a:gd name="connsiteY0" fmla="*/ 10184 h 20367"/>
                <a:gd name="connsiteX1" fmla="*/ 10284 w 20367"/>
                <a:gd name="connsiteY1" fmla="*/ 20367 h 20367"/>
                <a:gd name="connsiteX2" fmla="*/ 100 w 20367"/>
                <a:gd name="connsiteY2" fmla="*/ 10184 h 20367"/>
                <a:gd name="connsiteX3" fmla="*/ 10284 w 20367"/>
                <a:gd name="connsiteY3" fmla="*/ 0 h 20367"/>
                <a:gd name="connsiteX4" fmla="*/ 20467 w 20367"/>
                <a:gd name="connsiteY4" fmla="*/ 10184 h 2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67" h="20367">
                  <a:moveTo>
                    <a:pt x="20467" y="10184"/>
                  </a:moveTo>
                  <a:cubicBezTo>
                    <a:pt x="20467" y="15808"/>
                    <a:pt x="15908" y="20367"/>
                    <a:pt x="10284" y="20367"/>
                  </a:cubicBezTo>
                  <a:cubicBezTo>
                    <a:pt x="4659" y="20367"/>
                    <a:pt x="100" y="15808"/>
                    <a:pt x="100" y="10184"/>
                  </a:cubicBezTo>
                  <a:cubicBezTo>
                    <a:pt x="100" y="4559"/>
                    <a:pt x="4659" y="0"/>
                    <a:pt x="10284" y="0"/>
                  </a:cubicBezTo>
                  <a:cubicBezTo>
                    <a:pt x="15908" y="0"/>
                    <a:pt x="20467" y="4559"/>
                    <a:pt x="20467" y="10184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E85B9426-7551-360A-3C93-262B068721D3}"/>
                </a:ext>
              </a:extLst>
            </p:cNvPr>
            <p:cNvSpPr/>
            <p:nvPr/>
          </p:nvSpPr>
          <p:spPr>
            <a:xfrm>
              <a:off x="5688584" y="2961813"/>
              <a:ext cx="125054" cy="125055"/>
            </a:xfrm>
            <a:custGeom>
              <a:avLst/>
              <a:gdLst>
                <a:gd name="connsiteX0" fmla="*/ 179551 w 179450"/>
                <a:gd name="connsiteY0" fmla="*/ 89725 h 179451"/>
                <a:gd name="connsiteX1" fmla="*/ 89826 w 179450"/>
                <a:gd name="connsiteY1" fmla="*/ 179451 h 179451"/>
                <a:gd name="connsiteX2" fmla="*/ 101 w 179450"/>
                <a:gd name="connsiteY2" fmla="*/ 89725 h 179451"/>
                <a:gd name="connsiteX3" fmla="*/ 89826 w 179450"/>
                <a:gd name="connsiteY3" fmla="*/ 0 h 179451"/>
                <a:gd name="connsiteX4" fmla="*/ 179551 w 179450"/>
                <a:gd name="connsiteY4" fmla="*/ 89725 h 17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450" h="179451">
                  <a:moveTo>
                    <a:pt x="179551" y="89725"/>
                  </a:moveTo>
                  <a:cubicBezTo>
                    <a:pt x="179551" y="139280"/>
                    <a:pt x="139380" y="179451"/>
                    <a:pt x="89826" y="179451"/>
                  </a:cubicBezTo>
                  <a:cubicBezTo>
                    <a:pt x="40272" y="179451"/>
                    <a:pt x="101" y="139280"/>
                    <a:pt x="101" y="89725"/>
                  </a:cubicBezTo>
                  <a:cubicBezTo>
                    <a:pt x="101" y="40171"/>
                    <a:pt x="40272" y="0"/>
                    <a:pt x="89826" y="0"/>
                  </a:cubicBezTo>
                  <a:cubicBezTo>
                    <a:pt x="139380" y="0"/>
                    <a:pt x="179551" y="40171"/>
                    <a:pt x="179551" y="89725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3B010C72-178C-CF13-0A53-6860BA2BB583}"/>
                </a:ext>
              </a:extLst>
            </p:cNvPr>
            <p:cNvSpPr/>
            <p:nvPr/>
          </p:nvSpPr>
          <p:spPr>
            <a:xfrm>
              <a:off x="5688584" y="2961813"/>
              <a:ext cx="125054" cy="125055"/>
            </a:xfrm>
            <a:custGeom>
              <a:avLst/>
              <a:gdLst>
                <a:gd name="connsiteX0" fmla="*/ 179551 w 179450"/>
                <a:gd name="connsiteY0" fmla="*/ 89725 h 179451"/>
                <a:gd name="connsiteX1" fmla="*/ 89826 w 179450"/>
                <a:gd name="connsiteY1" fmla="*/ 179451 h 179451"/>
                <a:gd name="connsiteX2" fmla="*/ 101 w 179450"/>
                <a:gd name="connsiteY2" fmla="*/ 89725 h 179451"/>
                <a:gd name="connsiteX3" fmla="*/ 89826 w 179450"/>
                <a:gd name="connsiteY3" fmla="*/ 0 h 179451"/>
                <a:gd name="connsiteX4" fmla="*/ 179551 w 179450"/>
                <a:gd name="connsiteY4" fmla="*/ 89725 h 17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450" h="179451">
                  <a:moveTo>
                    <a:pt x="179551" y="89725"/>
                  </a:moveTo>
                  <a:cubicBezTo>
                    <a:pt x="179551" y="139280"/>
                    <a:pt x="139380" y="179451"/>
                    <a:pt x="89826" y="179451"/>
                  </a:cubicBezTo>
                  <a:cubicBezTo>
                    <a:pt x="40272" y="179451"/>
                    <a:pt x="101" y="139280"/>
                    <a:pt x="101" y="89725"/>
                  </a:cubicBezTo>
                  <a:cubicBezTo>
                    <a:pt x="101" y="40171"/>
                    <a:pt x="40272" y="0"/>
                    <a:pt x="89826" y="0"/>
                  </a:cubicBezTo>
                  <a:cubicBezTo>
                    <a:pt x="139380" y="0"/>
                    <a:pt x="179551" y="40171"/>
                    <a:pt x="179551" y="89725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:a16="http://schemas.microsoft.com/office/drawing/2014/main" id="{6AFE9F33-49C1-5BD9-C086-835608BFEF37}"/>
                </a:ext>
              </a:extLst>
            </p:cNvPr>
            <p:cNvSpPr/>
            <p:nvPr/>
          </p:nvSpPr>
          <p:spPr>
            <a:xfrm>
              <a:off x="1484819" y="4962679"/>
              <a:ext cx="35123" cy="35123"/>
            </a:xfrm>
            <a:custGeom>
              <a:avLst/>
              <a:gdLst>
                <a:gd name="connsiteX0" fmla="*/ 50502 w 50402"/>
                <a:gd name="connsiteY0" fmla="*/ 25201 h 50402"/>
                <a:gd name="connsiteX1" fmla="*/ 25301 w 50402"/>
                <a:gd name="connsiteY1" fmla="*/ 50402 h 50402"/>
                <a:gd name="connsiteX2" fmla="*/ 100 w 50402"/>
                <a:gd name="connsiteY2" fmla="*/ 25201 h 50402"/>
                <a:gd name="connsiteX3" fmla="*/ 25301 w 50402"/>
                <a:gd name="connsiteY3" fmla="*/ 0 h 50402"/>
                <a:gd name="connsiteX4" fmla="*/ 50502 w 50402"/>
                <a:gd name="connsiteY4" fmla="*/ 25201 h 50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02" h="50402">
                  <a:moveTo>
                    <a:pt x="50502" y="25201"/>
                  </a:moveTo>
                  <a:cubicBezTo>
                    <a:pt x="50502" y="39119"/>
                    <a:pt x="39219" y="50402"/>
                    <a:pt x="25301" y="50402"/>
                  </a:cubicBezTo>
                  <a:cubicBezTo>
                    <a:pt x="11383" y="50402"/>
                    <a:pt x="100" y="39119"/>
                    <a:pt x="100" y="25201"/>
                  </a:cubicBezTo>
                  <a:cubicBezTo>
                    <a:pt x="100" y="11283"/>
                    <a:pt x="11383" y="0"/>
                    <a:pt x="25301" y="0"/>
                  </a:cubicBezTo>
                  <a:cubicBezTo>
                    <a:pt x="39219" y="0"/>
                    <a:pt x="50502" y="11283"/>
                    <a:pt x="50502" y="25201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id="{AAD4094C-F229-5AA0-61D2-B344218D3F23}"/>
                </a:ext>
              </a:extLst>
            </p:cNvPr>
            <p:cNvSpPr/>
            <p:nvPr/>
          </p:nvSpPr>
          <p:spPr>
            <a:xfrm>
              <a:off x="1484819" y="4962679"/>
              <a:ext cx="35123" cy="35123"/>
            </a:xfrm>
            <a:custGeom>
              <a:avLst/>
              <a:gdLst>
                <a:gd name="connsiteX0" fmla="*/ 50502 w 50402"/>
                <a:gd name="connsiteY0" fmla="*/ 25201 h 50402"/>
                <a:gd name="connsiteX1" fmla="*/ 25301 w 50402"/>
                <a:gd name="connsiteY1" fmla="*/ 50402 h 50402"/>
                <a:gd name="connsiteX2" fmla="*/ 100 w 50402"/>
                <a:gd name="connsiteY2" fmla="*/ 25201 h 50402"/>
                <a:gd name="connsiteX3" fmla="*/ 25301 w 50402"/>
                <a:gd name="connsiteY3" fmla="*/ 0 h 50402"/>
                <a:gd name="connsiteX4" fmla="*/ 50502 w 50402"/>
                <a:gd name="connsiteY4" fmla="*/ 25201 h 50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02" h="50402">
                  <a:moveTo>
                    <a:pt x="50502" y="25201"/>
                  </a:moveTo>
                  <a:cubicBezTo>
                    <a:pt x="50502" y="39119"/>
                    <a:pt x="39219" y="50402"/>
                    <a:pt x="25301" y="50402"/>
                  </a:cubicBezTo>
                  <a:cubicBezTo>
                    <a:pt x="11383" y="50402"/>
                    <a:pt x="100" y="39119"/>
                    <a:pt x="100" y="25201"/>
                  </a:cubicBezTo>
                  <a:cubicBezTo>
                    <a:pt x="100" y="11283"/>
                    <a:pt x="11383" y="0"/>
                    <a:pt x="25301" y="0"/>
                  </a:cubicBezTo>
                  <a:cubicBezTo>
                    <a:pt x="39219" y="0"/>
                    <a:pt x="50502" y="11283"/>
                    <a:pt x="50502" y="25201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id="{232DA8AD-0B21-ABAB-94BE-C8B37D42C3EC}"/>
                </a:ext>
              </a:extLst>
            </p:cNvPr>
            <p:cNvSpPr/>
            <p:nvPr/>
          </p:nvSpPr>
          <p:spPr>
            <a:xfrm>
              <a:off x="1690671" y="4172078"/>
              <a:ext cx="59864" cy="59864"/>
            </a:xfrm>
            <a:custGeom>
              <a:avLst/>
              <a:gdLst>
                <a:gd name="connsiteX0" fmla="*/ 86004 w 85904"/>
                <a:gd name="connsiteY0" fmla="*/ 42952 h 85904"/>
                <a:gd name="connsiteX1" fmla="*/ 43052 w 85904"/>
                <a:gd name="connsiteY1" fmla="*/ 85904 h 85904"/>
                <a:gd name="connsiteX2" fmla="*/ 100 w 85904"/>
                <a:gd name="connsiteY2" fmla="*/ 42952 h 85904"/>
                <a:gd name="connsiteX3" fmla="*/ 43052 w 85904"/>
                <a:gd name="connsiteY3" fmla="*/ 0 h 85904"/>
                <a:gd name="connsiteX4" fmla="*/ 86004 w 85904"/>
                <a:gd name="connsiteY4" fmla="*/ 42952 h 85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904" h="85904">
                  <a:moveTo>
                    <a:pt x="86004" y="42952"/>
                  </a:moveTo>
                  <a:cubicBezTo>
                    <a:pt x="86004" y="66674"/>
                    <a:pt x="66774" y="85904"/>
                    <a:pt x="43052" y="85904"/>
                  </a:cubicBezTo>
                  <a:cubicBezTo>
                    <a:pt x="19330" y="85904"/>
                    <a:pt x="100" y="66674"/>
                    <a:pt x="100" y="42952"/>
                  </a:cubicBezTo>
                  <a:cubicBezTo>
                    <a:pt x="100" y="19230"/>
                    <a:pt x="19330" y="0"/>
                    <a:pt x="43052" y="0"/>
                  </a:cubicBezTo>
                  <a:cubicBezTo>
                    <a:pt x="66774" y="0"/>
                    <a:pt x="86004" y="19230"/>
                    <a:pt x="86004" y="42952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:a16="http://schemas.microsoft.com/office/drawing/2014/main" id="{3BB84899-40B5-4B56-FDA0-DB53E324ECB5}"/>
                </a:ext>
              </a:extLst>
            </p:cNvPr>
            <p:cNvSpPr/>
            <p:nvPr/>
          </p:nvSpPr>
          <p:spPr>
            <a:xfrm>
              <a:off x="1690671" y="4172078"/>
              <a:ext cx="59864" cy="59864"/>
            </a:xfrm>
            <a:custGeom>
              <a:avLst/>
              <a:gdLst>
                <a:gd name="connsiteX0" fmla="*/ 86004 w 85904"/>
                <a:gd name="connsiteY0" fmla="*/ 42952 h 85904"/>
                <a:gd name="connsiteX1" fmla="*/ 43052 w 85904"/>
                <a:gd name="connsiteY1" fmla="*/ 85904 h 85904"/>
                <a:gd name="connsiteX2" fmla="*/ 100 w 85904"/>
                <a:gd name="connsiteY2" fmla="*/ 42952 h 85904"/>
                <a:gd name="connsiteX3" fmla="*/ 43052 w 85904"/>
                <a:gd name="connsiteY3" fmla="*/ 0 h 85904"/>
                <a:gd name="connsiteX4" fmla="*/ 86004 w 85904"/>
                <a:gd name="connsiteY4" fmla="*/ 42952 h 85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904" h="85904">
                  <a:moveTo>
                    <a:pt x="86004" y="42952"/>
                  </a:moveTo>
                  <a:cubicBezTo>
                    <a:pt x="86004" y="66674"/>
                    <a:pt x="66774" y="85904"/>
                    <a:pt x="43052" y="85904"/>
                  </a:cubicBezTo>
                  <a:cubicBezTo>
                    <a:pt x="19330" y="85904"/>
                    <a:pt x="100" y="66674"/>
                    <a:pt x="100" y="42952"/>
                  </a:cubicBezTo>
                  <a:cubicBezTo>
                    <a:pt x="100" y="19230"/>
                    <a:pt x="19330" y="0"/>
                    <a:pt x="43052" y="0"/>
                  </a:cubicBezTo>
                  <a:cubicBezTo>
                    <a:pt x="66774" y="0"/>
                    <a:pt x="86004" y="19230"/>
                    <a:pt x="86004" y="42952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id="{AFCA8DA9-6A21-9755-09AB-E0B8005882A0}"/>
                </a:ext>
              </a:extLst>
            </p:cNvPr>
            <p:cNvSpPr/>
            <p:nvPr/>
          </p:nvSpPr>
          <p:spPr>
            <a:xfrm>
              <a:off x="1525300" y="4749707"/>
              <a:ext cx="34066" cy="34066"/>
            </a:xfrm>
            <a:custGeom>
              <a:avLst/>
              <a:gdLst>
                <a:gd name="connsiteX0" fmla="*/ 48984 w 48883"/>
                <a:gd name="connsiteY0" fmla="*/ 24442 h 48883"/>
                <a:gd name="connsiteX1" fmla="*/ 24542 w 48883"/>
                <a:gd name="connsiteY1" fmla="*/ 48884 h 48883"/>
                <a:gd name="connsiteX2" fmla="*/ 100 w 48883"/>
                <a:gd name="connsiteY2" fmla="*/ 24442 h 48883"/>
                <a:gd name="connsiteX3" fmla="*/ 24542 w 48883"/>
                <a:gd name="connsiteY3" fmla="*/ 0 h 48883"/>
                <a:gd name="connsiteX4" fmla="*/ 48984 w 48883"/>
                <a:gd name="connsiteY4" fmla="*/ 24442 h 4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83" h="48883">
                  <a:moveTo>
                    <a:pt x="48984" y="24442"/>
                  </a:moveTo>
                  <a:cubicBezTo>
                    <a:pt x="48984" y="37941"/>
                    <a:pt x="38041" y="48884"/>
                    <a:pt x="24542" y="48884"/>
                  </a:cubicBezTo>
                  <a:cubicBezTo>
                    <a:pt x="11043" y="48884"/>
                    <a:pt x="100" y="37941"/>
                    <a:pt x="100" y="24442"/>
                  </a:cubicBezTo>
                  <a:cubicBezTo>
                    <a:pt x="100" y="10943"/>
                    <a:pt x="11043" y="0"/>
                    <a:pt x="24542" y="0"/>
                  </a:cubicBezTo>
                  <a:cubicBezTo>
                    <a:pt x="38041" y="0"/>
                    <a:pt x="48984" y="10943"/>
                    <a:pt x="48984" y="24442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id="{B6298F21-23DE-7769-7A28-CDEE20C27C53}"/>
                </a:ext>
              </a:extLst>
            </p:cNvPr>
            <p:cNvSpPr/>
            <p:nvPr/>
          </p:nvSpPr>
          <p:spPr>
            <a:xfrm>
              <a:off x="1525300" y="4749707"/>
              <a:ext cx="34066" cy="34066"/>
            </a:xfrm>
            <a:custGeom>
              <a:avLst/>
              <a:gdLst>
                <a:gd name="connsiteX0" fmla="*/ 48984 w 48883"/>
                <a:gd name="connsiteY0" fmla="*/ 24442 h 48883"/>
                <a:gd name="connsiteX1" fmla="*/ 24542 w 48883"/>
                <a:gd name="connsiteY1" fmla="*/ 48884 h 48883"/>
                <a:gd name="connsiteX2" fmla="*/ 100 w 48883"/>
                <a:gd name="connsiteY2" fmla="*/ 24442 h 48883"/>
                <a:gd name="connsiteX3" fmla="*/ 24542 w 48883"/>
                <a:gd name="connsiteY3" fmla="*/ 0 h 48883"/>
                <a:gd name="connsiteX4" fmla="*/ 48984 w 48883"/>
                <a:gd name="connsiteY4" fmla="*/ 24442 h 4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83" h="48883">
                  <a:moveTo>
                    <a:pt x="48984" y="24442"/>
                  </a:moveTo>
                  <a:cubicBezTo>
                    <a:pt x="48984" y="37941"/>
                    <a:pt x="38041" y="48884"/>
                    <a:pt x="24542" y="48884"/>
                  </a:cubicBezTo>
                  <a:cubicBezTo>
                    <a:pt x="11043" y="48884"/>
                    <a:pt x="100" y="37941"/>
                    <a:pt x="100" y="24442"/>
                  </a:cubicBezTo>
                  <a:cubicBezTo>
                    <a:pt x="100" y="10943"/>
                    <a:pt x="11043" y="0"/>
                    <a:pt x="24542" y="0"/>
                  </a:cubicBezTo>
                  <a:cubicBezTo>
                    <a:pt x="38041" y="0"/>
                    <a:pt x="48984" y="10943"/>
                    <a:pt x="48984" y="24442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:a16="http://schemas.microsoft.com/office/drawing/2014/main" id="{9D13424D-DDB3-9142-DE28-9C0AB9F866F0}"/>
                </a:ext>
              </a:extLst>
            </p:cNvPr>
            <p:cNvSpPr/>
            <p:nvPr/>
          </p:nvSpPr>
          <p:spPr>
            <a:xfrm>
              <a:off x="1460342" y="4787233"/>
              <a:ext cx="14112" cy="14112"/>
            </a:xfrm>
            <a:custGeom>
              <a:avLst/>
              <a:gdLst>
                <a:gd name="connsiteX0" fmla="*/ 20352 w 20251"/>
                <a:gd name="connsiteY0" fmla="*/ 10126 h 20251"/>
                <a:gd name="connsiteX1" fmla="*/ 10226 w 20251"/>
                <a:gd name="connsiteY1" fmla="*/ 20252 h 20251"/>
                <a:gd name="connsiteX2" fmla="*/ 100 w 20251"/>
                <a:gd name="connsiteY2" fmla="*/ 10126 h 20251"/>
                <a:gd name="connsiteX3" fmla="*/ 10226 w 20251"/>
                <a:gd name="connsiteY3" fmla="*/ 0 h 20251"/>
                <a:gd name="connsiteX4" fmla="*/ 20352 w 20251"/>
                <a:gd name="connsiteY4" fmla="*/ 10126 h 20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51" h="20251">
                  <a:moveTo>
                    <a:pt x="20352" y="10126"/>
                  </a:moveTo>
                  <a:cubicBezTo>
                    <a:pt x="20352" y="15718"/>
                    <a:pt x="15818" y="20252"/>
                    <a:pt x="10226" y="20252"/>
                  </a:cubicBezTo>
                  <a:cubicBezTo>
                    <a:pt x="4634" y="20252"/>
                    <a:pt x="100" y="15718"/>
                    <a:pt x="100" y="10126"/>
                  </a:cubicBezTo>
                  <a:cubicBezTo>
                    <a:pt x="100" y="4533"/>
                    <a:pt x="4634" y="0"/>
                    <a:pt x="10226" y="0"/>
                  </a:cubicBezTo>
                  <a:cubicBezTo>
                    <a:pt x="15818" y="0"/>
                    <a:pt x="20352" y="4533"/>
                    <a:pt x="20352" y="10126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16" name="Freeform: Shape 915">
              <a:extLst>
                <a:ext uri="{FF2B5EF4-FFF2-40B4-BE49-F238E27FC236}">
                  <a16:creationId xmlns:a16="http://schemas.microsoft.com/office/drawing/2014/main" id="{03BDC2B9-C3F6-CB17-C911-6E7F97923083}"/>
                </a:ext>
              </a:extLst>
            </p:cNvPr>
            <p:cNvSpPr/>
            <p:nvPr/>
          </p:nvSpPr>
          <p:spPr>
            <a:xfrm>
              <a:off x="1460342" y="4787233"/>
              <a:ext cx="14112" cy="14112"/>
            </a:xfrm>
            <a:custGeom>
              <a:avLst/>
              <a:gdLst>
                <a:gd name="connsiteX0" fmla="*/ 20352 w 20251"/>
                <a:gd name="connsiteY0" fmla="*/ 10126 h 20251"/>
                <a:gd name="connsiteX1" fmla="*/ 10226 w 20251"/>
                <a:gd name="connsiteY1" fmla="*/ 20252 h 20251"/>
                <a:gd name="connsiteX2" fmla="*/ 100 w 20251"/>
                <a:gd name="connsiteY2" fmla="*/ 10126 h 20251"/>
                <a:gd name="connsiteX3" fmla="*/ 10226 w 20251"/>
                <a:gd name="connsiteY3" fmla="*/ 0 h 20251"/>
                <a:gd name="connsiteX4" fmla="*/ 20352 w 20251"/>
                <a:gd name="connsiteY4" fmla="*/ 10126 h 20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51" h="20251">
                  <a:moveTo>
                    <a:pt x="20352" y="10126"/>
                  </a:moveTo>
                  <a:cubicBezTo>
                    <a:pt x="20352" y="15718"/>
                    <a:pt x="15818" y="20252"/>
                    <a:pt x="10226" y="20252"/>
                  </a:cubicBezTo>
                  <a:cubicBezTo>
                    <a:pt x="4634" y="20252"/>
                    <a:pt x="100" y="15718"/>
                    <a:pt x="100" y="10126"/>
                  </a:cubicBezTo>
                  <a:cubicBezTo>
                    <a:pt x="100" y="4533"/>
                    <a:pt x="4634" y="0"/>
                    <a:pt x="10226" y="0"/>
                  </a:cubicBezTo>
                  <a:cubicBezTo>
                    <a:pt x="15818" y="0"/>
                    <a:pt x="20352" y="4533"/>
                    <a:pt x="20352" y="10126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id="{1E19F7E3-C604-3EDA-99A3-180A35E7D2D4}"/>
                </a:ext>
              </a:extLst>
            </p:cNvPr>
            <p:cNvSpPr/>
            <p:nvPr/>
          </p:nvSpPr>
          <p:spPr>
            <a:xfrm>
              <a:off x="1453229" y="5786356"/>
              <a:ext cx="13095" cy="13095"/>
            </a:xfrm>
            <a:custGeom>
              <a:avLst/>
              <a:gdLst>
                <a:gd name="connsiteX0" fmla="*/ 18890 w 18790"/>
                <a:gd name="connsiteY0" fmla="*/ 9395 h 18790"/>
                <a:gd name="connsiteX1" fmla="*/ 9495 w 18790"/>
                <a:gd name="connsiteY1" fmla="*/ 18790 h 18790"/>
                <a:gd name="connsiteX2" fmla="*/ 100 w 18790"/>
                <a:gd name="connsiteY2" fmla="*/ 9395 h 18790"/>
                <a:gd name="connsiteX3" fmla="*/ 9495 w 18790"/>
                <a:gd name="connsiteY3" fmla="*/ 0 h 18790"/>
                <a:gd name="connsiteX4" fmla="*/ 18890 w 18790"/>
                <a:gd name="connsiteY4" fmla="*/ 9395 h 18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0" h="18790">
                  <a:moveTo>
                    <a:pt x="18890" y="9395"/>
                  </a:moveTo>
                  <a:cubicBezTo>
                    <a:pt x="18890" y="14584"/>
                    <a:pt x="14684" y="18790"/>
                    <a:pt x="9495" y="18790"/>
                  </a:cubicBezTo>
                  <a:cubicBezTo>
                    <a:pt x="4306" y="18790"/>
                    <a:pt x="100" y="14584"/>
                    <a:pt x="100" y="9395"/>
                  </a:cubicBezTo>
                  <a:cubicBezTo>
                    <a:pt x="100" y="4206"/>
                    <a:pt x="4306" y="0"/>
                    <a:pt x="9495" y="0"/>
                  </a:cubicBezTo>
                  <a:cubicBezTo>
                    <a:pt x="14684" y="0"/>
                    <a:pt x="18890" y="4206"/>
                    <a:pt x="18890" y="9395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id="{EFD08FBF-F41C-D4C2-4503-D14F62946806}"/>
                </a:ext>
              </a:extLst>
            </p:cNvPr>
            <p:cNvSpPr/>
            <p:nvPr/>
          </p:nvSpPr>
          <p:spPr>
            <a:xfrm>
              <a:off x="1453229" y="5786356"/>
              <a:ext cx="13095" cy="13095"/>
            </a:xfrm>
            <a:custGeom>
              <a:avLst/>
              <a:gdLst>
                <a:gd name="connsiteX0" fmla="*/ 18890 w 18790"/>
                <a:gd name="connsiteY0" fmla="*/ 9395 h 18790"/>
                <a:gd name="connsiteX1" fmla="*/ 9495 w 18790"/>
                <a:gd name="connsiteY1" fmla="*/ 18790 h 18790"/>
                <a:gd name="connsiteX2" fmla="*/ 100 w 18790"/>
                <a:gd name="connsiteY2" fmla="*/ 9395 h 18790"/>
                <a:gd name="connsiteX3" fmla="*/ 9495 w 18790"/>
                <a:gd name="connsiteY3" fmla="*/ 0 h 18790"/>
                <a:gd name="connsiteX4" fmla="*/ 18890 w 18790"/>
                <a:gd name="connsiteY4" fmla="*/ 9395 h 18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0" h="18790">
                  <a:moveTo>
                    <a:pt x="18890" y="9395"/>
                  </a:moveTo>
                  <a:cubicBezTo>
                    <a:pt x="18890" y="14584"/>
                    <a:pt x="14684" y="18790"/>
                    <a:pt x="9495" y="18790"/>
                  </a:cubicBezTo>
                  <a:cubicBezTo>
                    <a:pt x="4306" y="18790"/>
                    <a:pt x="100" y="14584"/>
                    <a:pt x="100" y="9395"/>
                  </a:cubicBezTo>
                  <a:cubicBezTo>
                    <a:pt x="100" y="4206"/>
                    <a:pt x="4306" y="0"/>
                    <a:pt x="9495" y="0"/>
                  </a:cubicBezTo>
                  <a:cubicBezTo>
                    <a:pt x="14684" y="0"/>
                    <a:pt x="18890" y="4206"/>
                    <a:pt x="18890" y="9395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id="{2F3830F8-AFCA-AD18-4A10-B1B2A9B71E9D}"/>
                </a:ext>
              </a:extLst>
            </p:cNvPr>
            <p:cNvSpPr/>
            <p:nvPr/>
          </p:nvSpPr>
          <p:spPr>
            <a:xfrm>
              <a:off x="1990119" y="3994955"/>
              <a:ext cx="124858" cy="124858"/>
            </a:xfrm>
            <a:custGeom>
              <a:avLst/>
              <a:gdLst>
                <a:gd name="connsiteX0" fmla="*/ 179269 w 179168"/>
                <a:gd name="connsiteY0" fmla="*/ 89584 h 179168"/>
                <a:gd name="connsiteX1" fmla="*/ 89684 w 179168"/>
                <a:gd name="connsiteY1" fmla="*/ 179169 h 179168"/>
                <a:gd name="connsiteX2" fmla="*/ 100 w 179168"/>
                <a:gd name="connsiteY2" fmla="*/ 89584 h 179168"/>
                <a:gd name="connsiteX3" fmla="*/ 89684 w 179168"/>
                <a:gd name="connsiteY3" fmla="*/ 0 h 179168"/>
                <a:gd name="connsiteX4" fmla="*/ 179269 w 179168"/>
                <a:gd name="connsiteY4" fmla="*/ 89584 h 179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168" h="179168">
                  <a:moveTo>
                    <a:pt x="179269" y="89584"/>
                  </a:moveTo>
                  <a:cubicBezTo>
                    <a:pt x="179269" y="139060"/>
                    <a:pt x="139161" y="179169"/>
                    <a:pt x="89684" y="179169"/>
                  </a:cubicBezTo>
                  <a:cubicBezTo>
                    <a:pt x="40208" y="179169"/>
                    <a:pt x="100" y="139060"/>
                    <a:pt x="100" y="89584"/>
                  </a:cubicBezTo>
                  <a:cubicBezTo>
                    <a:pt x="100" y="40108"/>
                    <a:pt x="40208" y="0"/>
                    <a:pt x="89684" y="0"/>
                  </a:cubicBezTo>
                  <a:cubicBezTo>
                    <a:pt x="139161" y="0"/>
                    <a:pt x="179269" y="40108"/>
                    <a:pt x="179269" y="89584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id="{8207D7A5-B75B-7698-D555-75867F06EA76}"/>
                </a:ext>
              </a:extLst>
            </p:cNvPr>
            <p:cNvSpPr/>
            <p:nvPr/>
          </p:nvSpPr>
          <p:spPr>
            <a:xfrm>
              <a:off x="1990119" y="3994955"/>
              <a:ext cx="124858" cy="124858"/>
            </a:xfrm>
            <a:custGeom>
              <a:avLst/>
              <a:gdLst>
                <a:gd name="connsiteX0" fmla="*/ 179269 w 179168"/>
                <a:gd name="connsiteY0" fmla="*/ 89584 h 179168"/>
                <a:gd name="connsiteX1" fmla="*/ 89684 w 179168"/>
                <a:gd name="connsiteY1" fmla="*/ 179169 h 179168"/>
                <a:gd name="connsiteX2" fmla="*/ 100 w 179168"/>
                <a:gd name="connsiteY2" fmla="*/ 89584 h 179168"/>
                <a:gd name="connsiteX3" fmla="*/ 89684 w 179168"/>
                <a:gd name="connsiteY3" fmla="*/ 0 h 179168"/>
                <a:gd name="connsiteX4" fmla="*/ 179269 w 179168"/>
                <a:gd name="connsiteY4" fmla="*/ 89584 h 179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168" h="179168">
                  <a:moveTo>
                    <a:pt x="179269" y="89584"/>
                  </a:moveTo>
                  <a:cubicBezTo>
                    <a:pt x="179269" y="139060"/>
                    <a:pt x="139161" y="179169"/>
                    <a:pt x="89684" y="179169"/>
                  </a:cubicBezTo>
                  <a:cubicBezTo>
                    <a:pt x="40208" y="179169"/>
                    <a:pt x="100" y="139060"/>
                    <a:pt x="100" y="89584"/>
                  </a:cubicBezTo>
                  <a:cubicBezTo>
                    <a:pt x="100" y="40108"/>
                    <a:pt x="40208" y="0"/>
                    <a:pt x="89684" y="0"/>
                  </a:cubicBezTo>
                  <a:cubicBezTo>
                    <a:pt x="139161" y="0"/>
                    <a:pt x="179269" y="40108"/>
                    <a:pt x="179269" y="89584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id="{5119FE72-93DD-939A-6DE7-F2AD2627DA05}"/>
                </a:ext>
              </a:extLst>
            </p:cNvPr>
            <p:cNvSpPr/>
            <p:nvPr/>
          </p:nvSpPr>
          <p:spPr>
            <a:xfrm>
              <a:off x="1505566" y="5352023"/>
              <a:ext cx="27771" cy="27771"/>
            </a:xfrm>
            <a:custGeom>
              <a:avLst/>
              <a:gdLst>
                <a:gd name="connsiteX0" fmla="*/ 39951 w 39851"/>
                <a:gd name="connsiteY0" fmla="*/ 19926 h 39851"/>
                <a:gd name="connsiteX1" fmla="*/ 20026 w 39851"/>
                <a:gd name="connsiteY1" fmla="*/ 39851 h 39851"/>
                <a:gd name="connsiteX2" fmla="*/ 100 w 39851"/>
                <a:gd name="connsiteY2" fmla="*/ 19926 h 39851"/>
                <a:gd name="connsiteX3" fmla="*/ 20026 w 39851"/>
                <a:gd name="connsiteY3" fmla="*/ 0 h 39851"/>
                <a:gd name="connsiteX4" fmla="*/ 39951 w 39851"/>
                <a:gd name="connsiteY4" fmla="*/ 19926 h 3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51" h="39851">
                  <a:moveTo>
                    <a:pt x="39951" y="19926"/>
                  </a:moveTo>
                  <a:cubicBezTo>
                    <a:pt x="39951" y="30930"/>
                    <a:pt x="31030" y="39851"/>
                    <a:pt x="20026" y="39851"/>
                  </a:cubicBezTo>
                  <a:cubicBezTo>
                    <a:pt x="9021" y="39851"/>
                    <a:pt x="100" y="30930"/>
                    <a:pt x="100" y="19926"/>
                  </a:cubicBezTo>
                  <a:cubicBezTo>
                    <a:pt x="100" y="8921"/>
                    <a:pt x="9021" y="0"/>
                    <a:pt x="20026" y="0"/>
                  </a:cubicBezTo>
                  <a:cubicBezTo>
                    <a:pt x="31030" y="0"/>
                    <a:pt x="39951" y="8921"/>
                    <a:pt x="39951" y="19926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:a16="http://schemas.microsoft.com/office/drawing/2014/main" id="{07663C03-90F6-B97F-438C-2C85675DDC37}"/>
                </a:ext>
              </a:extLst>
            </p:cNvPr>
            <p:cNvSpPr/>
            <p:nvPr/>
          </p:nvSpPr>
          <p:spPr>
            <a:xfrm>
              <a:off x="1505566" y="5352023"/>
              <a:ext cx="27771" cy="27771"/>
            </a:xfrm>
            <a:custGeom>
              <a:avLst/>
              <a:gdLst>
                <a:gd name="connsiteX0" fmla="*/ 39951 w 39851"/>
                <a:gd name="connsiteY0" fmla="*/ 19926 h 39851"/>
                <a:gd name="connsiteX1" fmla="*/ 20026 w 39851"/>
                <a:gd name="connsiteY1" fmla="*/ 39851 h 39851"/>
                <a:gd name="connsiteX2" fmla="*/ 100 w 39851"/>
                <a:gd name="connsiteY2" fmla="*/ 19926 h 39851"/>
                <a:gd name="connsiteX3" fmla="*/ 20026 w 39851"/>
                <a:gd name="connsiteY3" fmla="*/ 0 h 39851"/>
                <a:gd name="connsiteX4" fmla="*/ 39951 w 39851"/>
                <a:gd name="connsiteY4" fmla="*/ 19926 h 3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51" h="39851">
                  <a:moveTo>
                    <a:pt x="39951" y="19926"/>
                  </a:moveTo>
                  <a:cubicBezTo>
                    <a:pt x="39951" y="30930"/>
                    <a:pt x="31030" y="39851"/>
                    <a:pt x="20026" y="39851"/>
                  </a:cubicBezTo>
                  <a:cubicBezTo>
                    <a:pt x="9021" y="39851"/>
                    <a:pt x="100" y="30930"/>
                    <a:pt x="100" y="19926"/>
                  </a:cubicBezTo>
                  <a:cubicBezTo>
                    <a:pt x="100" y="8921"/>
                    <a:pt x="9021" y="0"/>
                    <a:pt x="20026" y="0"/>
                  </a:cubicBezTo>
                  <a:cubicBezTo>
                    <a:pt x="31030" y="0"/>
                    <a:pt x="39951" y="8921"/>
                    <a:pt x="39951" y="19926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id="{52842A6D-17A7-AE7F-C7CC-A3D204F1F4C2}"/>
                </a:ext>
              </a:extLst>
            </p:cNvPr>
            <p:cNvSpPr/>
            <p:nvPr/>
          </p:nvSpPr>
          <p:spPr>
            <a:xfrm>
              <a:off x="1726210" y="3748751"/>
              <a:ext cx="66309" cy="66309"/>
            </a:xfrm>
            <a:custGeom>
              <a:avLst/>
              <a:gdLst>
                <a:gd name="connsiteX0" fmla="*/ 95253 w 95152"/>
                <a:gd name="connsiteY0" fmla="*/ 47576 h 95152"/>
                <a:gd name="connsiteX1" fmla="*/ 47676 w 95152"/>
                <a:gd name="connsiteY1" fmla="*/ 95153 h 95152"/>
                <a:gd name="connsiteX2" fmla="*/ 100 w 95152"/>
                <a:gd name="connsiteY2" fmla="*/ 47576 h 95152"/>
                <a:gd name="connsiteX3" fmla="*/ 47676 w 95152"/>
                <a:gd name="connsiteY3" fmla="*/ 0 h 95152"/>
                <a:gd name="connsiteX4" fmla="*/ 95253 w 95152"/>
                <a:gd name="connsiteY4" fmla="*/ 47576 h 9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52" h="95152">
                  <a:moveTo>
                    <a:pt x="95253" y="47576"/>
                  </a:moveTo>
                  <a:cubicBezTo>
                    <a:pt x="95253" y="73852"/>
                    <a:pt x="73952" y="95153"/>
                    <a:pt x="47676" y="95153"/>
                  </a:cubicBezTo>
                  <a:cubicBezTo>
                    <a:pt x="21401" y="95153"/>
                    <a:pt x="100" y="73852"/>
                    <a:pt x="100" y="47576"/>
                  </a:cubicBezTo>
                  <a:cubicBezTo>
                    <a:pt x="100" y="21301"/>
                    <a:pt x="21401" y="0"/>
                    <a:pt x="47676" y="0"/>
                  </a:cubicBezTo>
                  <a:cubicBezTo>
                    <a:pt x="73952" y="0"/>
                    <a:pt x="95253" y="21301"/>
                    <a:pt x="95253" y="47576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id="{17BA333F-B621-E8D4-0BC8-2B8CAC8F54CC}"/>
                </a:ext>
              </a:extLst>
            </p:cNvPr>
            <p:cNvSpPr/>
            <p:nvPr/>
          </p:nvSpPr>
          <p:spPr>
            <a:xfrm>
              <a:off x="1726210" y="3748751"/>
              <a:ext cx="66309" cy="66309"/>
            </a:xfrm>
            <a:custGeom>
              <a:avLst/>
              <a:gdLst>
                <a:gd name="connsiteX0" fmla="*/ 95253 w 95152"/>
                <a:gd name="connsiteY0" fmla="*/ 47576 h 95152"/>
                <a:gd name="connsiteX1" fmla="*/ 47676 w 95152"/>
                <a:gd name="connsiteY1" fmla="*/ 95153 h 95152"/>
                <a:gd name="connsiteX2" fmla="*/ 100 w 95152"/>
                <a:gd name="connsiteY2" fmla="*/ 47576 h 95152"/>
                <a:gd name="connsiteX3" fmla="*/ 47676 w 95152"/>
                <a:gd name="connsiteY3" fmla="*/ 0 h 95152"/>
                <a:gd name="connsiteX4" fmla="*/ 95253 w 95152"/>
                <a:gd name="connsiteY4" fmla="*/ 47576 h 9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52" h="95152">
                  <a:moveTo>
                    <a:pt x="95253" y="47576"/>
                  </a:moveTo>
                  <a:cubicBezTo>
                    <a:pt x="95253" y="73852"/>
                    <a:pt x="73952" y="95153"/>
                    <a:pt x="47676" y="95153"/>
                  </a:cubicBezTo>
                  <a:cubicBezTo>
                    <a:pt x="21401" y="95153"/>
                    <a:pt x="100" y="73852"/>
                    <a:pt x="100" y="47576"/>
                  </a:cubicBezTo>
                  <a:cubicBezTo>
                    <a:pt x="100" y="21301"/>
                    <a:pt x="21401" y="0"/>
                    <a:pt x="47676" y="0"/>
                  </a:cubicBezTo>
                  <a:cubicBezTo>
                    <a:pt x="73952" y="0"/>
                    <a:pt x="95253" y="21301"/>
                    <a:pt x="95253" y="47576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id="{5D2BE875-A9DC-D967-3E0F-DA9CFD5B71EE}"/>
                </a:ext>
              </a:extLst>
            </p:cNvPr>
            <p:cNvSpPr/>
            <p:nvPr/>
          </p:nvSpPr>
          <p:spPr>
            <a:xfrm>
              <a:off x="3650730" y="2924049"/>
              <a:ext cx="90388" cy="90388"/>
            </a:xfrm>
            <a:custGeom>
              <a:avLst/>
              <a:gdLst>
                <a:gd name="connsiteX0" fmla="*/ 129806 w 129705"/>
                <a:gd name="connsiteY0" fmla="*/ 64853 h 129705"/>
                <a:gd name="connsiteX1" fmla="*/ 64953 w 129705"/>
                <a:gd name="connsiteY1" fmla="*/ 129706 h 129705"/>
                <a:gd name="connsiteX2" fmla="*/ 100 w 129705"/>
                <a:gd name="connsiteY2" fmla="*/ 64853 h 129705"/>
                <a:gd name="connsiteX3" fmla="*/ 64953 w 129705"/>
                <a:gd name="connsiteY3" fmla="*/ 0 h 129705"/>
                <a:gd name="connsiteX4" fmla="*/ 129806 w 129705"/>
                <a:gd name="connsiteY4" fmla="*/ 64853 h 12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705" h="129705">
                  <a:moveTo>
                    <a:pt x="129806" y="64853"/>
                  </a:moveTo>
                  <a:cubicBezTo>
                    <a:pt x="129806" y="100670"/>
                    <a:pt x="100770" y="129706"/>
                    <a:pt x="64953" y="129706"/>
                  </a:cubicBezTo>
                  <a:cubicBezTo>
                    <a:pt x="29135" y="129706"/>
                    <a:pt x="100" y="100670"/>
                    <a:pt x="100" y="64853"/>
                  </a:cubicBezTo>
                  <a:cubicBezTo>
                    <a:pt x="100" y="29036"/>
                    <a:pt x="29135" y="0"/>
                    <a:pt x="64953" y="0"/>
                  </a:cubicBezTo>
                  <a:cubicBezTo>
                    <a:pt x="100770" y="0"/>
                    <a:pt x="129806" y="29036"/>
                    <a:pt x="129806" y="64853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:a16="http://schemas.microsoft.com/office/drawing/2014/main" id="{9BFDC402-EBCC-DB31-690B-2C217CDD93F7}"/>
                </a:ext>
              </a:extLst>
            </p:cNvPr>
            <p:cNvSpPr/>
            <p:nvPr/>
          </p:nvSpPr>
          <p:spPr>
            <a:xfrm>
              <a:off x="3650730" y="2924049"/>
              <a:ext cx="90388" cy="90388"/>
            </a:xfrm>
            <a:custGeom>
              <a:avLst/>
              <a:gdLst>
                <a:gd name="connsiteX0" fmla="*/ 129806 w 129705"/>
                <a:gd name="connsiteY0" fmla="*/ 64853 h 129705"/>
                <a:gd name="connsiteX1" fmla="*/ 64953 w 129705"/>
                <a:gd name="connsiteY1" fmla="*/ 129706 h 129705"/>
                <a:gd name="connsiteX2" fmla="*/ 100 w 129705"/>
                <a:gd name="connsiteY2" fmla="*/ 64853 h 129705"/>
                <a:gd name="connsiteX3" fmla="*/ 64953 w 129705"/>
                <a:gd name="connsiteY3" fmla="*/ 0 h 129705"/>
                <a:gd name="connsiteX4" fmla="*/ 129806 w 129705"/>
                <a:gd name="connsiteY4" fmla="*/ 64853 h 12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705" h="129705">
                  <a:moveTo>
                    <a:pt x="129806" y="64853"/>
                  </a:moveTo>
                  <a:cubicBezTo>
                    <a:pt x="129806" y="100670"/>
                    <a:pt x="100770" y="129706"/>
                    <a:pt x="64953" y="129706"/>
                  </a:cubicBezTo>
                  <a:cubicBezTo>
                    <a:pt x="29135" y="129706"/>
                    <a:pt x="100" y="100670"/>
                    <a:pt x="100" y="64853"/>
                  </a:cubicBezTo>
                  <a:cubicBezTo>
                    <a:pt x="100" y="29036"/>
                    <a:pt x="29135" y="0"/>
                    <a:pt x="64953" y="0"/>
                  </a:cubicBezTo>
                  <a:cubicBezTo>
                    <a:pt x="100770" y="0"/>
                    <a:pt x="129806" y="29036"/>
                    <a:pt x="129806" y="64853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id="{C8D682DD-CE54-B2BD-48A4-F5648C2D5464}"/>
                </a:ext>
              </a:extLst>
            </p:cNvPr>
            <p:cNvSpPr/>
            <p:nvPr/>
          </p:nvSpPr>
          <p:spPr>
            <a:xfrm>
              <a:off x="1552709" y="4722646"/>
              <a:ext cx="46871" cy="46871"/>
            </a:xfrm>
            <a:custGeom>
              <a:avLst/>
              <a:gdLst>
                <a:gd name="connsiteX0" fmla="*/ 67359 w 67259"/>
                <a:gd name="connsiteY0" fmla="*/ 33629 h 67259"/>
                <a:gd name="connsiteX1" fmla="*/ 33730 w 67259"/>
                <a:gd name="connsiteY1" fmla="*/ 67259 h 67259"/>
                <a:gd name="connsiteX2" fmla="*/ 100 w 67259"/>
                <a:gd name="connsiteY2" fmla="*/ 33629 h 67259"/>
                <a:gd name="connsiteX3" fmla="*/ 33730 w 67259"/>
                <a:gd name="connsiteY3" fmla="*/ 0 h 67259"/>
                <a:gd name="connsiteX4" fmla="*/ 67359 w 67259"/>
                <a:gd name="connsiteY4" fmla="*/ 33629 h 6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59" h="67259">
                  <a:moveTo>
                    <a:pt x="67359" y="33629"/>
                  </a:moveTo>
                  <a:cubicBezTo>
                    <a:pt x="67359" y="52203"/>
                    <a:pt x="52303" y="67259"/>
                    <a:pt x="33730" y="67259"/>
                  </a:cubicBezTo>
                  <a:cubicBezTo>
                    <a:pt x="15156" y="67259"/>
                    <a:pt x="100" y="52203"/>
                    <a:pt x="100" y="33629"/>
                  </a:cubicBezTo>
                  <a:cubicBezTo>
                    <a:pt x="100" y="15056"/>
                    <a:pt x="15156" y="0"/>
                    <a:pt x="33730" y="0"/>
                  </a:cubicBezTo>
                  <a:cubicBezTo>
                    <a:pt x="52303" y="0"/>
                    <a:pt x="67359" y="15056"/>
                    <a:pt x="67359" y="33629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BCB7393F-1E44-6C37-3045-B24810BEF355}"/>
                </a:ext>
              </a:extLst>
            </p:cNvPr>
            <p:cNvSpPr/>
            <p:nvPr/>
          </p:nvSpPr>
          <p:spPr>
            <a:xfrm>
              <a:off x="1552709" y="4722646"/>
              <a:ext cx="46871" cy="46871"/>
            </a:xfrm>
            <a:custGeom>
              <a:avLst/>
              <a:gdLst>
                <a:gd name="connsiteX0" fmla="*/ 67359 w 67259"/>
                <a:gd name="connsiteY0" fmla="*/ 33629 h 67259"/>
                <a:gd name="connsiteX1" fmla="*/ 33730 w 67259"/>
                <a:gd name="connsiteY1" fmla="*/ 67259 h 67259"/>
                <a:gd name="connsiteX2" fmla="*/ 100 w 67259"/>
                <a:gd name="connsiteY2" fmla="*/ 33629 h 67259"/>
                <a:gd name="connsiteX3" fmla="*/ 33730 w 67259"/>
                <a:gd name="connsiteY3" fmla="*/ 0 h 67259"/>
                <a:gd name="connsiteX4" fmla="*/ 67359 w 67259"/>
                <a:gd name="connsiteY4" fmla="*/ 33629 h 6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59" h="67259">
                  <a:moveTo>
                    <a:pt x="67359" y="33629"/>
                  </a:moveTo>
                  <a:cubicBezTo>
                    <a:pt x="67359" y="52203"/>
                    <a:pt x="52303" y="67259"/>
                    <a:pt x="33730" y="67259"/>
                  </a:cubicBezTo>
                  <a:cubicBezTo>
                    <a:pt x="15156" y="67259"/>
                    <a:pt x="100" y="52203"/>
                    <a:pt x="100" y="33629"/>
                  </a:cubicBezTo>
                  <a:cubicBezTo>
                    <a:pt x="100" y="15056"/>
                    <a:pt x="15156" y="0"/>
                    <a:pt x="33730" y="0"/>
                  </a:cubicBezTo>
                  <a:cubicBezTo>
                    <a:pt x="52303" y="0"/>
                    <a:pt x="67359" y="15056"/>
                    <a:pt x="67359" y="33629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id="{834F6857-A2B0-DD64-1DFF-4B1DE2DFC580}"/>
                </a:ext>
              </a:extLst>
            </p:cNvPr>
            <p:cNvSpPr/>
            <p:nvPr/>
          </p:nvSpPr>
          <p:spPr>
            <a:xfrm>
              <a:off x="1459558" y="5507407"/>
              <a:ext cx="20031" cy="20031"/>
            </a:xfrm>
            <a:custGeom>
              <a:avLst/>
              <a:gdLst>
                <a:gd name="connsiteX0" fmla="*/ 28846 w 28745"/>
                <a:gd name="connsiteY0" fmla="*/ 14373 h 28745"/>
                <a:gd name="connsiteX1" fmla="*/ 14473 w 28745"/>
                <a:gd name="connsiteY1" fmla="*/ 28746 h 28745"/>
                <a:gd name="connsiteX2" fmla="*/ 100 w 28745"/>
                <a:gd name="connsiteY2" fmla="*/ 14373 h 28745"/>
                <a:gd name="connsiteX3" fmla="*/ 14473 w 28745"/>
                <a:gd name="connsiteY3" fmla="*/ 0 h 28745"/>
                <a:gd name="connsiteX4" fmla="*/ 28846 w 28745"/>
                <a:gd name="connsiteY4" fmla="*/ 14373 h 2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45" h="28745">
                  <a:moveTo>
                    <a:pt x="28846" y="14373"/>
                  </a:moveTo>
                  <a:cubicBezTo>
                    <a:pt x="28846" y="22311"/>
                    <a:pt x="22411" y="28746"/>
                    <a:pt x="14473" y="28746"/>
                  </a:cubicBezTo>
                  <a:cubicBezTo>
                    <a:pt x="6535" y="28746"/>
                    <a:pt x="100" y="22311"/>
                    <a:pt x="100" y="14373"/>
                  </a:cubicBezTo>
                  <a:cubicBezTo>
                    <a:pt x="100" y="6435"/>
                    <a:pt x="6535" y="0"/>
                    <a:pt x="14473" y="0"/>
                  </a:cubicBezTo>
                  <a:cubicBezTo>
                    <a:pt x="22411" y="0"/>
                    <a:pt x="28846" y="6435"/>
                    <a:pt x="28846" y="14373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69B09EB6-2BDB-0B4A-21A7-51FC7F651972}"/>
                </a:ext>
              </a:extLst>
            </p:cNvPr>
            <p:cNvSpPr/>
            <p:nvPr/>
          </p:nvSpPr>
          <p:spPr>
            <a:xfrm>
              <a:off x="1459558" y="5507407"/>
              <a:ext cx="20031" cy="20031"/>
            </a:xfrm>
            <a:custGeom>
              <a:avLst/>
              <a:gdLst>
                <a:gd name="connsiteX0" fmla="*/ 28846 w 28745"/>
                <a:gd name="connsiteY0" fmla="*/ 14373 h 28745"/>
                <a:gd name="connsiteX1" fmla="*/ 14473 w 28745"/>
                <a:gd name="connsiteY1" fmla="*/ 28746 h 28745"/>
                <a:gd name="connsiteX2" fmla="*/ 100 w 28745"/>
                <a:gd name="connsiteY2" fmla="*/ 14373 h 28745"/>
                <a:gd name="connsiteX3" fmla="*/ 14473 w 28745"/>
                <a:gd name="connsiteY3" fmla="*/ 0 h 28745"/>
                <a:gd name="connsiteX4" fmla="*/ 28846 w 28745"/>
                <a:gd name="connsiteY4" fmla="*/ 14373 h 2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45" h="28745">
                  <a:moveTo>
                    <a:pt x="28846" y="14373"/>
                  </a:moveTo>
                  <a:cubicBezTo>
                    <a:pt x="28846" y="22311"/>
                    <a:pt x="22411" y="28746"/>
                    <a:pt x="14473" y="28746"/>
                  </a:cubicBezTo>
                  <a:cubicBezTo>
                    <a:pt x="6535" y="28746"/>
                    <a:pt x="100" y="22311"/>
                    <a:pt x="100" y="14373"/>
                  </a:cubicBezTo>
                  <a:cubicBezTo>
                    <a:pt x="100" y="6435"/>
                    <a:pt x="6535" y="0"/>
                    <a:pt x="14473" y="0"/>
                  </a:cubicBezTo>
                  <a:cubicBezTo>
                    <a:pt x="22411" y="0"/>
                    <a:pt x="28846" y="6435"/>
                    <a:pt x="28846" y="14373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2E8FFF5A-4294-9D88-562B-662F9C4D3757}"/>
                </a:ext>
              </a:extLst>
            </p:cNvPr>
            <p:cNvSpPr/>
            <p:nvPr/>
          </p:nvSpPr>
          <p:spPr>
            <a:xfrm>
              <a:off x="1476515" y="5161171"/>
              <a:ext cx="37584" cy="37584"/>
            </a:xfrm>
            <a:custGeom>
              <a:avLst/>
              <a:gdLst>
                <a:gd name="connsiteX0" fmla="*/ 54033 w 53932"/>
                <a:gd name="connsiteY0" fmla="*/ 26967 h 53932"/>
                <a:gd name="connsiteX1" fmla="*/ 27066 w 53932"/>
                <a:gd name="connsiteY1" fmla="*/ 53933 h 53932"/>
                <a:gd name="connsiteX2" fmla="*/ 100 w 53932"/>
                <a:gd name="connsiteY2" fmla="*/ 26967 h 53932"/>
                <a:gd name="connsiteX3" fmla="*/ 27066 w 53932"/>
                <a:gd name="connsiteY3" fmla="*/ 0 h 53932"/>
                <a:gd name="connsiteX4" fmla="*/ 54033 w 53932"/>
                <a:gd name="connsiteY4" fmla="*/ 26967 h 5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32" h="53932">
                  <a:moveTo>
                    <a:pt x="54033" y="26967"/>
                  </a:moveTo>
                  <a:cubicBezTo>
                    <a:pt x="54033" y="41860"/>
                    <a:pt x="41960" y="53933"/>
                    <a:pt x="27066" y="53933"/>
                  </a:cubicBezTo>
                  <a:cubicBezTo>
                    <a:pt x="12173" y="53933"/>
                    <a:pt x="100" y="41859"/>
                    <a:pt x="100" y="26967"/>
                  </a:cubicBezTo>
                  <a:cubicBezTo>
                    <a:pt x="100" y="12073"/>
                    <a:pt x="12173" y="0"/>
                    <a:pt x="27066" y="0"/>
                  </a:cubicBezTo>
                  <a:cubicBezTo>
                    <a:pt x="41960" y="0"/>
                    <a:pt x="54033" y="12074"/>
                    <a:pt x="54033" y="26967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F51B5869-0952-1037-D149-460A1CC8144B}"/>
                </a:ext>
              </a:extLst>
            </p:cNvPr>
            <p:cNvSpPr/>
            <p:nvPr/>
          </p:nvSpPr>
          <p:spPr>
            <a:xfrm>
              <a:off x="1476515" y="5161171"/>
              <a:ext cx="37584" cy="37584"/>
            </a:xfrm>
            <a:custGeom>
              <a:avLst/>
              <a:gdLst>
                <a:gd name="connsiteX0" fmla="*/ 54033 w 53932"/>
                <a:gd name="connsiteY0" fmla="*/ 26967 h 53932"/>
                <a:gd name="connsiteX1" fmla="*/ 27066 w 53932"/>
                <a:gd name="connsiteY1" fmla="*/ 53933 h 53932"/>
                <a:gd name="connsiteX2" fmla="*/ 100 w 53932"/>
                <a:gd name="connsiteY2" fmla="*/ 26967 h 53932"/>
                <a:gd name="connsiteX3" fmla="*/ 27066 w 53932"/>
                <a:gd name="connsiteY3" fmla="*/ 0 h 53932"/>
                <a:gd name="connsiteX4" fmla="*/ 54033 w 53932"/>
                <a:gd name="connsiteY4" fmla="*/ 26967 h 5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32" h="53932">
                  <a:moveTo>
                    <a:pt x="54033" y="26967"/>
                  </a:moveTo>
                  <a:cubicBezTo>
                    <a:pt x="54033" y="41860"/>
                    <a:pt x="41960" y="53933"/>
                    <a:pt x="27066" y="53933"/>
                  </a:cubicBezTo>
                  <a:cubicBezTo>
                    <a:pt x="12173" y="53933"/>
                    <a:pt x="100" y="41859"/>
                    <a:pt x="100" y="26967"/>
                  </a:cubicBezTo>
                  <a:cubicBezTo>
                    <a:pt x="100" y="12073"/>
                    <a:pt x="12173" y="0"/>
                    <a:pt x="27066" y="0"/>
                  </a:cubicBezTo>
                  <a:cubicBezTo>
                    <a:pt x="41960" y="0"/>
                    <a:pt x="54033" y="12074"/>
                    <a:pt x="54033" y="26967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id="{36C832B3-8C2E-9F22-193F-C59C7A119E61}"/>
                </a:ext>
              </a:extLst>
            </p:cNvPr>
            <p:cNvSpPr/>
            <p:nvPr/>
          </p:nvSpPr>
          <p:spPr>
            <a:xfrm>
              <a:off x="1465225" y="4858182"/>
              <a:ext cx="23730" cy="23730"/>
            </a:xfrm>
            <a:custGeom>
              <a:avLst/>
              <a:gdLst>
                <a:gd name="connsiteX0" fmla="*/ 34153 w 34052"/>
                <a:gd name="connsiteY0" fmla="*/ 17026 h 34052"/>
                <a:gd name="connsiteX1" fmla="*/ 17126 w 34052"/>
                <a:gd name="connsiteY1" fmla="*/ 34053 h 34052"/>
                <a:gd name="connsiteX2" fmla="*/ 100 w 34052"/>
                <a:gd name="connsiteY2" fmla="*/ 17026 h 34052"/>
                <a:gd name="connsiteX3" fmla="*/ 17126 w 34052"/>
                <a:gd name="connsiteY3" fmla="*/ 0 h 34052"/>
                <a:gd name="connsiteX4" fmla="*/ 34153 w 34052"/>
                <a:gd name="connsiteY4" fmla="*/ 17026 h 3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52" h="34052">
                  <a:moveTo>
                    <a:pt x="34153" y="17026"/>
                  </a:moveTo>
                  <a:cubicBezTo>
                    <a:pt x="34153" y="26430"/>
                    <a:pt x="26530" y="34053"/>
                    <a:pt x="17126" y="34053"/>
                  </a:cubicBezTo>
                  <a:cubicBezTo>
                    <a:pt x="7723" y="34053"/>
                    <a:pt x="100" y="26430"/>
                    <a:pt x="100" y="17026"/>
                  </a:cubicBezTo>
                  <a:cubicBezTo>
                    <a:pt x="100" y="7623"/>
                    <a:pt x="7723" y="0"/>
                    <a:pt x="17126" y="0"/>
                  </a:cubicBezTo>
                  <a:cubicBezTo>
                    <a:pt x="26530" y="0"/>
                    <a:pt x="34153" y="7622"/>
                    <a:pt x="34153" y="17026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id="{1EC21F70-E275-44E7-9F51-BC0FA61B678F}"/>
                </a:ext>
              </a:extLst>
            </p:cNvPr>
            <p:cNvSpPr/>
            <p:nvPr/>
          </p:nvSpPr>
          <p:spPr>
            <a:xfrm>
              <a:off x="1465225" y="4858182"/>
              <a:ext cx="23730" cy="23730"/>
            </a:xfrm>
            <a:custGeom>
              <a:avLst/>
              <a:gdLst>
                <a:gd name="connsiteX0" fmla="*/ 34153 w 34052"/>
                <a:gd name="connsiteY0" fmla="*/ 17026 h 34052"/>
                <a:gd name="connsiteX1" fmla="*/ 17126 w 34052"/>
                <a:gd name="connsiteY1" fmla="*/ 34053 h 34052"/>
                <a:gd name="connsiteX2" fmla="*/ 100 w 34052"/>
                <a:gd name="connsiteY2" fmla="*/ 17026 h 34052"/>
                <a:gd name="connsiteX3" fmla="*/ 17126 w 34052"/>
                <a:gd name="connsiteY3" fmla="*/ 0 h 34052"/>
                <a:gd name="connsiteX4" fmla="*/ 34153 w 34052"/>
                <a:gd name="connsiteY4" fmla="*/ 17026 h 3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52" h="34052">
                  <a:moveTo>
                    <a:pt x="34153" y="17026"/>
                  </a:moveTo>
                  <a:cubicBezTo>
                    <a:pt x="34153" y="26430"/>
                    <a:pt x="26530" y="34053"/>
                    <a:pt x="17126" y="34053"/>
                  </a:cubicBezTo>
                  <a:cubicBezTo>
                    <a:pt x="7723" y="34053"/>
                    <a:pt x="100" y="26430"/>
                    <a:pt x="100" y="17026"/>
                  </a:cubicBezTo>
                  <a:cubicBezTo>
                    <a:pt x="100" y="7623"/>
                    <a:pt x="7723" y="0"/>
                    <a:pt x="17126" y="0"/>
                  </a:cubicBezTo>
                  <a:cubicBezTo>
                    <a:pt x="26530" y="0"/>
                    <a:pt x="34153" y="7622"/>
                    <a:pt x="34153" y="17026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:a16="http://schemas.microsoft.com/office/drawing/2014/main" id="{35028A99-C4D8-5FFD-EF68-D0395D4AD877}"/>
                </a:ext>
              </a:extLst>
            </p:cNvPr>
            <p:cNvSpPr/>
            <p:nvPr/>
          </p:nvSpPr>
          <p:spPr>
            <a:xfrm>
              <a:off x="2068597" y="3471944"/>
              <a:ext cx="96517" cy="96517"/>
            </a:xfrm>
            <a:custGeom>
              <a:avLst/>
              <a:gdLst>
                <a:gd name="connsiteX0" fmla="*/ 138602 w 138501"/>
                <a:gd name="connsiteY0" fmla="*/ 69251 h 138501"/>
                <a:gd name="connsiteX1" fmla="*/ 69351 w 138501"/>
                <a:gd name="connsiteY1" fmla="*/ 138502 h 138501"/>
                <a:gd name="connsiteX2" fmla="*/ 100 w 138501"/>
                <a:gd name="connsiteY2" fmla="*/ 69251 h 138501"/>
                <a:gd name="connsiteX3" fmla="*/ 69351 w 138501"/>
                <a:gd name="connsiteY3" fmla="*/ 0 h 138501"/>
                <a:gd name="connsiteX4" fmla="*/ 138602 w 138501"/>
                <a:gd name="connsiteY4" fmla="*/ 69251 h 13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501" h="138501">
                  <a:moveTo>
                    <a:pt x="138602" y="69251"/>
                  </a:moveTo>
                  <a:cubicBezTo>
                    <a:pt x="138602" y="107497"/>
                    <a:pt x="107597" y="138502"/>
                    <a:pt x="69351" y="138502"/>
                  </a:cubicBezTo>
                  <a:cubicBezTo>
                    <a:pt x="31105" y="138502"/>
                    <a:pt x="100" y="107497"/>
                    <a:pt x="100" y="69251"/>
                  </a:cubicBezTo>
                  <a:cubicBezTo>
                    <a:pt x="100" y="31005"/>
                    <a:pt x="31105" y="0"/>
                    <a:pt x="69351" y="0"/>
                  </a:cubicBezTo>
                  <a:cubicBezTo>
                    <a:pt x="107597" y="0"/>
                    <a:pt x="138602" y="31005"/>
                    <a:pt x="138602" y="69251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id="{6B8376F5-32FC-BF96-3726-F73E16A93853}"/>
                </a:ext>
              </a:extLst>
            </p:cNvPr>
            <p:cNvSpPr/>
            <p:nvPr/>
          </p:nvSpPr>
          <p:spPr>
            <a:xfrm>
              <a:off x="2068597" y="3471944"/>
              <a:ext cx="96517" cy="96517"/>
            </a:xfrm>
            <a:custGeom>
              <a:avLst/>
              <a:gdLst>
                <a:gd name="connsiteX0" fmla="*/ 138602 w 138501"/>
                <a:gd name="connsiteY0" fmla="*/ 69251 h 138501"/>
                <a:gd name="connsiteX1" fmla="*/ 69351 w 138501"/>
                <a:gd name="connsiteY1" fmla="*/ 138502 h 138501"/>
                <a:gd name="connsiteX2" fmla="*/ 100 w 138501"/>
                <a:gd name="connsiteY2" fmla="*/ 69251 h 138501"/>
                <a:gd name="connsiteX3" fmla="*/ 69351 w 138501"/>
                <a:gd name="connsiteY3" fmla="*/ 0 h 138501"/>
                <a:gd name="connsiteX4" fmla="*/ 138602 w 138501"/>
                <a:gd name="connsiteY4" fmla="*/ 69251 h 13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501" h="138501">
                  <a:moveTo>
                    <a:pt x="138602" y="69251"/>
                  </a:moveTo>
                  <a:cubicBezTo>
                    <a:pt x="138602" y="107497"/>
                    <a:pt x="107597" y="138502"/>
                    <a:pt x="69351" y="138502"/>
                  </a:cubicBezTo>
                  <a:cubicBezTo>
                    <a:pt x="31105" y="138502"/>
                    <a:pt x="100" y="107497"/>
                    <a:pt x="100" y="69251"/>
                  </a:cubicBezTo>
                  <a:cubicBezTo>
                    <a:pt x="100" y="31005"/>
                    <a:pt x="31105" y="0"/>
                    <a:pt x="69351" y="0"/>
                  </a:cubicBezTo>
                  <a:cubicBezTo>
                    <a:pt x="107597" y="0"/>
                    <a:pt x="138602" y="31005"/>
                    <a:pt x="138602" y="69251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id="{44ABC4C8-41FA-1CCE-1692-5F8505394557}"/>
                </a:ext>
              </a:extLst>
            </p:cNvPr>
            <p:cNvSpPr/>
            <p:nvPr/>
          </p:nvSpPr>
          <p:spPr>
            <a:xfrm>
              <a:off x="1457453" y="5187990"/>
              <a:ext cx="25265" cy="25265"/>
            </a:xfrm>
            <a:custGeom>
              <a:avLst/>
              <a:gdLst>
                <a:gd name="connsiteX0" fmla="*/ 36355 w 36255"/>
                <a:gd name="connsiteY0" fmla="*/ 18128 h 36255"/>
                <a:gd name="connsiteX1" fmla="*/ 18228 w 36255"/>
                <a:gd name="connsiteY1" fmla="*/ 36255 h 36255"/>
                <a:gd name="connsiteX2" fmla="*/ 100 w 36255"/>
                <a:gd name="connsiteY2" fmla="*/ 18128 h 36255"/>
                <a:gd name="connsiteX3" fmla="*/ 18228 w 36255"/>
                <a:gd name="connsiteY3" fmla="*/ 0 h 36255"/>
                <a:gd name="connsiteX4" fmla="*/ 36355 w 36255"/>
                <a:gd name="connsiteY4" fmla="*/ 18128 h 3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55" h="36255">
                  <a:moveTo>
                    <a:pt x="36355" y="18128"/>
                  </a:moveTo>
                  <a:cubicBezTo>
                    <a:pt x="36355" y="28139"/>
                    <a:pt x="28239" y="36255"/>
                    <a:pt x="18228" y="36255"/>
                  </a:cubicBezTo>
                  <a:cubicBezTo>
                    <a:pt x="8216" y="36255"/>
                    <a:pt x="100" y="28139"/>
                    <a:pt x="100" y="18128"/>
                  </a:cubicBezTo>
                  <a:cubicBezTo>
                    <a:pt x="100" y="8116"/>
                    <a:pt x="8216" y="0"/>
                    <a:pt x="18228" y="0"/>
                  </a:cubicBezTo>
                  <a:cubicBezTo>
                    <a:pt x="28239" y="0"/>
                    <a:pt x="36355" y="8116"/>
                    <a:pt x="36355" y="18128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38" name="Freeform: Shape 937">
              <a:extLst>
                <a:ext uri="{FF2B5EF4-FFF2-40B4-BE49-F238E27FC236}">
                  <a16:creationId xmlns:a16="http://schemas.microsoft.com/office/drawing/2014/main" id="{37023FE1-591B-2951-63DA-656E1A4245FE}"/>
                </a:ext>
              </a:extLst>
            </p:cNvPr>
            <p:cNvSpPr/>
            <p:nvPr/>
          </p:nvSpPr>
          <p:spPr>
            <a:xfrm>
              <a:off x="1457453" y="5187990"/>
              <a:ext cx="25265" cy="25265"/>
            </a:xfrm>
            <a:custGeom>
              <a:avLst/>
              <a:gdLst>
                <a:gd name="connsiteX0" fmla="*/ 36355 w 36255"/>
                <a:gd name="connsiteY0" fmla="*/ 18128 h 36255"/>
                <a:gd name="connsiteX1" fmla="*/ 18228 w 36255"/>
                <a:gd name="connsiteY1" fmla="*/ 36255 h 36255"/>
                <a:gd name="connsiteX2" fmla="*/ 100 w 36255"/>
                <a:gd name="connsiteY2" fmla="*/ 18128 h 36255"/>
                <a:gd name="connsiteX3" fmla="*/ 18228 w 36255"/>
                <a:gd name="connsiteY3" fmla="*/ 0 h 36255"/>
                <a:gd name="connsiteX4" fmla="*/ 36355 w 36255"/>
                <a:gd name="connsiteY4" fmla="*/ 18128 h 3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55" h="36255">
                  <a:moveTo>
                    <a:pt x="36355" y="18128"/>
                  </a:moveTo>
                  <a:cubicBezTo>
                    <a:pt x="36355" y="28139"/>
                    <a:pt x="28239" y="36255"/>
                    <a:pt x="18228" y="36255"/>
                  </a:cubicBezTo>
                  <a:cubicBezTo>
                    <a:pt x="8216" y="36255"/>
                    <a:pt x="100" y="28139"/>
                    <a:pt x="100" y="18128"/>
                  </a:cubicBezTo>
                  <a:cubicBezTo>
                    <a:pt x="100" y="8116"/>
                    <a:pt x="8216" y="0"/>
                    <a:pt x="18228" y="0"/>
                  </a:cubicBezTo>
                  <a:cubicBezTo>
                    <a:pt x="28239" y="0"/>
                    <a:pt x="36355" y="8116"/>
                    <a:pt x="36355" y="18128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39" name="Freeform: Shape 938">
              <a:extLst>
                <a:ext uri="{FF2B5EF4-FFF2-40B4-BE49-F238E27FC236}">
                  <a16:creationId xmlns:a16="http://schemas.microsoft.com/office/drawing/2014/main" id="{8A44BBA6-C942-18E3-2064-39A4ED0F6FF8}"/>
                </a:ext>
              </a:extLst>
            </p:cNvPr>
            <p:cNvSpPr/>
            <p:nvPr/>
          </p:nvSpPr>
          <p:spPr>
            <a:xfrm>
              <a:off x="1567469" y="4848871"/>
              <a:ext cx="56128" cy="56128"/>
            </a:xfrm>
            <a:custGeom>
              <a:avLst/>
              <a:gdLst>
                <a:gd name="connsiteX0" fmla="*/ 80642 w 80542"/>
                <a:gd name="connsiteY0" fmla="*/ 40271 h 80542"/>
                <a:gd name="connsiteX1" fmla="*/ 40371 w 80542"/>
                <a:gd name="connsiteY1" fmla="*/ 80542 h 80542"/>
                <a:gd name="connsiteX2" fmla="*/ 100 w 80542"/>
                <a:gd name="connsiteY2" fmla="*/ 40271 h 80542"/>
                <a:gd name="connsiteX3" fmla="*/ 40371 w 80542"/>
                <a:gd name="connsiteY3" fmla="*/ 0 h 80542"/>
                <a:gd name="connsiteX4" fmla="*/ 80642 w 80542"/>
                <a:gd name="connsiteY4" fmla="*/ 40271 h 80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542" h="80542">
                  <a:moveTo>
                    <a:pt x="80642" y="40271"/>
                  </a:moveTo>
                  <a:cubicBezTo>
                    <a:pt x="80642" y="62512"/>
                    <a:pt x="62612" y="80542"/>
                    <a:pt x="40371" y="80542"/>
                  </a:cubicBezTo>
                  <a:cubicBezTo>
                    <a:pt x="18130" y="80542"/>
                    <a:pt x="100" y="62512"/>
                    <a:pt x="100" y="40271"/>
                  </a:cubicBezTo>
                  <a:cubicBezTo>
                    <a:pt x="100" y="18030"/>
                    <a:pt x="18130" y="0"/>
                    <a:pt x="40371" y="0"/>
                  </a:cubicBezTo>
                  <a:cubicBezTo>
                    <a:pt x="62612" y="0"/>
                    <a:pt x="80642" y="18030"/>
                    <a:pt x="80642" y="40271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40" name="Freeform: Shape 939">
              <a:extLst>
                <a:ext uri="{FF2B5EF4-FFF2-40B4-BE49-F238E27FC236}">
                  <a16:creationId xmlns:a16="http://schemas.microsoft.com/office/drawing/2014/main" id="{92ABE504-4D60-EA57-AA75-ACDF00BF494A}"/>
                </a:ext>
              </a:extLst>
            </p:cNvPr>
            <p:cNvSpPr/>
            <p:nvPr/>
          </p:nvSpPr>
          <p:spPr>
            <a:xfrm>
              <a:off x="1567469" y="4848871"/>
              <a:ext cx="56128" cy="56128"/>
            </a:xfrm>
            <a:custGeom>
              <a:avLst/>
              <a:gdLst>
                <a:gd name="connsiteX0" fmla="*/ 80642 w 80542"/>
                <a:gd name="connsiteY0" fmla="*/ 40271 h 80542"/>
                <a:gd name="connsiteX1" fmla="*/ 40371 w 80542"/>
                <a:gd name="connsiteY1" fmla="*/ 80542 h 80542"/>
                <a:gd name="connsiteX2" fmla="*/ 100 w 80542"/>
                <a:gd name="connsiteY2" fmla="*/ 40271 h 80542"/>
                <a:gd name="connsiteX3" fmla="*/ 40371 w 80542"/>
                <a:gd name="connsiteY3" fmla="*/ 0 h 80542"/>
                <a:gd name="connsiteX4" fmla="*/ 80642 w 80542"/>
                <a:gd name="connsiteY4" fmla="*/ 40271 h 80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542" h="80542">
                  <a:moveTo>
                    <a:pt x="80642" y="40271"/>
                  </a:moveTo>
                  <a:cubicBezTo>
                    <a:pt x="80642" y="62512"/>
                    <a:pt x="62612" y="80542"/>
                    <a:pt x="40371" y="80542"/>
                  </a:cubicBezTo>
                  <a:cubicBezTo>
                    <a:pt x="18130" y="80542"/>
                    <a:pt x="100" y="62512"/>
                    <a:pt x="100" y="40271"/>
                  </a:cubicBezTo>
                  <a:cubicBezTo>
                    <a:pt x="100" y="18030"/>
                    <a:pt x="18130" y="0"/>
                    <a:pt x="40371" y="0"/>
                  </a:cubicBezTo>
                  <a:cubicBezTo>
                    <a:pt x="62612" y="0"/>
                    <a:pt x="80642" y="18030"/>
                    <a:pt x="80642" y="40271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41" name="Freeform: Shape 940">
              <a:extLst>
                <a:ext uri="{FF2B5EF4-FFF2-40B4-BE49-F238E27FC236}">
                  <a16:creationId xmlns:a16="http://schemas.microsoft.com/office/drawing/2014/main" id="{28F9FCC9-C063-46E6-04CF-0329A73DEFC1}"/>
                </a:ext>
              </a:extLst>
            </p:cNvPr>
            <p:cNvSpPr/>
            <p:nvPr/>
          </p:nvSpPr>
          <p:spPr>
            <a:xfrm>
              <a:off x="1496095" y="4350362"/>
              <a:ext cx="33878" cy="33878"/>
            </a:xfrm>
            <a:custGeom>
              <a:avLst/>
              <a:gdLst>
                <a:gd name="connsiteX0" fmla="*/ 48715 w 48615"/>
                <a:gd name="connsiteY0" fmla="*/ 24308 h 48615"/>
                <a:gd name="connsiteX1" fmla="*/ 24408 w 48615"/>
                <a:gd name="connsiteY1" fmla="*/ 48615 h 48615"/>
                <a:gd name="connsiteX2" fmla="*/ 100 w 48615"/>
                <a:gd name="connsiteY2" fmla="*/ 24308 h 48615"/>
                <a:gd name="connsiteX3" fmla="*/ 24408 w 48615"/>
                <a:gd name="connsiteY3" fmla="*/ 0 h 48615"/>
                <a:gd name="connsiteX4" fmla="*/ 48715 w 48615"/>
                <a:gd name="connsiteY4" fmla="*/ 24308 h 48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15" h="48615">
                  <a:moveTo>
                    <a:pt x="48715" y="24308"/>
                  </a:moveTo>
                  <a:cubicBezTo>
                    <a:pt x="48715" y="37732"/>
                    <a:pt x="37832" y="48615"/>
                    <a:pt x="24408" y="48615"/>
                  </a:cubicBezTo>
                  <a:cubicBezTo>
                    <a:pt x="10983" y="48615"/>
                    <a:pt x="100" y="37732"/>
                    <a:pt x="100" y="24308"/>
                  </a:cubicBezTo>
                  <a:cubicBezTo>
                    <a:pt x="100" y="10883"/>
                    <a:pt x="10983" y="0"/>
                    <a:pt x="24408" y="0"/>
                  </a:cubicBezTo>
                  <a:cubicBezTo>
                    <a:pt x="37832" y="0"/>
                    <a:pt x="48715" y="10883"/>
                    <a:pt x="48715" y="24308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42" name="Freeform: Shape 941">
              <a:extLst>
                <a:ext uri="{FF2B5EF4-FFF2-40B4-BE49-F238E27FC236}">
                  <a16:creationId xmlns:a16="http://schemas.microsoft.com/office/drawing/2014/main" id="{B833A4A2-04AF-EFC8-44A6-0F2BDE8C6658}"/>
                </a:ext>
              </a:extLst>
            </p:cNvPr>
            <p:cNvSpPr/>
            <p:nvPr/>
          </p:nvSpPr>
          <p:spPr>
            <a:xfrm>
              <a:off x="1496095" y="4350362"/>
              <a:ext cx="33878" cy="33878"/>
            </a:xfrm>
            <a:custGeom>
              <a:avLst/>
              <a:gdLst>
                <a:gd name="connsiteX0" fmla="*/ 48715 w 48615"/>
                <a:gd name="connsiteY0" fmla="*/ 24308 h 48615"/>
                <a:gd name="connsiteX1" fmla="*/ 24408 w 48615"/>
                <a:gd name="connsiteY1" fmla="*/ 48615 h 48615"/>
                <a:gd name="connsiteX2" fmla="*/ 100 w 48615"/>
                <a:gd name="connsiteY2" fmla="*/ 24308 h 48615"/>
                <a:gd name="connsiteX3" fmla="*/ 24408 w 48615"/>
                <a:gd name="connsiteY3" fmla="*/ 0 h 48615"/>
                <a:gd name="connsiteX4" fmla="*/ 48715 w 48615"/>
                <a:gd name="connsiteY4" fmla="*/ 24308 h 48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15" h="48615">
                  <a:moveTo>
                    <a:pt x="48715" y="24308"/>
                  </a:moveTo>
                  <a:cubicBezTo>
                    <a:pt x="48715" y="37732"/>
                    <a:pt x="37832" y="48615"/>
                    <a:pt x="24408" y="48615"/>
                  </a:cubicBezTo>
                  <a:cubicBezTo>
                    <a:pt x="10983" y="48615"/>
                    <a:pt x="100" y="37732"/>
                    <a:pt x="100" y="24308"/>
                  </a:cubicBezTo>
                  <a:cubicBezTo>
                    <a:pt x="100" y="10883"/>
                    <a:pt x="10983" y="0"/>
                    <a:pt x="24408" y="0"/>
                  </a:cubicBezTo>
                  <a:cubicBezTo>
                    <a:pt x="37832" y="0"/>
                    <a:pt x="48715" y="10883"/>
                    <a:pt x="48715" y="24308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id="{7FECFE3E-5ADF-0A1A-B6D8-7C31A597AB6D}"/>
                </a:ext>
              </a:extLst>
            </p:cNvPr>
            <p:cNvSpPr/>
            <p:nvPr/>
          </p:nvSpPr>
          <p:spPr>
            <a:xfrm>
              <a:off x="1481778" y="5185356"/>
              <a:ext cx="30535" cy="30535"/>
            </a:xfrm>
            <a:custGeom>
              <a:avLst/>
              <a:gdLst>
                <a:gd name="connsiteX0" fmla="*/ 43917 w 43816"/>
                <a:gd name="connsiteY0" fmla="*/ 21909 h 43816"/>
                <a:gd name="connsiteX1" fmla="*/ 22008 w 43816"/>
                <a:gd name="connsiteY1" fmla="*/ 43817 h 43816"/>
                <a:gd name="connsiteX2" fmla="*/ 100 w 43816"/>
                <a:gd name="connsiteY2" fmla="*/ 21909 h 43816"/>
                <a:gd name="connsiteX3" fmla="*/ 22008 w 43816"/>
                <a:gd name="connsiteY3" fmla="*/ 0 h 43816"/>
                <a:gd name="connsiteX4" fmla="*/ 43917 w 43816"/>
                <a:gd name="connsiteY4" fmla="*/ 21909 h 4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6" h="43816">
                  <a:moveTo>
                    <a:pt x="43917" y="21909"/>
                  </a:moveTo>
                  <a:cubicBezTo>
                    <a:pt x="43917" y="34008"/>
                    <a:pt x="34108" y="43817"/>
                    <a:pt x="22008" y="43817"/>
                  </a:cubicBezTo>
                  <a:cubicBezTo>
                    <a:pt x="9909" y="43817"/>
                    <a:pt x="100" y="34008"/>
                    <a:pt x="100" y="21909"/>
                  </a:cubicBezTo>
                  <a:cubicBezTo>
                    <a:pt x="100" y="9809"/>
                    <a:pt x="9909" y="0"/>
                    <a:pt x="22008" y="0"/>
                  </a:cubicBezTo>
                  <a:cubicBezTo>
                    <a:pt x="34108" y="0"/>
                    <a:pt x="43917" y="9809"/>
                    <a:pt x="43917" y="21909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id="{BA7E0E36-430E-78C0-239C-34851AC1EBB8}"/>
                </a:ext>
              </a:extLst>
            </p:cNvPr>
            <p:cNvSpPr/>
            <p:nvPr/>
          </p:nvSpPr>
          <p:spPr>
            <a:xfrm>
              <a:off x="1481778" y="5185356"/>
              <a:ext cx="30535" cy="30535"/>
            </a:xfrm>
            <a:custGeom>
              <a:avLst/>
              <a:gdLst>
                <a:gd name="connsiteX0" fmla="*/ 43917 w 43816"/>
                <a:gd name="connsiteY0" fmla="*/ 21909 h 43816"/>
                <a:gd name="connsiteX1" fmla="*/ 22008 w 43816"/>
                <a:gd name="connsiteY1" fmla="*/ 43817 h 43816"/>
                <a:gd name="connsiteX2" fmla="*/ 100 w 43816"/>
                <a:gd name="connsiteY2" fmla="*/ 21909 h 43816"/>
                <a:gd name="connsiteX3" fmla="*/ 22008 w 43816"/>
                <a:gd name="connsiteY3" fmla="*/ 0 h 43816"/>
                <a:gd name="connsiteX4" fmla="*/ 43917 w 43816"/>
                <a:gd name="connsiteY4" fmla="*/ 21909 h 4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6" h="43816">
                  <a:moveTo>
                    <a:pt x="43917" y="21909"/>
                  </a:moveTo>
                  <a:cubicBezTo>
                    <a:pt x="43917" y="34008"/>
                    <a:pt x="34108" y="43817"/>
                    <a:pt x="22008" y="43817"/>
                  </a:cubicBezTo>
                  <a:cubicBezTo>
                    <a:pt x="9909" y="43817"/>
                    <a:pt x="100" y="34008"/>
                    <a:pt x="100" y="21909"/>
                  </a:cubicBezTo>
                  <a:cubicBezTo>
                    <a:pt x="100" y="9809"/>
                    <a:pt x="9909" y="0"/>
                    <a:pt x="22008" y="0"/>
                  </a:cubicBezTo>
                  <a:cubicBezTo>
                    <a:pt x="34108" y="0"/>
                    <a:pt x="43917" y="9809"/>
                    <a:pt x="43917" y="21909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id="{4B66C348-E04F-87CE-7596-BA91A0A2E221}"/>
                </a:ext>
              </a:extLst>
            </p:cNvPr>
            <p:cNvSpPr/>
            <p:nvPr/>
          </p:nvSpPr>
          <p:spPr>
            <a:xfrm>
              <a:off x="1471104" y="5211151"/>
              <a:ext cx="20265" cy="20265"/>
            </a:xfrm>
            <a:custGeom>
              <a:avLst/>
              <a:gdLst>
                <a:gd name="connsiteX0" fmla="*/ 29180 w 29080"/>
                <a:gd name="connsiteY0" fmla="*/ 14540 h 29080"/>
                <a:gd name="connsiteX1" fmla="*/ 14640 w 29080"/>
                <a:gd name="connsiteY1" fmla="*/ 29080 h 29080"/>
                <a:gd name="connsiteX2" fmla="*/ 100 w 29080"/>
                <a:gd name="connsiteY2" fmla="*/ 14540 h 29080"/>
                <a:gd name="connsiteX3" fmla="*/ 14640 w 29080"/>
                <a:gd name="connsiteY3" fmla="*/ 0 h 29080"/>
                <a:gd name="connsiteX4" fmla="*/ 29180 w 29080"/>
                <a:gd name="connsiteY4" fmla="*/ 14540 h 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80" h="29080">
                  <a:moveTo>
                    <a:pt x="29180" y="14540"/>
                  </a:moveTo>
                  <a:cubicBezTo>
                    <a:pt x="29180" y="22570"/>
                    <a:pt x="22670" y="29080"/>
                    <a:pt x="14640" y="29080"/>
                  </a:cubicBezTo>
                  <a:cubicBezTo>
                    <a:pt x="6610" y="29080"/>
                    <a:pt x="100" y="22570"/>
                    <a:pt x="100" y="14540"/>
                  </a:cubicBezTo>
                  <a:cubicBezTo>
                    <a:pt x="100" y="6509"/>
                    <a:pt x="6610" y="0"/>
                    <a:pt x="14640" y="0"/>
                  </a:cubicBezTo>
                  <a:cubicBezTo>
                    <a:pt x="22670" y="0"/>
                    <a:pt x="29180" y="6509"/>
                    <a:pt x="29180" y="14540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1BE6B63C-04F9-19F7-9236-0815CBF5A9CB}"/>
                </a:ext>
              </a:extLst>
            </p:cNvPr>
            <p:cNvSpPr/>
            <p:nvPr/>
          </p:nvSpPr>
          <p:spPr>
            <a:xfrm>
              <a:off x="1471104" y="5211151"/>
              <a:ext cx="20265" cy="20265"/>
            </a:xfrm>
            <a:custGeom>
              <a:avLst/>
              <a:gdLst>
                <a:gd name="connsiteX0" fmla="*/ 29180 w 29080"/>
                <a:gd name="connsiteY0" fmla="*/ 14540 h 29080"/>
                <a:gd name="connsiteX1" fmla="*/ 14640 w 29080"/>
                <a:gd name="connsiteY1" fmla="*/ 29080 h 29080"/>
                <a:gd name="connsiteX2" fmla="*/ 100 w 29080"/>
                <a:gd name="connsiteY2" fmla="*/ 14540 h 29080"/>
                <a:gd name="connsiteX3" fmla="*/ 14640 w 29080"/>
                <a:gd name="connsiteY3" fmla="*/ 0 h 29080"/>
                <a:gd name="connsiteX4" fmla="*/ 29180 w 29080"/>
                <a:gd name="connsiteY4" fmla="*/ 14540 h 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80" h="29080">
                  <a:moveTo>
                    <a:pt x="29180" y="14540"/>
                  </a:moveTo>
                  <a:cubicBezTo>
                    <a:pt x="29180" y="22570"/>
                    <a:pt x="22670" y="29080"/>
                    <a:pt x="14640" y="29080"/>
                  </a:cubicBezTo>
                  <a:cubicBezTo>
                    <a:pt x="6610" y="29080"/>
                    <a:pt x="100" y="22570"/>
                    <a:pt x="100" y="14540"/>
                  </a:cubicBezTo>
                  <a:cubicBezTo>
                    <a:pt x="100" y="6509"/>
                    <a:pt x="6610" y="0"/>
                    <a:pt x="14640" y="0"/>
                  </a:cubicBezTo>
                  <a:cubicBezTo>
                    <a:pt x="22670" y="0"/>
                    <a:pt x="29180" y="6509"/>
                    <a:pt x="29180" y="14540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id="{4E643766-4C73-48A5-ED93-8178F918D18B}"/>
                </a:ext>
              </a:extLst>
            </p:cNvPr>
            <p:cNvSpPr/>
            <p:nvPr/>
          </p:nvSpPr>
          <p:spPr>
            <a:xfrm>
              <a:off x="1490783" y="4287075"/>
              <a:ext cx="22703" cy="22703"/>
            </a:xfrm>
            <a:custGeom>
              <a:avLst/>
              <a:gdLst>
                <a:gd name="connsiteX0" fmla="*/ 32679 w 32579"/>
                <a:gd name="connsiteY0" fmla="*/ 16290 h 32579"/>
                <a:gd name="connsiteX1" fmla="*/ 16390 w 32579"/>
                <a:gd name="connsiteY1" fmla="*/ 32579 h 32579"/>
                <a:gd name="connsiteX2" fmla="*/ 100 w 32579"/>
                <a:gd name="connsiteY2" fmla="*/ 16290 h 32579"/>
                <a:gd name="connsiteX3" fmla="*/ 16390 w 32579"/>
                <a:gd name="connsiteY3" fmla="*/ 0 h 32579"/>
                <a:gd name="connsiteX4" fmla="*/ 32679 w 32579"/>
                <a:gd name="connsiteY4" fmla="*/ 16290 h 3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79" h="32579">
                  <a:moveTo>
                    <a:pt x="32679" y="16290"/>
                  </a:moveTo>
                  <a:cubicBezTo>
                    <a:pt x="32679" y="25286"/>
                    <a:pt x="25386" y="32579"/>
                    <a:pt x="16390" y="32579"/>
                  </a:cubicBezTo>
                  <a:cubicBezTo>
                    <a:pt x="7393" y="32579"/>
                    <a:pt x="100" y="25286"/>
                    <a:pt x="100" y="16290"/>
                  </a:cubicBezTo>
                  <a:cubicBezTo>
                    <a:pt x="100" y="7293"/>
                    <a:pt x="7393" y="0"/>
                    <a:pt x="16390" y="0"/>
                  </a:cubicBezTo>
                  <a:cubicBezTo>
                    <a:pt x="25386" y="0"/>
                    <a:pt x="32679" y="7293"/>
                    <a:pt x="32679" y="16290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id="{4BB4FBE0-F730-924B-0CE2-8E2AF18B7630}"/>
                </a:ext>
              </a:extLst>
            </p:cNvPr>
            <p:cNvSpPr/>
            <p:nvPr/>
          </p:nvSpPr>
          <p:spPr>
            <a:xfrm>
              <a:off x="1490783" y="4287075"/>
              <a:ext cx="22703" cy="22703"/>
            </a:xfrm>
            <a:custGeom>
              <a:avLst/>
              <a:gdLst>
                <a:gd name="connsiteX0" fmla="*/ 32679 w 32579"/>
                <a:gd name="connsiteY0" fmla="*/ 16290 h 32579"/>
                <a:gd name="connsiteX1" fmla="*/ 16390 w 32579"/>
                <a:gd name="connsiteY1" fmla="*/ 32579 h 32579"/>
                <a:gd name="connsiteX2" fmla="*/ 100 w 32579"/>
                <a:gd name="connsiteY2" fmla="*/ 16290 h 32579"/>
                <a:gd name="connsiteX3" fmla="*/ 16390 w 32579"/>
                <a:gd name="connsiteY3" fmla="*/ 0 h 32579"/>
                <a:gd name="connsiteX4" fmla="*/ 32679 w 32579"/>
                <a:gd name="connsiteY4" fmla="*/ 16290 h 3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79" h="32579">
                  <a:moveTo>
                    <a:pt x="32679" y="16290"/>
                  </a:moveTo>
                  <a:cubicBezTo>
                    <a:pt x="32679" y="25286"/>
                    <a:pt x="25386" y="32579"/>
                    <a:pt x="16390" y="32579"/>
                  </a:cubicBezTo>
                  <a:cubicBezTo>
                    <a:pt x="7393" y="32579"/>
                    <a:pt x="100" y="25286"/>
                    <a:pt x="100" y="16290"/>
                  </a:cubicBezTo>
                  <a:cubicBezTo>
                    <a:pt x="100" y="7293"/>
                    <a:pt x="7393" y="0"/>
                    <a:pt x="16390" y="0"/>
                  </a:cubicBezTo>
                  <a:cubicBezTo>
                    <a:pt x="25386" y="0"/>
                    <a:pt x="32679" y="7293"/>
                    <a:pt x="32679" y="16290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id="{E3EDC549-5A70-A878-7C3F-0C611FE9F4D3}"/>
                </a:ext>
              </a:extLst>
            </p:cNvPr>
            <p:cNvSpPr/>
            <p:nvPr/>
          </p:nvSpPr>
          <p:spPr>
            <a:xfrm>
              <a:off x="1478759" y="5071251"/>
              <a:ext cx="38354" cy="38354"/>
            </a:xfrm>
            <a:custGeom>
              <a:avLst/>
              <a:gdLst>
                <a:gd name="connsiteX0" fmla="*/ 55138 w 55037"/>
                <a:gd name="connsiteY0" fmla="*/ 27519 h 55037"/>
                <a:gd name="connsiteX1" fmla="*/ 27619 w 55037"/>
                <a:gd name="connsiteY1" fmla="*/ 55038 h 55037"/>
                <a:gd name="connsiteX2" fmla="*/ 100 w 55037"/>
                <a:gd name="connsiteY2" fmla="*/ 27519 h 55037"/>
                <a:gd name="connsiteX3" fmla="*/ 27619 w 55037"/>
                <a:gd name="connsiteY3" fmla="*/ 0 h 55037"/>
                <a:gd name="connsiteX4" fmla="*/ 55138 w 55037"/>
                <a:gd name="connsiteY4" fmla="*/ 27519 h 5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37" h="55037">
                  <a:moveTo>
                    <a:pt x="55138" y="27519"/>
                  </a:moveTo>
                  <a:cubicBezTo>
                    <a:pt x="55138" y="42717"/>
                    <a:pt x="42817" y="55038"/>
                    <a:pt x="27619" y="55038"/>
                  </a:cubicBezTo>
                  <a:cubicBezTo>
                    <a:pt x="12421" y="55038"/>
                    <a:pt x="100" y="42717"/>
                    <a:pt x="100" y="27519"/>
                  </a:cubicBezTo>
                  <a:cubicBezTo>
                    <a:pt x="100" y="12321"/>
                    <a:pt x="12421" y="0"/>
                    <a:pt x="27619" y="0"/>
                  </a:cubicBezTo>
                  <a:cubicBezTo>
                    <a:pt x="42817" y="0"/>
                    <a:pt x="55138" y="12321"/>
                    <a:pt x="55138" y="27519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id="{51E352EC-F623-00D3-4FB5-FEE3EEBBA183}"/>
                </a:ext>
              </a:extLst>
            </p:cNvPr>
            <p:cNvSpPr/>
            <p:nvPr/>
          </p:nvSpPr>
          <p:spPr>
            <a:xfrm>
              <a:off x="1478759" y="5071251"/>
              <a:ext cx="38354" cy="38354"/>
            </a:xfrm>
            <a:custGeom>
              <a:avLst/>
              <a:gdLst>
                <a:gd name="connsiteX0" fmla="*/ 55138 w 55037"/>
                <a:gd name="connsiteY0" fmla="*/ 27519 h 55037"/>
                <a:gd name="connsiteX1" fmla="*/ 27619 w 55037"/>
                <a:gd name="connsiteY1" fmla="*/ 55038 h 55037"/>
                <a:gd name="connsiteX2" fmla="*/ 100 w 55037"/>
                <a:gd name="connsiteY2" fmla="*/ 27519 h 55037"/>
                <a:gd name="connsiteX3" fmla="*/ 27619 w 55037"/>
                <a:gd name="connsiteY3" fmla="*/ 0 h 55037"/>
                <a:gd name="connsiteX4" fmla="*/ 55138 w 55037"/>
                <a:gd name="connsiteY4" fmla="*/ 27519 h 5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37" h="55037">
                  <a:moveTo>
                    <a:pt x="55138" y="27519"/>
                  </a:moveTo>
                  <a:cubicBezTo>
                    <a:pt x="55138" y="42717"/>
                    <a:pt x="42817" y="55038"/>
                    <a:pt x="27619" y="55038"/>
                  </a:cubicBezTo>
                  <a:cubicBezTo>
                    <a:pt x="12421" y="55038"/>
                    <a:pt x="100" y="42717"/>
                    <a:pt x="100" y="27519"/>
                  </a:cubicBezTo>
                  <a:cubicBezTo>
                    <a:pt x="100" y="12321"/>
                    <a:pt x="12421" y="0"/>
                    <a:pt x="27619" y="0"/>
                  </a:cubicBezTo>
                  <a:cubicBezTo>
                    <a:pt x="42817" y="0"/>
                    <a:pt x="55138" y="12321"/>
                    <a:pt x="55138" y="27519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id="{B005F3FA-A381-BFA9-659C-27716DB2462E}"/>
                </a:ext>
              </a:extLst>
            </p:cNvPr>
            <p:cNvSpPr/>
            <p:nvPr/>
          </p:nvSpPr>
          <p:spPr>
            <a:xfrm>
              <a:off x="1620040" y="3646245"/>
              <a:ext cx="37165" cy="37165"/>
            </a:xfrm>
            <a:custGeom>
              <a:avLst/>
              <a:gdLst>
                <a:gd name="connsiteX0" fmla="*/ 53432 w 53332"/>
                <a:gd name="connsiteY0" fmla="*/ 26666 h 53332"/>
                <a:gd name="connsiteX1" fmla="*/ 26766 w 53332"/>
                <a:gd name="connsiteY1" fmla="*/ 53332 h 53332"/>
                <a:gd name="connsiteX2" fmla="*/ 100 w 53332"/>
                <a:gd name="connsiteY2" fmla="*/ 26666 h 53332"/>
                <a:gd name="connsiteX3" fmla="*/ 26766 w 53332"/>
                <a:gd name="connsiteY3" fmla="*/ 0 h 53332"/>
                <a:gd name="connsiteX4" fmla="*/ 53432 w 53332"/>
                <a:gd name="connsiteY4" fmla="*/ 26666 h 5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32" h="53332">
                  <a:moveTo>
                    <a:pt x="53432" y="26666"/>
                  </a:moveTo>
                  <a:cubicBezTo>
                    <a:pt x="53432" y="41394"/>
                    <a:pt x="41494" y="53332"/>
                    <a:pt x="26766" y="53332"/>
                  </a:cubicBezTo>
                  <a:cubicBezTo>
                    <a:pt x="12039" y="53332"/>
                    <a:pt x="100" y="41394"/>
                    <a:pt x="100" y="26666"/>
                  </a:cubicBezTo>
                  <a:cubicBezTo>
                    <a:pt x="100" y="11939"/>
                    <a:pt x="12039" y="0"/>
                    <a:pt x="26766" y="0"/>
                  </a:cubicBezTo>
                  <a:cubicBezTo>
                    <a:pt x="41494" y="0"/>
                    <a:pt x="53432" y="11939"/>
                    <a:pt x="53432" y="26666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id="{4FD9B829-96C6-1083-AEC4-9C9B97979B14}"/>
                </a:ext>
              </a:extLst>
            </p:cNvPr>
            <p:cNvSpPr/>
            <p:nvPr/>
          </p:nvSpPr>
          <p:spPr>
            <a:xfrm>
              <a:off x="1620040" y="3646245"/>
              <a:ext cx="37165" cy="37165"/>
            </a:xfrm>
            <a:custGeom>
              <a:avLst/>
              <a:gdLst>
                <a:gd name="connsiteX0" fmla="*/ 53432 w 53332"/>
                <a:gd name="connsiteY0" fmla="*/ 26666 h 53332"/>
                <a:gd name="connsiteX1" fmla="*/ 26766 w 53332"/>
                <a:gd name="connsiteY1" fmla="*/ 53332 h 53332"/>
                <a:gd name="connsiteX2" fmla="*/ 100 w 53332"/>
                <a:gd name="connsiteY2" fmla="*/ 26666 h 53332"/>
                <a:gd name="connsiteX3" fmla="*/ 26766 w 53332"/>
                <a:gd name="connsiteY3" fmla="*/ 0 h 53332"/>
                <a:gd name="connsiteX4" fmla="*/ 53432 w 53332"/>
                <a:gd name="connsiteY4" fmla="*/ 26666 h 5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32" h="53332">
                  <a:moveTo>
                    <a:pt x="53432" y="26666"/>
                  </a:moveTo>
                  <a:cubicBezTo>
                    <a:pt x="53432" y="41394"/>
                    <a:pt x="41494" y="53332"/>
                    <a:pt x="26766" y="53332"/>
                  </a:cubicBezTo>
                  <a:cubicBezTo>
                    <a:pt x="12039" y="53332"/>
                    <a:pt x="100" y="41394"/>
                    <a:pt x="100" y="26666"/>
                  </a:cubicBezTo>
                  <a:cubicBezTo>
                    <a:pt x="100" y="11939"/>
                    <a:pt x="12039" y="0"/>
                    <a:pt x="26766" y="0"/>
                  </a:cubicBezTo>
                  <a:cubicBezTo>
                    <a:pt x="41494" y="0"/>
                    <a:pt x="53432" y="11939"/>
                    <a:pt x="53432" y="26666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id="{5C9D4D4A-3ED8-2795-A4AB-4212B1A43D34}"/>
                </a:ext>
              </a:extLst>
            </p:cNvPr>
            <p:cNvSpPr/>
            <p:nvPr/>
          </p:nvSpPr>
          <p:spPr>
            <a:xfrm>
              <a:off x="1479350" y="5152958"/>
              <a:ext cx="26456" cy="26456"/>
            </a:xfrm>
            <a:custGeom>
              <a:avLst/>
              <a:gdLst>
                <a:gd name="connsiteX0" fmla="*/ 38064 w 37964"/>
                <a:gd name="connsiteY0" fmla="*/ 18982 h 37964"/>
                <a:gd name="connsiteX1" fmla="*/ 19082 w 37964"/>
                <a:gd name="connsiteY1" fmla="*/ 37965 h 37964"/>
                <a:gd name="connsiteX2" fmla="*/ 100 w 37964"/>
                <a:gd name="connsiteY2" fmla="*/ 18982 h 37964"/>
                <a:gd name="connsiteX3" fmla="*/ 19082 w 37964"/>
                <a:gd name="connsiteY3" fmla="*/ 0 h 37964"/>
                <a:gd name="connsiteX4" fmla="*/ 38064 w 37964"/>
                <a:gd name="connsiteY4" fmla="*/ 18982 h 3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64" h="37964">
                  <a:moveTo>
                    <a:pt x="38064" y="18982"/>
                  </a:moveTo>
                  <a:cubicBezTo>
                    <a:pt x="38064" y="29466"/>
                    <a:pt x="29566" y="37965"/>
                    <a:pt x="19082" y="37965"/>
                  </a:cubicBezTo>
                  <a:cubicBezTo>
                    <a:pt x="8599" y="37965"/>
                    <a:pt x="100" y="29466"/>
                    <a:pt x="100" y="18982"/>
                  </a:cubicBezTo>
                  <a:cubicBezTo>
                    <a:pt x="100" y="8499"/>
                    <a:pt x="8599" y="0"/>
                    <a:pt x="19082" y="0"/>
                  </a:cubicBezTo>
                  <a:cubicBezTo>
                    <a:pt x="29566" y="0"/>
                    <a:pt x="38064" y="8499"/>
                    <a:pt x="38064" y="18982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:a16="http://schemas.microsoft.com/office/drawing/2014/main" id="{A739FDED-628C-F79B-2C28-1880CBEC6D0A}"/>
                </a:ext>
              </a:extLst>
            </p:cNvPr>
            <p:cNvSpPr/>
            <p:nvPr/>
          </p:nvSpPr>
          <p:spPr>
            <a:xfrm>
              <a:off x="1479350" y="5152958"/>
              <a:ext cx="26456" cy="26456"/>
            </a:xfrm>
            <a:custGeom>
              <a:avLst/>
              <a:gdLst>
                <a:gd name="connsiteX0" fmla="*/ 38064 w 37964"/>
                <a:gd name="connsiteY0" fmla="*/ 18982 h 37964"/>
                <a:gd name="connsiteX1" fmla="*/ 19082 w 37964"/>
                <a:gd name="connsiteY1" fmla="*/ 37965 h 37964"/>
                <a:gd name="connsiteX2" fmla="*/ 100 w 37964"/>
                <a:gd name="connsiteY2" fmla="*/ 18982 h 37964"/>
                <a:gd name="connsiteX3" fmla="*/ 19082 w 37964"/>
                <a:gd name="connsiteY3" fmla="*/ 0 h 37964"/>
                <a:gd name="connsiteX4" fmla="*/ 38064 w 37964"/>
                <a:gd name="connsiteY4" fmla="*/ 18982 h 3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64" h="37964">
                  <a:moveTo>
                    <a:pt x="38064" y="18982"/>
                  </a:moveTo>
                  <a:cubicBezTo>
                    <a:pt x="38064" y="29466"/>
                    <a:pt x="29566" y="37965"/>
                    <a:pt x="19082" y="37965"/>
                  </a:cubicBezTo>
                  <a:cubicBezTo>
                    <a:pt x="8599" y="37965"/>
                    <a:pt x="100" y="29466"/>
                    <a:pt x="100" y="18982"/>
                  </a:cubicBezTo>
                  <a:cubicBezTo>
                    <a:pt x="100" y="8499"/>
                    <a:pt x="8599" y="0"/>
                    <a:pt x="19082" y="0"/>
                  </a:cubicBezTo>
                  <a:cubicBezTo>
                    <a:pt x="29566" y="0"/>
                    <a:pt x="38064" y="8499"/>
                    <a:pt x="38064" y="18982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id="{53DECDF0-DDC8-C442-0BF9-1DE220915F1C}"/>
                </a:ext>
              </a:extLst>
            </p:cNvPr>
            <p:cNvSpPr/>
            <p:nvPr/>
          </p:nvSpPr>
          <p:spPr>
            <a:xfrm>
              <a:off x="1958673" y="4244477"/>
              <a:ext cx="107900" cy="107900"/>
            </a:xfrm>
            <a:custGeom>
              <a:avLst/>
              <a:gdLst>
                <a:gd name="connsiteX0" fmla="*/ 154935 w 154834"/>
                <a:gd name="connsiteY0" fmla="*/ 77418 h 154834"/>
                <a:gd name="connsiteX1" fmla="*/ 77518 w 154834"/>
                <a:gd name="connsiteY1" fmla="*/ 154835 h 154834"/>
                <a:gd name="connsiteX2" fmla="*/ 100 w 154834"/>
                <a:gd name="connsiteY2" fmla="*/ 77418 h 154834"/>
                <a:gd name="connsiteX3" fmla="*/ 77518 w 154834"/>
                <a:gd name="connsiteY3" fmla="*/ 0 h 154834"/>
                <a:gd name="connsiteX4" fmla="*/ 154935 w 154834"/>
                <a:gd name="connsiteY4" fmla="*/ 77418 h 154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34" h="154834">
                  <a:moveTo>
                    <a:pt x="154935" y="77418"/>
                  </a:moveTo>
                  <a:cubicBezTo>
                    <a:pt x="154935" y="120174"/>
                    <a:pt x="120274" y="154835"/>
                    <a:pt x="77518" y="154835"/>
                  </a:cubicBezTo>
                  <a:cubicBezTo>
                    <a:pt x="34761" y="154835"/>
                    <a:pt x="100" y="120174"/>
                    <a:pt x="100" y="77418"/>
                  </a:cubicBezTo>
                  <a:cubicBezTo>
                    <a:pt x="100" y="34661"/>
                    <a:pt x="34761" y="0"/>
                    <a:pt x="77518" y="0"/>
                  </a:cubicBezTo>
                  <a:cubicBezTo>
                    <a:pt x="120274" y="0"/>
                    <a:pt x="154935" y="34661"/>
                    <a:pt x="154935" y="77418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id="{7A8B23E1-7607-4C4A-2EA1-B3E35A799DF0}"/>
                </a:ext>
              </a:extLst>
            </p:cNvPr>
            <p:cNvSpPr/>
            <p:nvPr/>
          </p:nvSpPr>
          <p:spPr>
            <a:xfrm>
              <a:off x="1958673" y="4244477"/>
              <a:ext cx="107900" cy="107900"/>
            </a:xfrm>
            <a:custGeom>
              <a:avLst/>
              <a:gdLst>
                <a:gd name="connsiteX0" fmla="*/ 154935 w 154834"/>
                <a:gd name="connsiteY0" fmla="*/ 77418 h 154834"/>
                <a:gd name="connsiteX1" fmla="*/ 77518 w 154834"/>
                <a:gd name="connsiteY1" fmla="*/ 154835 h 154834"/>
                <a:gd name="connsiteX2" fmla="*/ 100 w 154834"/>
                <a:gd name="connsiteY2" fmla="*/ 77418 h 154834"/>
                <a:gd name="connsiteX3" fmla="*/ 77518 w 154834"/>
                <a:gd name="connsiteY3" fmla="*/ 0 h 154834"/>
                <a:gd name="connsiteX4" fmla="*/ 154935 w 154834"/>
                <a:gd name="connsiteY4" fmla="*/ 77418 h 154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34" h="154834">
                  <a:moveTo>
                    <a:pt x="154935" y="77418"/>
                  </a:moveTo>
                  <a:cubicBezTo>
                    <a:pt x="154935" y="120174"/>
                    <a:pt x="120274" y="154835"/>
                    <a:pt x="77518" y="154835"/>
                  </a:cubicBezTo>
                  <a:cubicBezTo>
                    <a:pt x="34761" y="154835"/>
                    <a:pt x="100" y="120174"/>
                    <a:pt x="100" y="77418"/>
                  </a:cubicBezTo>
                  <a:cubicBezTo>
                    <a:pt x="100" y="34661"/>
                    <a:pt x="34761" y="0"/>
                    <a:pt x="77518" y="0"/>
                  </a:cubicBezTo>
                  <a:cubicBezTo>
                    <a:pt x="120274" y="0"/>
                    <a:pt x="154935" y="34661"/>
                    <a:pt x="154935" y="77418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id="{837A2309-395C-A1B8-CED0-46614711F21B}"/>
                </a:ext>
              </a:extLst>
            </p:cNvPr>
            <p:cNvSpPr/>
            <p:nvPr/>
          </p:nvSpPr>
          <p:spPr>
            <a:xfrm>
              <a:off x="1471750" y="5335917"/>
              <a:ext cx="18664" cy="18664"/>
            </a:xfrm>
            <a:custGeom>
              <a:avLst/>
              <a:gdLst>
                <a:gd name="connsiteX0" fmla="*/ 26882 w 26782"/>
                <a:gd name="connsiteY0" fmla="*/ 13391 h 26782"/>
                <a:gd name="connsiteX1" fmla="*/ 13491 w 26782"/>
                <a:gd name="connsiteY1" fmla="*/ 26782 h 26782"/>
                <a:gd name="connsiteX2" fmla="*/ 100 w 26782"/>
                <a:gd name="connsiteY2" fmla="*/ 13391 h 26782"/>
                <a:gd name="connsiteX3" fmla="*/ 13491 w 26782"/>
                <a:gd name="connsiteY3" fmla="*/ 0 h 26782"/>
                <a:gd name="connsiteX4" fmla="*/ 26882 w 26782"/>
                <a:gd name="connsiteY4" fmla="*/ 13391 h 2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2" h="26782">
                  <a:moveTo>
                    <a:pt x="26882" y="13391"/>
                  </a:moveTo>
                  <a:cubicBezTo>
                    <a:pt x="26882" y="20787"/>
                    <a:pt x="20887" y="26782"/>
                    <a:pt x="13491" y="26782"/>
                  </a:cubicBezTo>
                  <a:cubicBezTo>
                    <a:pt x="6095" y="26782"/>
                    <a:pt x="100" y="20787"/>
                    <a:pt x="100" y="13391"/>
                  </a:cubicBezTo>
                  <a:cubicBezTo>
                    <a:pt x="100" y="5995"/>
                    <a:pt x="6095" y="0"/>
                    <a:pt x="13491" y="0"/>
                  </a:cubicBezTo>
                  <a:cubicBezTo>
                    <a:pt x="20887" y="0"/>
                    <a:pt x="26882" y="5995"/>
                    <a:pt x="26882" y="13391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1B0A58ED-9F85-A088-02E6-708DBAD6A216}"/>
                </a:ext>
              </a:extLst>
            </p:cNvPr>
            <p:cNvSpPr/>
            <p:nvPr/>
          </p:nvSpPr>
          <p:spPr>
            <a:xfrm>
              <a:off x="1471750" y="5335917"/>
              <a:ext cx="18664" cy="18664"/>
            </a:xfrm>
            <a:custGeom>
              <a:avLst/>
              <a:gdLst>
                <a:gd name="connsiteX0" fmla="*/ 26882 w 26782"/>
                <a:gd name="connsiteY0" fmla="*/ 13391 h 26782"/>
                <a:gd name="connsiteX1" fmla="*/ 13491 w 26782"/>
                <a:gd name="connsiteY1" fmla="*/ 26782 h 26782"/>
                <a:gd name="connsiteX2" fmla="*/ 100 w 26782"/>
                <a:gd name="connsiteY2" fmla="*/ 13391 h 26782"/>
                <a:gd name="connsiteX3" fmla="*/ 13491 w 26782"/>
                <a:gd name="connsiteY3" fmla="*/ 0 h 26782"/>
                <a:gd name="connsiteX4" fmla="*/ 26882 w 26782"/>
                <a:gd name="connsiteY4" fmla="*/ 13391 h 2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2" h="26782">
                  <a:moveTo>
                    <a:pt x="26882" y="13391"/>
                  </a:moveTo>
                  <a:cubicBezTo>
                    <a:pt x="26882" y="20787"/>
                    <a:pt x="20887" y="26782"/>
                    <a:pt x="13491" y="26782"/>
                  </a:cubicBezTo>
                  <a:cubicBezTo>
                    <a:pt x="6095" y="26782"/>
                    <a:pt x="100" y="20787"/>
                    <a:pt x="100" y="13391"/>
                  </a:cubicBezTo>
                  <a:cubicBezTo>
                    <a:pt x="100" y="5995"/>
                    <a:pt x="6095" y="0"/>
                    <a:pt x="13491" y="0"/>
                  </a:cubicBezTo>
                  <a:cubicBezTo>
                    <a:pt x="20887" y="0"/>
                    <a:pt x="26882" y="5995"/>
                    <a:pt x="26882" y="13391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:a16="http://schemas.microsoft.com/office/drawing/2014/main" id="{373A7CDF-B222-2E98-E686-D73A484E00CD}"/>
                </a:ext>
              </a:extLst>
            </p:cNvPr>
            <p:cNvSpPr/>
            <p:nvPr/>
          </p:nvSpPr>
          <p:spPr>
            <a:xfrm>
              <a:off x="1530015" y="4412049"/>
              <a:ext cx="34463" cy="34463"/>
            </a:xfrm>
            <a:custGeom>
              <a:avLst/>
              <a:gdLst>
                <a:gd name="connsiteX0" fmla="*/ 49554 w 49454"/>
                <a:gd name="connsiteY0" fmla="*/ 24727 h 49454"/>
                <a:gd name="connsiteX1" fmla="*/ 24827 w 49454"/>
                <a:gd name="connsiteY1" fmla="*/ 49454 h 49454"/>
                <a:gd name="connsiteX2" fmla="*/ 100 w 49454"/>
                <a:gd name="connsiteY2" fmla="*/ 24727 h 49454"/>
                <a:gd name="connsiteX3" fmla="*/ 24827 w 49454"/>
                <a:gd name="connsiteY3" fmla="*/ 0 h 49454"/>
                <a:gd name="connsiteX4" fmla="*/ 49554 w 49454"/>
                <a:gd name="connsiteY4" fmla="*/ 24727 h 4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54" h="49454">
                  <a:moveTo>
                    <a:pt x="49554" y="24727"/>
                  </a:moveTo>
                  <a:cubicBezTo>
                    <a:pt x="49554" y="38383"/>
                    <a:pt x="38484" y="49454"/>
                    <a:pt x="24827" y="49454"/>
                  </a:cubicBezTo>
                  <a:cubicBezTo>
                    <a:pt x="11171" y="49454"/>
                    <a:pt x="100" y="38383"/>
                    <a:pt x="100" y="24727"/>
                  </a:cubicBezTo>
                  <a:cubicBezTo>
                    <a:pt x="100" y="11071"/>
                    <a:pt x="11171" y="0"/>
                    <a:pt x="24827" y="0"/>
                  </a:cubicBezTo>
                  <a:cubicBezTo>
                    <a:pt x="38484" y="0"/>
                    <a:pt x="49554" y="11071"/>
                    <a:pt x="49554" y="24727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id="{37DFAE69-080C-CBCC-7BCD-39824A988D96}"/>
                </a:ext>
              </a:extLst>
            </p:cNvPr>
            <p:cNvSpPr/>
            <p:nvPr/>
          </p:nvSpPr>
          <p:spPr>
            <a:xfrm>
              <a:off x="1530015" y="4412049"/>
              <a:ext cx="34463" cy="34463"/>
            </a:xfrm>
            <a:custGeom>
              <a:avLst/>
              <a:gdLst>
                <a:gd name="connsiteX0" fmla="*/ 49554 w 49454"/>
                <a:gd name="connsiteY0" fmla="*/ 24727 h 49454"/>
                <a:gd name="connsiteX1" fmla="*/ 24827 w 49454"/>
                <a:gd name="connsiteY1" fmla="*/ 49454 h 49454"/>
                <a:gd name="connsiteX2" fmla="*/ 100 w 49454"/>
                <a:gd name="connsiteY2" fmla="*/ 24727 h 49454"/>
                <a:gd name="connsiteX3" fmla="*/ 24827 w 49454"/>
                <a:gd name="connsiteY3" fmla="*/ 0 h 49454"/>
                <a:gd name="connsiteX4" fmla="*/ 49554 w 49454"/>
                <a:gd name="connsiteY4" fmla="*/ 24727 h 4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54" h="49454">
                  <a:moveTo>
                    <a:pt x="49554" y="24727"/>
                  </a:moveTo>
                  <a:cubicBezTo>
                    <a:pt x="49554" y="38383"/>
                    <a:pt x="38484" y="49454"/>
                    <a:pt x="24827" y="49454"/>
                  </a:cubicBezTo>
                  <a:cubicBezTo>
                    <a:pt x="11171" y="49454"/>
                    <a:pt x="100" y="38383"/>
                    <a:pt x="100" y="24727"/>
                  </a:cubicBezTo>
                  <a:cubicBezTo>
                    <a:pt x="100" y="11071"/>
                    <a:pt x="11171" y="0"/>
                    <a:pt x="24827" y="0"/>
                  </a:cubicBezTo>
                  <a:cubicBezTo>
                    <a:pt x="38484" y="0"/>
                    <a:pt x="49554" y="11071"/>
                    <a:pt x="49554" y="24727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:a16="http://schemas.microsoft.com/office/drawing/2014/main" id="{281242F1-89BD-63B1-E4FA-D1CF3D3728CC}"/>
                </a:ext>
              </a:extLst>
            </p:cNvPr>
            <p:cNvSpPr/>
            <p:nvPr/>
          </p:nvSpPr>
          <p:spPr>
            <a:xfrm>
              <a:off x="1473663" y="3613159"/>
              <a:ext cx="48241" cy="48241"/>
            </a:xfrm>
            <a:custGeom>
              <a:avLst/>
              <a:gdLst>
                <a:gd name="connsiteX0" fmla="*/ 69325 w 69225"/>
                <a:gd name="connsiteY0" fmla="*/ 34613 h 69225"/>
                <a:gd name="connsiteX1" fmla="*/ 34713 w 69225"/>
                <a:gd name="connsiteY1" fmla="*/ 69225 h 69225"/>
                <a:gd name="connsiteX2" fmla="*/ 100 w 69225"/>
                <a:gd name="connsiteY2" fmla="*/ 34613 h 69225"/>
                <a:gd name="connsiteX3" fmla="*/ 34713 w 69225"/>
                <a:gd name="connsiteY3" fmla="*/ 0 h 69225"/>
                <a:gd name="connsiteX4" fmla="*/ 69325 w 69225"/>
                <a:gd name="connsiteY4" fmla="*/ 34613 h 6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5" h="69225">
                  <a:moveTo>
                    <a:pt x="69325" y="34613"/>
                  </a:moveTo>
                  <a:cubicBezTo>
                    <a:pt x="69325" y="53729"/>
                    <a:pt x="53829" y="69225"/>
                    <a:pt x="34713" y="69225"/>
                  </a:cubicBezTo>
                  <a:cubicBezTo>
                    <a:pt x="15597" y="69225"/>
                    <a:pt x="100" y="53729"/>
                    <a:pt x="100" y="34613"/>
                  </a:cubicBezTo>
                  <a:cubicBezTo>
                    <a:pt x="100" y="15497"/>
                    <a:pt x="15597" y="0"/>
                    <a:pt x="34713" y="0"/>
                  </a:cubicBezTo>
                  <a:cubicBezTo>
                    <a:pt x="53829" y="0"/>
                    <a:pt x="69325" y="15497"/>
                    <a:pt x="69325" y="34613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2519AEB8-B1E6-41F6-9037-E322D60BDBBC}"/>
                </a:ext>
              </a:extLst>
            </p:cNvPr>
            <p:cNvSpPr/>
            <p:nvPr/>
          </p:nvSpPr>
          <p:spPr>
            <a:xfrm>
              <a:off x="1473663" y="3613159"/>
              <a:ext cx="48241" cy="48241"/>
            </a:xfrm>
            <a:custGeom>
              <a:avLst/>
              <a:gdLst>
                <a:gd name="connsiteX0" fmla="*/ 69325 w 69225"/>
                <a:gd name="connsiteY0" fmla="*/ 34613 h 69225"/>
                <a:gd name="connsiteX1" fmla="*/ 34713 w 69225"/>
                <a:gd name="connsiteY1" fmla="*/ 69225 h 69225"/>
                <a:gd name="connsiteX2" fmla="*/ 100 w 69225"/>
                <a:gd name="connsiteY2" fmla="*/ 34613 h 69225"/>
                <a:gd name="connsiteX3" fmla="*/ 34713 w 69225"/>
                <a:gd name="connsiteY3" fmla="*/ 0 h 69225"/>
                <a:gd name="connsiteX4" fmla="*/ 69325 w 69225"/>
                <a:gd name="connsiteY4" fmla="*/ 34613 h 6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5" h="69225">
                  <a:moveTo>
                    <a:pt x="69325" y="34613"/>
                  </a:moveTo>
                  <a:cubicBezTo>
                    <a:pt x="69325" y="53729"/>
                    <a:pt x="53829" y="69225"/>
                    <a:pt x="34713" y="69225"/>
                  </a:cubicBezTo>
                  <a:cubicBezTo>
                    <a:pt x="15597" y="69225"/>
                    <a:pt x="100" y="53729"/>
                    <a:pt x="100" y="34613"/>
                  </a:cubicBezTo>
                  <a:cubicBezTo>
                    <a:pt x="100" y="15497"/>
                    <a:pt x="15597" y="0"/>
                    <a:pt x="34713" y="0"/>
                  </a:cubicBezTo>
                  <a:cubicBezTo>
                    <a:pt x="53829" y="0"/>
                    <a:pt x="69325" y="15497"/>
                    <a:pt x="69325" y="34613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9ACA43C6-84F4-F740-DFDE-99A37B8F6466}"/>
                </a:ext>
              </a:extLst>
            </p:cNvPr>
            <p:cNvSpPr/>
            <p:nvPr/>
          </p:nvSpPr>
          <p:spPr>
            <a:xfrm>
              <a:off x="1559581" y="4876490"/>
              <a:ext cx="42210" cy="42210"/>
            </a:xfrm>
            <a:custGeom>
              <a:avLst/>
              <a:gdLst>
                <a:gd name="connsiteX0" fmla="*/ 60671 w 60571"/>
                <a:gd name="connsiteY0" fmla="*/ 30285 h 60571"/>
                <a:gd name="connsiteX1" fmla="*/ 30386 w 60571"/>
                <a:gd name="connsiteY1" fmla="*/ 60571 h 60571"/>
                <a:gd name="connsiteX2" fmla="*/ 100 w 60571"/>
                <a:gd name="connsiteY2" fmla="*/ 30285 h 60571"/>
                <a:gd name="connsiteX3" fmla="*/ 30386 w 60571"/>
                <a:gd name="connsiteY3" fmla="*/ 0 h 60571"/>
                <a:gd name="connsiteX4" fmla="*/ 60671 w 60571"/>
                <a:gd name="connsiteY4" fmla="*/ 30285 h 6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1" h="60571">
                  <a:moveTo>
                    <a:pt x="60671" y="30285"/>
                  </a:moveTo>
                  <a:cubicBezTo>
                    <a:pt x="60671" y="47012"/>
                    <a:pt x="47112" y="60571"/>
                    <a:pt x="30386" y="60571"/>
                  </a:cubicBezTo>
                  <a:cubicBezTo>
                    <a:pt x="13659" y="60571"/>
                    <a:pt x="100" y="47012"/>
                    <a:pt x="100" y="30285"/>
                  </a:cubicBezTo>
                  <a:cubicBezTo>
                    <a:pt x="100" y="13559"/>
                    <a:pt x="13659" y="0"/>
                    <a:pt x="30386" y="0"/>
                  </a:cubicBezTo>
                  <a:cubicBezTo>
                    <a:pt x="47112" y="0"/>
                    <a:pt x="60671" y="13559"/>
                    <a:pt x="60671" y="30285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4A8AB158-9293-C23A-B54B-7AFB4EF7E4FA}"/>
                </a:ext>
              </a:extLst>
            </p:cNvPr>
            <p:cNvSpPr/>
            <p:nvPr/>
          </p:nvSpPr>
          <p:spPr>
            <a:xfrm>
              <a:off x="1559581" y="4876490"/>
              <a:ext cx="42210" cy="42210"/>
            </a:xfrm>
            <a:custGeom>
              <a:avLst/>
              <a:gdLst>
                <a:gd name="connsiteX0" fmla="*/ 60671 w 60571"/>
                <a:gd name="connsiteY0" fmla="*/ 30285 h 60571"/>
                <a:gd name="connsiteX1" fmla="*/ 30386 w 60571"/>
                <a:gd name="connsiteY1" fmla="*/ 60571 h 60571"/>
                <a:gd name="connsiteX2" fmla="*/ 100 w 60571"/>
                <a:gd name="connsiteY2" fmla="*/ 30285 h 60571"/>
                <a:gd name="connsiteX3" fmla="*/ 30386 w 60571"/>
                <a:gd name="connsiteY3" fmla="*/ 0 h 60571"/>
                <a:gd name="connsiteX4" fmla="*/ 60671 w 60571"/>
                <a:gd name="connsiteY4" fmla="*/ 30285 h 6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1" h="60571">
                  <a:moveTo>
                    <a:pt x="60671" y="30285"/>
                  </a:moveTo>
                  <a:cubicBezTo>
                    <a:pt x="60671" y="47012"/>
                    <a:pt x="47112" y="60571"/>
                    <a:pt x="30386" y="60571"/>
                  </a:cubicBezTo>
                  <a:cubicBezTo>
                    <a:pt x="13659" y="60571"/>
                    <a:pt x="100" y="47012"/>
                    <a:pt x="100" y="30285"/>
                  </a:cubicBezTo>
                  <a:cubicBezTo>
                    <a:pt x="100" y="13559"/>
                    <a:pt x="13659" y="0"/>
                    <a:pt x="30386" y="0"/>
                  </a:cubicBezTo>
                  <a:cubicBezTo>
                    <a:pt x="47112" y="0"/>
                    <a:pt x="60671" y="13559"/>
                    <a:pt x="60671" y="30285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BFE1E9E2-4D01-E3CF-13E3-FDAA800BBD0D}"/>
                </a:ext>
              </a:extLst>
            </p:cNvPr>
            <p:cNvSpPr/>
            <p:nvPr/>
          </p:nvSpPr>
          <p:spPr>
            <a:xfrm>
              <a:off x="1458458" y="5193478"/>
              <a:ext cx="14292" cy="14292"/>
            </a:xfrm>
            <a:custGeom>
              <a:avLst/>
              <a:gdLst>
                <a:gd name="connsiteX0" fmla="*/ 20610 w 20509"/>
                <a:gd name="connsiteY0" fmla="*/ 10255 h 20509"/>
                <a:gd name="connsiteX1" fmla="*/ 10355 w 20509"/>
                <a:gd name="connsiteY1" fmla="*/ 20510 h 20509"/>
                <a:gd name="connsiteX2" fmla="*/ 100 w 20509"/>
                <a:gd name="connsiteY2" fmla="*/ 10255 h 20509"/>
                <a:gd name="connsiteX3" fmla="*/ 10355 w 20509"/>
                <a:gd name="connsiteY3" fmla="*/ 0 h 20509"/>
                <a:gd name="connsiteX4" fmla="*/ 20610 w 20509"/>
                <a:gd name="connsiteY4" fmla="*/ 10255 h 2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09" h="20509">
                  <a:moveTo>
                    <a:pt x="20610" y="10255"/>
                  </a:moveTo>
                  <a:cubicBezTo>
                    <a:pt x="20610" y="15919"/>
                    <a:pt x="16019" y="20510"/>
                    <a:pt x="10355" y="20510"/>
                  </a:cubicBezTo>
                  <a:cubicBezTo>
                    <a:pt x="4691" y="20510"/>
                    <a:pt x="100" y="15919"/>
                    <a:pt x="100" y="10255"/>
                  </a:cubicBezTo>
                  <a:cubicBezTo>
                    <a:pt x="100" y="4591"/>
                    <a:pt x="4691" y="0"/>
                    <a:pt x="10355" y="0"/>
                  </a:cubicBezTo>
                  <a:cubicBezTo>
                    <a:pt x="16019" y="0"/>
                    <a:pt x="20610" y="4591"/>
                    <a:pt x="20610" y="10255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3B0A771C-7028-01CC-DA3E-37B5FB3624E4}"/>
                </a:ext>
              </a:extLst>
            </p:cNvPr>
            <p:cNvSpPr/>
            <p:nvPr/>
          </p:nvSpPr>
          <p:spPr>
            <a:xfrm>
              <a:off x="1458458" y="5193478"/>
              <a:ext cx="14292" cy="14292"/>
            </a:xfrm>
            <a:custGeom>
              <a:avLst/>
              <a:gdLst>
                <a:gd name="connsiteX0" fmla="*/ 20610 w 20509"/>
                <a:gd name="connsiteY0" fmla="*/ 10255 h 20509"/>
                <a:gd name="connsiteX1" fmla="*/ 10355 w 20509"/>
                <a:gd name="connsiteY1" fmla="*/ 20510 h 20509"/>
                <a:gd name="connsiteX2" fmla="*/ 100 w 20509"/>
                <a:gd name="connsiteY2" fmla="*/ 10255 h 20509"/>
                <a:gd name="connsiteX3" fmla="*/ 10355 w 20509"/>
                <a:gd name="connsiteY3" fmla="*/ 0 h 20509"/>
                <a:gd name="connsiteX4" fmla="*/ 20610 w 20509"/>
                <a:gd name="connsiteY4" fmla="*/ 10255 h 2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09" h="20509">
                  <a:moveTo>
                    <a:pt x="20610" y="10255"/>
                  </a:moveTo>
                  <a:cubicBezTo>
                    <a:pt x="20610" y="15919"/>
                    <a:pt x="16019" y="20510"/>
                    <a:pt x="10355" y="20510"/>
                  </a:cubicBezTo>
                  <a:cubicBezTo>
                    <a:pt x="4691" y="20510"/>
                    <a:pt x="100" y="15919"/>
                    <a:pt x="100" y="10255"/>
                  </a:cubicBezTo>
                  <a:cubicBezTo>
                    <a:pt x="100" y="4591"/>
                    <a:pt x="4691" y="0"/>
                    <a:pt x="10355" y="0"/>
                  </a:cubicBezTo>
                  <a:cubicBezTo>
                    <a:pt x="16019" y="0"/>
                    <a:pt x="20610" y="4591"/>
                    <a:pt x="20610" y="10255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22220F68-D784-356C-431E-773509692E89}"/>
                </a:ext>
              </a:extLst>
            </p:cNvPr>
            <p:cNvSpPr/>
            <p:nvPr/>
          </p:nvSpPr>
          <p:spPr>
            <a:xfrm>
              <a:off x="1474831" y="4791605"/>
              <a:ext cx="19146" cy="19146"/>
            </a:xfrm>
            <a:custGeom>
              <a:avLst/>
              <a:gdLst>
                <a:gd name="connsiteX0" fmla="*/ 27574 w 27473"/>
                <a:gd name="connsiteY0" fmla="*/ 13737 h 27473"/>
                <a:gd name="connsiteX1" fmla="*/ 13837 w 27473"/>
                <a:gd name="connsiteY1" fmla="*/ 27474 h 27473"/>
                <a:gd name="connsiteX2" fmla="*/ 100 w 27473"/>
                <a:gd name="connsiteY2" fmla="*/ 13737 h 27473"/>
                <a:gd name="connsiteX3" fmla="*/ 13837 w 27473"/>
                <a:gd name="connsiteY3" fmla="*/ 0 h 27473"/>
                <a:gd name="connsiteX4" fmla="*/ 27574 w 27473"/>
                <a:gd name="connsiteY4" fmla="*/ 13737 h 2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3" h="27473">
                  <a:moveTo>
                    <a:pt x="27574" y="13737"/>
                  </a:moveTo>
                  <a:cubicBezTo>
                    <a:pt x="27574" y="21323"/>
                    <a:pt x="21423" y="27474"/>
                    <a:pt x="13837" y="27474"/>
                  </a:cubicBezTo>
                  <a:cubicBezTo>
                    <a:pt x="6250" y="27474"/>
                    <a:pt x="100" y="21323"/>
                    <a:pt x="100" y="13737"/>
                  </a:cubicBezTo>
                  <a:cubicBezTo>
                    <a:pt x="100" y="6150"/>
                    <a:pt x="6250" y="0"/>
                    <a:pt x="13837" y="0"/>
                  </a:cubicBezTo>
                  <a:cubicBezTo>
                    <a:pt x="21423" y="0"/>
                    <a:pt x="27574" y="6150"/>
                    <a:pt x="27574" y="13737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68" name="Freeform: Shape 967">
              <a:extLst>
                <a:ext uri="{FF2B5EF4-FFF2-40B4-BE49-F238E27FC236}">
                  <a16:creationId xmlns:a16="http://schemas.microsoft.com/office/drawing/2014/main" id="{34262326-8C4B-992D-3806-A1A014848C5D}"/>
                </a:ext>
              </a:extLst>
            </p:cNvPr>
            <p:cNvSpPr/>
            <p:nvPr/>
          </p:nvSpPr>
          <p:spPr>
            <a:xfrm>
              <a:off x="1474831" y="4791605"/>
              <a:ext cx="19146" cy="19146"/>
            </a:xfrm>
            <a:custGeom>
              <a:avLst/>
              <a:gdLst>
                <a:gd name="connsiteX0" fmla="*/ 27574 w 27473"/>
                <a:gd name="connsiteY0" fmla="*/ 13737 h 27473"/>
                <a:gd name="connsiteX1" fmla="*/ 13837 w 27473"/>
                <a:gd name="connsiteY1" fmla="*/ 27474 h 27473"/>
                <a:gd name="connsiteX2" fmla="*/ 100 w 27473"/>
                <a:gd name="connsiteY2" fmla="*/ 13737 h 27473"/>
                <a:gd name="connsiteX3" fmla="*/ 13837 w 27473"/>
                <a:gd name="connsiteY3" fmla="*/ 0 h 27473"/>
                <a:gd name="connsiteX4" fmla="*/ 27574 w 27473"/>
                <a:gd name="connsiteY4" fmla="*/ 13737 h 2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3" h="27473">
                  <a:moveTo>
                    <a:pt x="27574" y="13737"/>
                  </a:moveTo>
                  <a:cubicBezTo>
                    <a:pt x="27574" y="21323"/>
                    <a:pt x="21423" y="27474"/>
                    <a:pt x="13837" y="27474"/>
                  </a:cubicBezTo>
                  <a:cubicBezTo>
                    <a:pt x="6250" y="27474"/>
                    <a:pt x="100" y="21323"/>
                    <a:pt x="100" y="13737"/>
                  </a:cubicBezTo>
                  <a:cubicBezTo>
                    <a:pt x="100" y="6150"/>
                    <a:pt x="6250" y="0"/>
                    <a:pt x="13837" y="0"/>
                  </a:cubicBezTo>
                  <a:cubicBezTo>
                    <a:pt x="21423" y="0"/>
                    <a:pt x="27574" y="6150"/>
                    <a:pt x="27574" y="13737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8D422611-F522-A3E1-B759-AB0F10272048}"/>
                </a:ext>
              </a:extLst>
            </p:cNvPr>
            <p:cNvSpPr/>
            <p:nvPr/>
          </p:nvSpPr>
          <p:spPr>
            <a:xfrm>
              <a:off x="1480436" y="4539657"/>
              <a:ext cx="27179" cy="27179"/>
            </a:xfrm>
            <a:custGeom>
              <a:avLst/>
              <a:gdLst>
                <a:gd name="connsiteX0" fmla="*/ 39102 w 39002"/>
                <a:gd name="connsiteY0" fmla="*/ 19501 h 39002"/>
                <a:gd name="connsiteX1" fmla="*/ 19601 w 39002"/>
                <a:gd name="connsiteY1" fmla="*/ 39002 h 39002"/>
                <a:gd name="connsiteX2" fmla="*/ 100 w 39002"/>
                <a:gd name="connsiteY2" fmla="*/ 19501 h 39002"/>
                <a:gd name="connsiteX3" fmla="*/ 19601 w 39002"/>
                <a:gd name="connsiteY3" fmla="*/ 0 h 39002"/>
                <a:gd name="connsiteX4" fmla="*/ 39102 w 39002"/>
                <a:gd name="connsiteY4" fmla="*/ 19501 h 3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02" h="39002">
                  <a:moveTo>
                    <a:pt x="39102" y="19501"/>
                  </a:moveTo>
                  <a:cubicBezTo>
                    <a:pt x="39102" y="30271"/>
                    <a:pt x="30371" y="39002"/>
                    <a:pt x="19601" y="39002"/>
                  </a:cubicBezTo>
                  <a:cubicBezTo>
                    <a:pt x="8831" y="39002"/>
                    <a:pt x="100" y="30271"/>
                    <a:pt x="100" y="19501"/>
                  </a:cubicBezTo>
                  <a:cubicBezTo>
                    <a:pt x="100" y="8731"/>
                    <a:pt x="8831" y="0"/>
                    <a:pt x="19601" y="0"/>
                  </a:cubicBezTo>
                  <a:cubicBezTo>
                    <a:pt x="30371" y="0"/>
                    <a:pt x="39102" y="8731"/>
                    <a:pt x="39102" y="19501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:a16="http://schemas.microsoft.com/office/drawing/2014/main" id="{1D6D0DA3-614C-A5CA-FA45-67BDAAA50511}"/>
                </a:ext>
              </a:extLst>
            </p:cNvPr>
            <p:cNvSpPr/>
            <p:nvPr/>
          </p:nvSpPr>
          <p:spPr>
            <a:xfrm>
              <a:off x="1480436" y="4539657"/>
              <a:ext cx="27179" cy="27179"/>
            </a:xfrm>
            <a:custGeom>
              <a:avLst/>
              <a:gdLst>
                <a:gd name="connsiteX0" fmla="*/ 39102 w 39002"/>
                <a:gd name="connsiteY0" fmla="*/ 19501 h 39002"/>
                <a:gd name="connsiteX1" fmla="*/ 19601 w 39002"/>
                <a:gd name="connsiteY1" fmla="*/ 39002 h 39002"/>
                <a:gd name="connsiteX2" fmla="*/ 100 w 39002"/>
                <a:gd name="connsiteY2" fmla="*/ 19501 h 39002"/>
                <a:gd name="connsiteX3" fmla="*/ 19601 w 39002"/>
                <a:gd name="connsiteY3" fmla="*/ 0 h 39002"/>
                <a:gd name="connsiteX4" fmla="*/ 39102 w 39002"/>
                <a:gd name="connsiteY4" fmla="*/ 19501 h 3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02" h="39002">
                  <a:moveTo>
                    <a:pt x="39102" y="19501"/>
                  </a:moveTo>
                  <a:cubicBezTo>
                    <a:pt x="39102" y="30271"/>
                    <a:pt x="30371" y="39002"/>
                    <a:pt x="19601" y="39002"/>
                  </a:cubicBezTo>
                  <a:cubicBezTo>
                    <a:pt x="8831" y="39002"/>
                    <a:pt x="100" y="30271"/>
                    <a:pt x="100" y="19501"/>
                  </a:cubicBezTo>
                  <a:cubicBezTo>
                    <a:pt x="100" y="8731"/>
                    <a:pt x="8831" y="0"/>
                    <a:pt x="19601" y="0"/>
                  </a:cubicBezTo>
                  <a:cubicBezTo>
                    <a:pt x="30371" y="0"/>
                    <a:pt x="39102" y="8731"/>
                    <a:pt x="39102" y="19501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:a16="http://schemas.microsoft.com/office/drawing/2014/main" id="{ED3ED28A-394E-516A-F69B-E79313AD3ECC}"/>
                </a:ext>
              </a:extLst>
            </p:cNvPr>
            <p:cNvSpPr/>
            <p:nvPr/>
          </p:nvSpPr>
          <p:spPr>
            <a:xfrm>
              <a:off x="1530692" y="4668590"/>
              <a:ext cx="44787" cy="44787"/>
            </a:xfrm>
            <a:custGeom>
              <a:avLst/>
              <a:gdLst>
                <a:gd name="connsiteX0" fmla="*/ 64369 w 64269"/>
                <a:gd name="connsiteY0" fmla="*/ 32135 h 64269"/>
                <a:gd name="connsiteX1" fmla="*/ 32235 w 64269"/>
                <a:gd name="connsiteY1" fmla="*/ 64270 h 64269"/>
                <a:gd name="connsiteX2" fmla="*/ 100 w 64269"/>
                <a:gd name="connsiteY2" fmla="*/ 32135 h 64269"/>
                <a:gd name="connsiteX3" fmla="*/ 32235 w 64269"/>
                <a:gd name="connsiteY3" fmla="*/ 0 h 64269"/>
                <a:gd name="connsiteX4" fmla="*/ 64369 w 64269"/>
                <a:gd name="connsiteY4" fmla="*/ 32135 h 6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69" h="64269">
                  <a:moveTo>
                    <a:pt x="64369" y="32135"/>
                  </a:moveTo>
                  <a:cubicBezTo>
                    <a:pt x="64369" y="49883"/>
                    <a:pt x="49982" y="64270"/>
                    <a:pt x="32235" y="64270"/>
                  </a:cubicBezTo>
                  <a:cubicBezTo>
                    <a:pt x="14487" y="64270"/>
                    <a:pt x="100" y="49882"/>
                    <a:pt x="100" y="32135"/>
                  </a:cubicBezTo>
                  <a:cubicBezTo>
                    <a:pt x="100" y="14387"/>
                    <a:pt x="14487" y="0"/>
                    <a:pt x="32235" y="0"/>
                  </a:cubicBezTo>
                  <a:cubicBezTo>
                    <a:pt x="49982" y="0"/>
                    <a:pt x="64369" y="14387"/>
                    <a:pt x="64369" y="32135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id="{D08F721F-D7C3-DD71-EA59-41C31BA7C1DE}"/>
                </a:ext>
              </a:extLst>
            </p:cNvPr>
            <p:cNvSpPr/>
            <p:nvPr/>
          </p:nvSpPr>
          <p:spPr>
            <a:xfrm>
              <a:off x="1530692" y="4668590"/>
              <a:ext cx="44787" cy="44787"/>
            </a:xfrm>
            <a:custGeom>
              <a:avLst/>
              <a:gdLst>
                <a:gd name="connsiteX0" fmla="*/ 64369 w 64269"/>
                <a:gd name="connsiteY0" fmla="*/ 32135 h 64269"/>
                <a:gd name="connsiteX1" fmla="*/ 32235 w 64269"/>
                <a:gd name="connsiteY1" fmla="*/ 64270 h 64269"/>
                <a:gd name="connsiteX2" fmla="*/ 100 w 64269"/>
                <a:gd name="connsiteY2" fmla="*/ 32135 h 64269"/>
                <a:gd name="connsiteX3" fmla="*/ 32235 w 64269"/>
                <a:gd name="connsiteY3" fmla="*/ 0 h 64269"/>
                <a:gd name="connsiteX4" fmla="*/ 64369 w 64269"/>
                <a:gd name="connsiteY4" fmla="*/ 32135 h 6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69" h="64269">
                  <a:moveTo>
                    <a:pt x="64369" y="32135"/>
                  </a:moveTo>
                  <a:cubicBezTo>
                    <a:pt x="64369" y="49883"/>
                    <a:pt x="49982" y="64270"/>
                    <a:pt x="32235" y="64270"/>
                  </a:cubicBezTo>
                  <a:cubicBezTo>
                    <a:pt x="14487" y="64270"/>
                    <a:pt x="100" y="49882"/>
                    <a:pt x="100" y="32135"/>
                  </a:cubicBezTo>
                  <a:cubicBezTo>
                    <a:pt x="100" y="14387"/>
                    <a:pt x="14487" y="0"/>
                    <a:pt x="32235" y="0"/>
                  </a:cubicBezTo>
                  <a:cubicBezTo>
                    <a:pt x="49982" y="0"/>
                    <a:pt x="64369" y="14387"/>
                    <a:pt x="64369" y="32135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3333D92C-3275-3357-FB70-3F0569547951}"/>
                </a:ext>
              </a:extLst>
            </p:cNvPr>
            <p:cNvSpPr/>
            <p:nvPr/>
          </p:nvSpPr>
          <p:spPr>
            <a:xfrm>
              <a:off x="1454105" y="5759048"/>
              <a:ext cx="12611" cy="12611"/>
            </a:xfrm>
            <a:custGeom>
              <a:avLst/>
              <a:gdLst>
                <a:gd name="connsiteX0" fmla="*/ 18197 w 18097"/>
                <a:gd name="connsiteY0" fmla="*/ 9049 h 18097"/>
                <a:gd name="connsiteX1" fmla="*/ 9149 w 18097"/>
                <a:gd name="connsiteY1" fmla="*/ 18097 h 18097"/>
                <a:gd name="connsiteX2" fmla="*/ 100 w 18097"/>
                <a:gd name="connsiteY2" fmla="*/ 9049 h 18097"/>
                <a:gd name="connsiteX3" fmla="*/ 9149 w 18097"/>
                <a:gd name="connsiteY3" fmla="*/ 0 h 18097"/>
                <a:gd name="connsiteX4" fmla="*/ 18197 w 18097"/>
                <a:gd name="connsiteY4" fmla="*/ 9049 h 1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" h="18097">
                  <a:moveTo>
                    <a:pt x="18197" y="9049"/>
                  </a:moveTo>
                  <a:cubicBezTo>
                    <a:pt x="18197" y="14046"/>
                    <a:pt x="14146" y="18097"/>
                    <a:pt x="9149" y="18097"/>
                  </a:cubicBezTo>
                  <a:cubicBezTo>
                    <a:pt x="4151" y="18097"/>
                    <a:pt x="100" y="14046"/>
                    <a:pt x="100" y="9049"/>
                  </a:cubicBezTo>
                  <a:cubicBezTo>
                    <a:pt x="100" y="4051"/>
                    <a:pt x="4151" y="0"/>
                    <a:pt x="9149" y="0"/>
                  </a:cubicBezTo>
                  <a:cubicBezTo>
                    <a:pt x="14146" y="0"/>
                    <a:pt x="18197" y="4051"/>
                    <a:pt x="18197" y="9049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AC6BB2C3-31BF-005F-AA29-2D41199A1F4A}"/>
                </a:ext>
              </a:extLst>
            </p:cNvPr>
            <p:cNvSpPr/>
            <p:nvPr/>
          </p:nvSpPr>
          <p:spPr>
            <a:xfrm>
              <a:off x="1454105" y="5759048"/>
              <a:ext cx="12611" cy="12611"/>
            </a:xfrm>
            <a:custGeom>
              <a:avLst/>
              <a:gdLst>
                <a:gd name="connsiteX0" fmla="*/ 18197 w 18097"/>
                <a:gd name="connsiteY0" fmla="*/ 9049 h 18097"/>
                <a:gd name="connsiteX1" fmla="*/ 9149 w 18097"/>
                <a:gd name="connsiteY1" fmla="*/ 18097 h 18097"/>
                <a:gd name="connsiteX2" fmla="*/ 100 w 18097"/>
                <a:gd name="connsiteY2" fmla="*/ 9049 h 18097"/>
                <a:gd name="connsiteX3" fmla="*/ 9149 w 18097"/>
                <a:gd name="connsiteY3" fmla="*/ 0 h 18097"/>
                <a:gd name="connsiteX4" fmla="*/ 18197 w 18097"/>
                <a:gd name="connsiteY4" fmla="*/ 9049 h 1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" h="18097">
                  <a:moveTo>
                    <a:pt x="18197" y="9049"/>
                  </a:moveTo>
                  <a:cubicBezTo>
                    <a:pt x="18197" y="14046"/>
                    <a:pt x="14146" y="18097"/>
                    <a:pt x="9149" y="18097"/>
                  </a:cubicBezTo>
                  <a:cubicBezTo>
                    <a:pt x="4151" y="18097"/>
                    <a:pt x="100" y="14046"/>
                    <a:pt x="100" y="9049"/>
                  </a:cubicBezTo>
                  <a:cubicBezTo>
                    <a:pt x="100" y="4051"/>
                    <a:pt x="4151" y="0"/>
                    <a:pt x="9149" y="0"/>
                  </a:cubicBezTo>
                  <a:cubicBezTo>
                    <a:pt x="14146" y="0"/>
                    <a:pt x="18197" y="4051"/>
                    <a:pt x="18197" y="9049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AA67381B-41C1-0CEA-7E5D-EF3D963851E4}"/>
                </a:ext>
              </a:extLst>
            </p:cNvPr>
            <p:cNvSpPr/>
            <p:nvPr/>
          </p:nvSpPr>
          <p:spPr>
            <a:xfrm>
              <a:off x="1472970" y="5764110"/>
              <a:ext cx="16254" cy="16254"/>
            </a:xfrm>
            <a:custGeom>
              <a:avLst/>
              <a:gdLst>
                <a:gd name="connsiteX0" fmla="*/ 23425 w 23324"/>
                <a:gd name="connsiteY0" fmla="*/ 11663 h 23324"/>
                <a:gd name="connsiteX1" fmla="*/ 11762 w 23324"/>
                <a:gd name="connsiteY1" fmla="*/ 23325 h 23324"/>
                <a:gd name="connsiteX2" fmla="*/ 100 w 23324"/>
                <a:gd name="connsiteY2" fmla="*/ 11663 h 23324"/>
                <a:gd name="connsiteX3" fmla="*/ 11762 w 23324"/>
                <a:gd name="connsiteY3" fmla="*/ 0 h 23324"/>
                <a:gd name="connsiteX4" fmla="*/ 23425 w 23324"/>
                <a:gd name="connsiteY4" fmla="*/ 11663 h 2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24" h="23324">
                  <a:moveTo>
                    <a:pt x="23425" y="11663"/>
                  </a:moveTo>
                  <a:cubicBezTo>
                    <a:pt x="23425" y="18104"/>
                    <a:pt x="18203" y="23325"/>
                    <a:pt x="11762" y="23325"/>
                  </a:cubicBezTo>
                  <a:cubicBezTo>
                    <a:pt x="5321" y="23325"/>
                    <a:pt x="100" y="18104"/>
                    <a:pt x="100" y="11663"/>
                  </a:cubicBezTo>
                  <a:cubicBezTo>
                    <a:pt x="100" y="5221"/>
                    <a:pt x="5321" y="0"/>
                    <a:pt x="11762" y="0"/>
                  </a:cubicBezTo>
                  <a:cubicBezTo>
                    <a:pt x="18203" y="0"/>
                    <a:pt x="23425" y="5221"/>
                    <a:pt x="23425" y="11663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1D5577A3-B73E-86E7-2072-0089CE59069F}"/>
                </a:ext>
              </a:extLst>
            </p:cNvPr>
            <p:cNvSpPr/>
            <p:nvPr/>
          </p:nvSpPr>
          <p:spPr>
            <a:xfrm>
              <a:off x="1472970" y="5764110"/>
              <a:ext cx="16254" cy="16254"/>
            </a:xfrm>
            <a:custGeom>
              <a:avLst/>
              <a:gdLst>
                <a:gd name="connsiteX0" fmla="*/ 23425 w 23324"/>
                <a:gd name="connsiteY0" fmla="*/ 11663 h 23324"/>
                <a:gd name="connsiteX1" fmla="*/ 11762 w 23324"/>
                <a:gd name="connsiteY1" fmla="*/ 23325 h 23324"/>
                <a:gd name="connsiteX2" fmla="*/ 100 w 23324"/>
                <a:gd name="connsiteY2" fmla="*/ 11663 h 23324"/>
                <a:gd name="connsiteX3" fmla="*/ 11762 w 23324"/>
                <a:gd name="connsiteY3" fmla="*/ 0 h 23324"/>
                <a:gd name="connsiteX4" fmla="*/ 23425 w 23324"/>
                <a:gd name="connsiteY4" fmla="*/ 11663 h 2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24" h="23324">
                  <a:moveTo>
                    <a:pt x="23425" y="11663"/>
                  </a:moveTo>
                  <a:cubicBezTo>
                    <a:pt x="23425" y="18104"/>
                    <a:pt x="18203" y="23325"/>
                    <a:pt x="11762" y="23325"/>
                  </a:cubicBezTo>
                  <a:cubicBezTo>
                    <a:pt x="5321" y="23325"/>
                    <a:pt x="100" y="18104"/>
                    <a:pt x="100" y="11663"/>
                  </a:cubicBezTo>
                  <a:cubicBezTo>
                    <a:pt x="100" y="5221"/>
                    <a:pt x="5321" y="0"/>
                    <a:pt x="11762" y="0"/>
                  </a:cubicBezTo>
                  <a:cubicBezTo>
                    <a:pt x="18203" y="0"/>
                    <a:pt x="23425" y="5221"/>
                    <a:pt x="23425" y="11663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A0B56CB4-ADCD-F7B0-563D-AFDC5BA1C57C}"/>
                </a:ext>
              </a:extLst>
            </p:cNvPr>
            <p:cNvSpPr/>
            <p:nvPr/>
          </p:nvSpPr>
          <p:spPr>
            <a:xfrm>
              <a:off x="2378608" y="3884733"/>
              <a:ext cx="83594" cy="83594"/>
            </a:xfrm>
            <a:custGeom>
              <a:avLst/>
              <a:gdLst>
                <a:gd name="connsiteX0" fmla="*/ 120057 w 119956"/>
                <a:gd name="connsiteY0" fmla="*/ 59978 h 119956"/>
                <a:gd name="connsiteX1" fmla="*/ 60078 w 119956"/>
                <a:gd name="connsiteY1" fmla="*/ 119957 h 119956"/>
                <a:gd name="connsiteX2" fmla="*/ 100 w 119956"/>
                <a:gd name="connsiteY2" fmla="*/ 59978 h 119956"/>
                <a:gd name="connsiteX3" fmla="*/ 60078 w 119956"/>
                <a:gd name="connsiteY3" fmla="*/ 0 h 119956"/>
                <a:gd name="connsiteX4" fmla="*/ 120057 w 119956"/>
                <a:gd name="connsiteY4" fmla="*/ 59978 h 11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56" h="119956">
                  <a:moveTo>
                    <a:pt x="120057" y="59978"/>
                  </a:moveTo>
                  <a:cubicBezTo>
                    <a:pt x="120057" y="93104"/>
                    <a:pt x="93204" y="119957"/>
                    <a:pt x="60078" y="119957"/>
                  </a:cubicBezTo>
                  <a:cubicBezTo>
                    <a:pt x="26953" y="119957"/>
                    <a:pt x="100" y="93103"/>
                    <a:pt x="100" y="59978"/>
                  </a:cubicBezTo>
                  <a:cubicBezTo>
                    <a:pt x="100" y="26853"/>
                    <a:pt x="26953" y="0"/>
                    <a:pt x="60078" y="0"/>
                  </a:cubicBezTo>
                  <a:cubicBezTo>
                    <a:pt x="93204" y="0"/>
                    <a:pt x="120057" y="26853"/>
                    <a:pt x="120057" y="59978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8DB2327B-1EE0-DC61-B51B-468FAD1B20F0}"/>
                </a:ext>
              </a:extLst>
            </p:cNvPr>
            <p:cNvSpPr/>
            <p:nvPr/>
          </p:nvSpPr>
          <p:spPr>
            <a:xfrm>
              <a:off x="2378608" y="3884733"/>
              <a:ext cx="83594" cy="83594"/>
            </a:xfrm>
            <a:custGeom>
              <a:avLst/>
              <a:gdLst>
                <a:gd name="connsiteX0" fmla="*/ 120057 w 119956"/>
                <a:gd name="connsiteY0" fmla="*/ 59978 h 119956"/>
                <a:gd name="connsiteX1" fmla="*/ 60078 w 119956"/>
                <a:gd name="connsiteY1" fmla="*/ 119957 h 119956"/>
                <a:gd name="connsiteX2" fmla="*/ 100 w 119956"/>
                <a:gd name="connsiteY2" fmla="*/ 59978 h 119956"/>
                <a:gd name="connsiteX3" fmla="*/ 60078 w 119956"/>
                <a:gd name="connsiteY3" fmla="*/ 0 h 119956"/>
                <a:gd name="connsiteX4" fmla="*/ 120057 w 119956"/>
                <a:gd name="connsiteY4" fmla="*/ 59978 h 11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56" h="119956">
                  <a:moveTo>
                    <a:pt x="120057" y="59978"/>
                  </a:moveTo>
                  <a:cubicBezTo>
                    <a:pt x="120057" y="93104"/>
                    <a:pt x="93204" y="119957"/>
                    <a:pt x="60078" y="119957"/>
                  </a:cubicBezTo>
                  <a:cubicBezTo>
                    <a:pt x="26953" y="119957"/>
                    <a:pt x="100" y="93103"/>
                    <a:pt x="100" y="59978"/>
                  </a:cubicBezTo>
                  <a:cubicBezTo>
                    <a:pt x="100" y="26853"/>
                    <a:pt x="26953" y="0"/>
                    <a:pt x="60078" y="0"/>
                  </a:cubicBezTo>
                  <a:cubicBezTo>
                    <a:pt x="93204" y="0"/>
                    <a:pt x="120057" y="26853"/>
                    <a:pt x="120057" y="59978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9C05B002-28AC-2DA1-39F6-11A4E49B57EE}"/>
                </a:ext>
              </a:extLst>
            </p:cNvPr>
            <p:cNvSpPr/>
            <p:nvPr/>
          </p:nvSpPr>
          <p:spPr>
            <a:xfrm>
              <a:off x="1482237" y="4614897"/>
              <a:ext cx="28213" cy="28213"/>
            </a:xfrm>
            <a:custGeom>
              <a:avLst/>
              <a:gdLst>
                <a:gd name="connsiteX0" fmla="*/ 40586 w 40485"/>
                <a:gd name="connsiteY0" fmla="*/ 20243 h 40485"/>
                <a:gd name="connsiteX1" fmla="*/ 20343 w 40485"/>
                <a:gd name="connsiteY1" fmla="*/ 40485 h 40485"/>
                <a:gd name="connsiteX2" fmla="*/ 100 w 40485"/>
                <a:gd name="connsiteY2" fmla="*/ 20243 h 40485"/>
                <a:gd name="connsiteX3" fmla="*/ 20343 w 40485"/>
                <a:gd name="connsiteY3" fmla="*/ 0 h 40485"/>
                <a:gd name="connsiteX4" fmla="*/ 40586 w 40485"/>
                <a:gd name="connsiteY4" fmla="*/ 20243 h 4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85" h="40485">
                  <a:moveTo>
                    <a:pt x="40586" y="20243"/>
                  </a:moveTo>
                  <a:cubicBezTo>
                    <a:pt x="40586" y="31423"/>
                    <a:pt x="31523" y="40485"/>
                    <a:pt x="20343" y="40485"/>
                  </a:cubicBezTo>
                  <a:cubicBezTo>
                    <a:pt x="9163" y="40485"/>
                    <a:pt x="100" y="31423"/>
                    <a:pt x="100" y="20243"/>
                  </a:cubicBezTo>
                  <a:cubicBezTo>
                    <a:pt x="100" y="9063"/>
                    <a:pt x="9163" y="0"/>
                    <a:pt x="20343" y="0"/>
                  </a:cubicBezTo>
                  <a:cubicBezTo>
                    <a:pt x="31523" y="0"/>
                    <a:pt x="40586" y="9063"/>
                    <a:pt x="40586" y="20243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28F51291-EEF3-B4B5-3A2C-2CCB383EFF71}"/>
                </a:ext>
              </a:extLst>
            </p:cNvPr>
            <p:cNvSpPr/>
            <p:nvPr/>
          </p:nvSpPr>
          <p:spPr>
            <a:xfrm>
              <a:off x="1482237" y="4614897"/>
              <a:ext cx="28213" cy="28213"/>
            </a:xfrm>
            <a:custGeom>
              <a:avLst/>
              <a:gdLst>
                <a:gd name="connsiteX0" fmla="*/ 40586 w 40485"/>
                <a:gd name="connsiteY0" fmla="*/ 20243 h 40485"/>
                <a:gd name="connsiteX1" fmla="*/ 20343 w 40485"/>
                <a:gd name="connsiteY1" fmla="*/ 40485 h 40485"/>
                <a:gd name="connsiteX2" fmla="*/ 100 w 40485"/>
                <a:gd name="connsiteY2" fmla="*/ 20243 h 40485"/>
                <a:gd name="connsiteX3" fmla="*/ 20343 w 40485"/>
                <a:gd name="connsiteY3" fmla="*/ 0 h 40485"/>
                <a:gd name="connsiteX4" fmla="*/ 40586 w 40485"/>
                <a:gd name="connsiteY4" fmla="*/ 20243 h 4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85" h="40485">
                  <a:moveTo>
                    <a:pt x="40586" y="20243"/>
                  </a:moveTo>
                  <a:cubicBezTo>
                    <a:pt x="40586" y="31423"/>
                    <a:pt x="31523" y="40485"/>
                    <a:pt x="20343" y="40485"/>
                  </a:cubicBezTo>
                  <a:cubicBezTo>
                    <a:pt x="9163" y="40485"/>
                    <a:pt x="100" y="31423"/>
                    <a:pt x="100" y="20243"/>
                  </a:cubicBezTo>
                  <a:cubicBezTo>
                    <a:pt x="100" y="9063"/>
                    <a:pt x="9163" y="0"/>
                    <a:pt x="20343" y="0"/>
                  </a:cubicBezTo>
                  <a:cubicBezTo>
                    <a:pt x="31523" y="0"/>
                    <a:pt x="40586" y="9063"/>
                    <a:pt x="40586" y="20243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71DFFCFC-AE52-7553-5009-0CA5343F1AD6}"/>
                </a:ext>
              </a:extLst>
            </p:cNvPr>
            <p:cNvSpPr/>
            <p:nvPr/>
          </p:nvSpPr>
          <p:spPr>
            <a:xfrm>
              <a:off x="1487876" y="5518089"/>
              <a:ext cx="12446" cy="12446"/>
            </a:xfrm>
            <a:custGeom>
              <a:avLst/>
              <a:gdLst>
                <a:gd name="connsiteX0" fmla="*/ 17959 w 17859"/>
                <a:gd name="connsiteY0" fmla="*/ 8930 h 17859"/>
                <a:gd name="connsiteX1" fmla="*/ 9030 w 17859"/>
                <a:gd name="connsiteY1" fmla="*/ 17860 h 17859"/>
                <a:gd name="connsiteX2" fmla="*/ 100 w 17859"/>
                <a:gd name="connsiteY2" fmla="*/ 8930 h 17859"/>
                <a:gd name="connsiteX3" fmla="*/ 9030 w 17859"/>
                <a:gd name="connsiteY3" fmla="*/ 0 h 17859"/>
                <a:gd name="connsiteX4" fmla="*/ 17959 w 17859"/>
                <a:gd name="connsiteY4" fmla="*/ 8930 h 1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59" h="17859">
                  <a:moveTo>
                    <a:pt x="17959" y="8930"/>
                  </a:moveTo>
                  <a:cubicBezTo>
                    <a:pt x="17959" y="13862"/>
                    <a:pt x="13961" y="17860"/>
                    <a:pt x="9030" y="17860"/>
                  </a:cubicBezTo>
                  <a:cubicBezTo>
                    <a:pt x="4098" y="17860"/>
                    <a:pt x="100" y="13862"/>
                    <a:pt x="100" y="8930"/>
                  </a:cubicBezTo>
                  <a:cubicBezTo>
                    <a:pt x="100" y="3998"/>
                    <a:pt x="4098" y="0"/>
                    <a:pt x="9030" y="0"/>
                  </a:cubicBezTo>
                  <a:cubicBezTo>
                    <a:pt x="13961" y="0"/>
                    <a:pt x="17959" y="3998"/>
                    <a:pt x="17959" y="8930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AF99A88A-9DCC-7491-0D65-AAE7C37CE946}"/>
                </a:ext>
              </a:extLst>
            </p:cNvPr>
            <p:cNvSpPr/>
            <p:nvPr/>
          </p:nvSpPr>
          <p:spPr>
            <a:xfrm>
              <a:off x="1487876" y="5518089"/>
              <a:ext cx="12446" cy="12446"/>
            </a:xfrm>
            <a:custGeom>
              <a:avLst/>
              <a:gdLst>
                <a:gd name="connsiteX0" fmla="*/ 17959 w 17859"/>
                <a:gd name="connsiteY0" fmla="*/ 8930 h 17859"/>
                <a:gd name="connsiteX1" fmla="*/ 9030 w 17859"/>
                <a:gd name="connsiteY1" fmla="*/ 17860 h 17859"/>
                <a:gd name="connsiteX2" fmla="*/ 100 w 17859"/>
                <a:gd name="connsiteY2" fmla="*/ 8930 h 17859"/>
                <a:gd name="connsiteX3" fmla="*/ 9030 w 17859"/>
                <a:gd name="connsiteY3" fmla="*/ 0 h 17859"/>
                <a:gd name="connsiteX4" fmla="*/ 17959 w 17859"/>
                <a:gd name="connsiteY4" fmla="*/ 8930 h 1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59" h="17859">
                  <a:moveTo>
                    <a:pt x="17959" y="8930"/>
                  </a:moveTo>
                  <a:cubicBezTo>
                    <a:pt x="17959" y="13862"/>
                    <a:pt x="13961" y="17860"/>
                    <a:pt x="9030" y="17860"/>
                  </a:cubicBezTo>
                  <a:cubicBezTo>
                    <a:pt x="4098" y="17860"/>
                    <a:pt x="100" y="13862"/>
                    <a:pt x="100" y="8930"/>
                  </a:cubicBezTo>
                  <a:cubicBezTo>
                    <a:pt x="100" y="3998"/>
                    <a:pt x="4098" y="0"/>
                    <a:pt x="9030" y="0"/>
                  </a:cubicBezTo>
                  <a:cubicBezTo>
                    <a:pt x="13961" y="0"/>
                    <a:pt x="17959" y="3998"/>
                    <a:pt x="17959" y="8930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CC66D664-2DFD-2E17-D14F-6B3A43D460CC}"/>
                </a:ext>
              </a:extLst>
            </p:cNvPr>
            <p:cNvSpPr/>
            <p:nvPr/>
          </p:nvSpPr>
          <p:spPr>
            <a:xfrm>
              <a:off x="1457548" y="5385789"/>
              <a:ext cx="15337" cy="15337"/>
            </a:xfrm>
            <a:custGeom>
              <a:avLst/>
              <a:gdLst>
                <a:gd name="connsiteX0" fmla="*/ 22108 w 22007"/>
                <a:gd name="connsiteY0" fmla="*/ 11004 h 22007"/>
                <a:gd name="connsiteX1" fmla="*/ 11104 w 22007"/>
                <a:gd name="connsiteY1" fmla="*/ 22008 h 22007"/>
                <a:gd name="connsiteX2" fmla="*/ 100 w 22007"/>
                <a:gd name="connsiteY2" fmla="*/ 11004 h 22007"/>
                <a:gd name="connsiteX3" fmla="*/ 11104 w 22007"/>
                <a:gd name="connsiteY3" fmla="*/ 0 h 22007"/>
                <a:gd name="connsiteX4" fmla="*/ 22108 w 22007"/>
                <a:gd name="connsiteY4" fmla="*/ 11004 h 2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07" h="22007">
                  <a:moveTo>
                    <a:pt x="22108" y="11004"/>
                  </a:moveTo>
                  <a:cubicBezTo>
                    <a:pt x="22108" y="17081"/>
                    <a:pt x="17181" y="22008"/>
                    <a:pt x="11104" y="22008"/>
                  </a:cubicBezTo>
                  <a:cubicBezTo>
                    <a:pt x="5027" y="22008"/>
                    <a:pt x="100" y="17081"/>
                    <a:pt x="100" y="11004"/>
                  </a:cubicBezTo>
                  <a:cubicBezTo>
                    <a:pt x="100" y="4927"/>
                    <a:pt x="5027" y="0"/>
                    <a:pt x="11104" y="0"/>
                  </a:cubicBezTo>
                  <a:cubicBezTo>
                    <a:pt x="17181" y="0"/>
                    <a:pt x="22108" y="4926"/>
                    <a:pt x="22108" y="11004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B14FACBA-424F-816C-DD3F-6678996A72EC}"/>
                </a:ext>
              </a:extLst>
            </p:cNvPr>
            <p:cNvSpPr/>
            <p:nvPr/>
          </p:nvSpPr>
          <p:spPr>
            <a:xfrm>
              <a:off x="1457548" y="5385789"/>
              <a:ext cx="15337" cy="15337"/>
            </a:xfrm>
            <a:custGeom>
              <a:avLst/>
              <a:gdLst>
                <a:gd name="connsiteX0" fmla="*/ 22108 w 22007"/>
                <a:gd name="connsiteY0" fmla="*/ 11004 h 22007"/>
                <a:gd name="connsiteX1" fmla="*/ 11104 w 22007"/>
                <a:gd name="connsiteY1" fmla="*/ 22008 h 22007"/>
                <a:gd name="connsiteX2" fmla="*/ 100 w 22007"/>
                <a:gd name="connsiteY2" fmla="*/ 11004 h 22007"/>
                <a:gd name="connsiteX3" fmla="*/ 11104 w 22007"/>
                <a:gd name="connsiteY3" fmla="*/ 0 h 22007"/>
                <a:gd name="connsiteX4" fmla="*/ 22108 w 22007"/>
                <a:gd name="connsiteY4" fmla="*/ 11004 h 2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07" h="22007">
                  <a:moveTo>
                    <a:pt x="22108" y="11004"/>
                  </a:moveTo>
                  <a:cubicBezTo>
                    <a:pt x="22108" y="17081"/>
                    <a:pt x="17181" y="22008"/>
                    <a:pt x="11104" y="22008"/>
                  </a:cubicBezTo>
                  <a:cubicBezTo>
                    <a:pt x="5027" y="22008"/>
                    <a:pt x="100" y="17081"/>
                    <a:pt x="100" y="11004"/>
                  </a:cubicBezTo>
                  <a:cubicBezTo>
                    <a:pt x="100" y="4927"/>
                    <a:pt x="5027" y="0"/>
                    <a:pt x="11104" y="0"/>
                  </a:cubicBezTo>
                  <a:cubicBezTo>
                    <a:pt x="17181" y="0"/>
                    <a:pt x="22108" y="4926"/>
                    <a:pt x="22108" y="11004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57C65CF3-4E76-E62E-5A4C-FAF9D963A626}"/>
                </a:ext>
              </a:extLst>
            </p:cNvPr>
            <p:cNvSpPr/>
            <p:nvPr/>
          </p:nvSpPr>
          <p:spPr>
            <a:xfrm>
              <a:off x="2520268" y="3393290"/>
              <a:ext cx="102310" cy="102310"/>
            </a:xfrm>
            <a:custGeom>
              <a:avLst/>
              <a:gdLst>
                <a:gd name="connsiteX0" fmla="*/ 146914 w 146813"/>
                <a:gd name="connsiteY0" fmla="*/ 73407 h 146813"/>
                <a:gd name="connsiteX1" fmla="*/ 73507 w 146813"/>
                <a:gd name="connsiteY1" fmla="*/ 146814 h 146813"/>
                <a:gd name="connsiteX2" fmla="*/ 100 w 146813"/>
                <a:gd name="connsiteY2" fmla="*/ 73407 h 146813"/>
                <a:gd name="connsiteX3" fmla="*/ 73507 w 146813"/>
                <a:gd name="connsiteY3" fmla="*/ 0 h 146813"/>
                <a:gd name="connsiteX4" fmla="*/ 146914 w 146813"/>
                <a:gd name="connsiteY4" fmla="*/ 73407 h 14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13" h="146813">
                  <a:moveTo>
                    <a:pt x="146914" y="73407"/>
                  </a:moveTo>
                  <a:cubicBezTo>
                    <a:pt x="146914" y="113948"/>
                    <a:pt x="114048" y="146814"/>
                    <a:pt x="73507" y="146814"/>
                  </a:cubicBezTo>
                  <a:cubicBezTo>
                    <a:pt x="32965" y="146814"/>
                    <a:pt x="100" y="113949"/>
                    <a:pt x="100" y="73407"/>
                  </a:cubicBezTo>
                  <a:cubicBezTo>
                    <a:pt x="100" y="32866"/>
                    <a:pt x="32965" y="0"/>
                    <a:pt x="73507" y="0"/>
                  </a:cubicBezTo>
                  <a:cubicBezTo>
                    <a:pt x="114048" y="0"/>
                    <a:pt x="146914" y="32865"/>
                    <a:pt x="146914" y="73407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8B2F8D66-26FC-B02F-6379-620E39DB40AA}"/>
                </a:ext>
              </a:extLst>
            </p:cNvPr>
            <p:cNvSpPr/>
            <p:nvPr/>
          </p:nvSpPr>
          <p:spPr>
            <a:xfrm>
              <a:off x="2520268" y="3393290"/>
              <a:ext cx="102310" cy="102310"/>
            </a:xfrm>
            <a:custGeom>
              <a:avLst/>
              <a:gdLst>
                <a:gd name="connsiteX0" fmla="*/ 146914 w 146813"/>
                <a:gd name="connsiteY0" fmla="*/ 73407 h 146813"/>
                <a:gd name="connsiteX1" fmla="*/ 73507 w 146813"/>
                <a:gd name="connsiteY1" fmla="*/ 146814 h 146813"/>
                <a:gd name="connsiteX2" fmla="*/ 100 w 146813"/>
                <a:gd name="connsiteY2" fmla="*/ 73407 h 146813"/>
                <a:gd name="connsiteX3" fmla="*/ 73507 w 146813"/>
                <a:gd name="connsiteY3" fmla="*/ 0 h 146813"/>
                <a:gd name="connsiteX4" fmla="*/ 146914 w 146813"/>
                <a:gd name="connsiteY4" fmla="*/ 73407 h 14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13" h="146813">
                  <a:moveTo>
                    <a:pt x="146914" y="73407"/>
                  </a:moveTo>
                  <a:cubicBezTo>
                    <a:pt x="146914" y="113948"/>
                    <a:pt x="114048" y="146814"/>
                    <a:pt x="73507" y="146814"/>
                  </a:cubicBezTo>
                  <a:cubicBezTo>
                    <a:pt x="32965" y="146814"/>
                    <a:pt x="100" y="113949"/>
                    <a:pt x="100" y="73407"/>
                  </a:cubicBezTo>
                  <a:cubicBezTo>
                    <a:pt x="100" y="32866"/>
                    <a:pt x="32965" y="0"/>
                    <a:pt x="73507" y="0"/>
                  </a:cubicBezTo>
                  <a:cubicBezTo>
                    <a:pt x="114048" y="0"/>
                    <a:pt x="146914" y="32865"/>
                    <a:pt x="146914" y="73407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CF3362DC-E881-1689-E33B-3198A00C96E7}"/>
                </a:ext>
              </a:extLst>
            </p:cNvPr>
            <p:cNvSpPr/>
            <p:nvPr/>
          </p:nvSpPr>
          <p:spPr>
            <a:xfrm>
              <a:off x="1468587" y="4746381"/>
              <a:ext cx="13178" cy="13178"/>
            </a:xfrm>
            <a:custGeom>
              <a:avLst/>
              <a:gdLst>
                <a:gd name="connsiteX0" fmla="*/ 19010 w 18910"/>
                <a:gd name="connsiteY0" fmla="*/ 9455 h 18910"/>
                <a:gd name="connsiteX1" fmla="*/ 9555 w 18910"/>
                <a:gd name="connsiteY1" fmla="*/ 18910 h 18910"/>
                <a:gd name="connsiteX2" fmla="*/ 100 w 18910"/>
                <a:gd name="connsiteY2" fmla="*/ 9455 h 18910"/>
                <a:gd name="connsiteX3" fmla="*/ 9555 w 18910"/>
                <a:gd name="connsiteY3" fmla="*/ 0 h 18910"/>
                <a:gd name="connsiteX4" fmla="*/ 19010 w 18910"/>
                <a:gd name="connsiteY4" fmla="*/ 9455 h 18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10" h="18910">
                  <a:moveTo>
                    <a:pt x="19010" y="9455"/>
                  </a:moveTo>
                  <a:cubicBezTo>
                    <a:pt x="19010" y="14677"/>
                    <a:pt x="14777" y="18910"/>
                    <a:pt x="9555" y="18910"/>
                  </a:cubicBezTo>
                  <a:cubicBezTo>
                    <a:pt x="4333" y="18910"/>
                    <a:pt x="100" y="14677"/>
                    <a:pt x="100" y="9455"/>
                  </a:cubicBezTo>
                  <a:cubicBezTo>
                    <a:pt x="100" y="4233"/>
                    <a:pt x="4333" y="0"/>
                    <a:pt x="9555" y="0"/>
                  </a:cubicBezTo>
                  <a:cubicBezTo>
                    <a:pt x="14777" y="0"/>
                    <a:pt x="19010" y="4233"/>
                    <a:pt x="19010" y="9455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88" name="Freeform: Shape 987">
              <a:extLst>
                <a:ext uri="{FF2B5EF4-FFF2-40B4-BE49-F238E27FC236}">
                  <a16:creationId xmlns:a16="http://schemas.microsoft.com/office/drawing/2014/main" id="{6539ADA6-02F4-08F2-CC0F-C8CC7D8AB241}"/>
                </a:ext>
              </a:extLst>
            </p:cNvPr>
            <p:cNvSpPr/>
            <p:nvPr/>
          </p:nvSpPr>
          <p:spPr>
            <a:xfrm>
              <a:off x="1468587" y="4746381"/>
              <a:ext cx="13178" cy="13178"/>
            </a:xfrm>
            <a:custGeom>
              <a:avLst/>
              <a:gdLst>
                <a:gd name="connsiteX0" fmla="*/ 19010 w 18910"/>
                <a:gd name="connsiteY0" fmla="*/ 9455 h 18910"/>
                <a:gd name="connsiteX1" fmla="*/ 9555 w 18910"/>
                <a:gd name="connsiteY1" fmla="*/ 18910 h 18910"/>
                <a:gd name="connsiteX2" fmla="*/ 100 w 18910"/>
                <a:gd name="connsiteY2" fmla="*/ 9455 h 18910"/>
                <a:gd name="connsiteX3" fmla="*/ 9555 w 18910"/>
                <a:gd name="connsiteY3" fmla="*/ 0 h 18910"/>
                <a:gd name="connsiteX4" fmla="*/ 19010 w 18910"/>
                <a:gd name="connsiteY4" fmla="*/ 9455 h 18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10" h="18910">
                  <a:moveTo>
                    <a:pt x="19010" y="9455"/>
                  </a:moveTo>
                  <a:cubicBezTo>
                    <a:pt x="19010" y="14677"/>
                    <a:pt x="14777" y="18910"/>
                    <a:pt x="9555" y="18910"/>
                  </a:cubicBezTo>
                  <a:cubicBezTo>
                    <a:pt x="4333" y="18910"/>
                    <a:pt x="100" y="14677"/>
                    <a:pt x="100" y="9455"/>
                  </a:cubicBezTo>
                  <a:cubicBezTo>
                    <a:pt x="100" y="4233"/>
                    <a:pt x="4333" y="0"/>
                    <a:pt x="9555" y="0"/>
                  </a:cubicBezTo>
                  <a:cubicBezTo>
                    <a:pt x="14777" y="0"/>
                    <a:pt x="19010" y="4233"/>
                    <a:pt x="19010" y="9455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998BF059-006C-8A21-70B8-76DC8A36730C}"/>
                </a:ext>
              </a:extLst>
            </p:cNvPr>
            <p:cNvSpPr/>
            <p:nvPr/>
          </p:nvSpPr>
          <p:spPr>
            <a:xfrm>
              <a:off x="1470809" y="4492510"/>
              <a:ext cx="25057" cy="25057"/>
            </a:xfrm>
            <a:custGeom>
              <a:avLst/>
              <a:gdLst>
                <a:gd name="connsiteX0" fmla="*/ 36056 w 35956"/>
                <a:gd name="connsiteY0" fmla="*/ 17978 h 35956"/>
                <a:gd name="connsiteX1" fmla="*/ 18078 w 35956"/>
                <a:gd name="connsiteY1" fmla="*/ 35956 h 35956"/>
                <a:gd name="connsiteX2" fmla="*/ 100 w 35956"/>
                <a:gd name="connsiteY2" fmla="*/ 17978 h 35956"/>
                <a:gd name="connsiteX3" fmla="*/ 18078 w 35956"/>
                <a:gd name="connsiteY3" fmla="*/ 0 h 35956"/>
                <a:gd name="connsiteX4" fmla="*/ 36056 w 35956"/>
                <a:gd name="connsiteY4" fmla="*/ 17978 h 3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56" h="35956">
                  <a:moveTo>
                    <a:pt x="36056" y="17978"/>
                  </a:moveTo>
                  <a:cubicBezTo>
                    <a:pt x="36056" y="27907"/>
                    <a:pt x="28007" y="35956"/>
                    <a:pt x="18078" y="35956"/>
                  </a:cubicBezTo>
                  <a:cubicBezTo>
                    <a:pt x="8149" y="35956"/>
                    <a:pt x="100" y="27907"/>
                    <a:pt x="100" y="17978"/>
                  </a:cubicBezTo>
                  <a:cubicBezTo>
                    <a:pt x="100" y="8049"/>
                    <a:pt x="8149" y="0"/>
                    <a:pt x="18078" y="0"/>
                  </a:cubicBezTo>
                  <a:cubicBezTo>
                    <a:pt x="28007" y="0"/>
                    <a:pt x="36056" y="8049"/>
                    <a:pt x="36056" y="17978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0EF7E6AC-DEA9-8CFB-9176-33543E9FC568}"/>
                </a:ext>
              </a:extLst>
            </p:cNvPr>
            <p:cNvSpPr/>
            <p:nvPr/>
          </p:nvSpPr>
          <p:spPr>
            <a:xfrm>
              <a:off x="1470809" y="4492510"/>
              <a:ext cx="25057" cy="25057"/>
            </a:xfrm>
            <a:custGeom>
              <a:avLst/>
              <a:gdLst>
                <a:gd name="connsiteX0" fmla="*/ 36056 w 35956"/>
                <a:gd name="connsiteY0" fmla="*/ 17978 h 35956"/>
                <a:gd name="connsiteX1" fmla="*/ 18078 w 35956"/>
                <a:gd name="connsiteY1" fmla="*/ 35956 h 35956"/>
                <a:gd name="connsiteX2" fmla="*/ 100 w 35956"/>
                <a:gd name="connsiteY2" fmla="*/ 17978 h 35956"/>
                <a:gd name="connsiteX3" fmla="*/ 18078 w 35956"/>
                <a:gd name="connsiteY3" fmla="*/ 0 h 35956"/>
                <a:gd name="connsiteX4" fmla="*/ 36056 w 35956"/>
                <a:gd name="connsiteY4" fmla="*/ 17978 h 3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56" h="35956">
                  <a:moveTo>
                    <a:pt x="36056" y="17978"/>
                  </a:moveTo>
                  <a:cubicBezTo>
                    <a:pt x="36056" y="27907"/>
                    <a:pt x="28007" y="35956"/>
                    <a:pt x="18078" y="35956"/>
                  </a:cubicBezTo>
                  <a:cubicBezTo>
                    <a:pt x="8149" y="35956"/>
                    <a:pt x="100" y="27907"/>
                    <a:pt x="100" y="17978"/>
                  </a:cubicBezTo>
                  <a:cubicBezTo>
                    <a:pt x="100" y="8049"/>
                    <a:pt x="8149" y="0"/>
                    <a:pt x="18078" y="0"/>
                  </a:cubicBezTo>
                  <a:cubicBezTo>
                    <a:pt x="28007" y="0"/>
                    <a:pt x="36056" y="8049"/>
                    <a:pt x="36056" y="17978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ED451C2B-D906-4628-541B-946DCF3BDB59}"/>
                </a:ext>
              </a:extLst>
            </p:cNvPr>
            <p:cNvSpPr/>
            <p:nvPr/>
          </p:nvSpPr>
          <p:spPr>
            <a:xfrm>
              <a:off x="1490122" y="3334739"/>
              <a:ext cx="40355" cy="40355"/>
            </a:xfrm>
            <a:custGeom>
              <a:avLst/>
              <a:gdLst>
                <a:gd name="connsiteX0" fmla="*/ 58010 w 57909"/>
                <a:gd name="connsiteY0" fmla="*/ 28955 h 57909"/>
                <a:gd name="connsiteX1" fmla="*/ 29055 w 57909"/>
                <a:gd name="connsiteY1" fmla="*/ 57910 h 57909"/>
                <a:gd name="connsiteX2" fmla="*/ 100 w 57909"/>
                <a:gd name="connsiteY2" fmla="*/ 28955 h 57909"/>
                <a:gd name="connsiteX3" fmla="*/ 29055 w 57909"/>
                <a:gd name="connsiteY3" fmla="*/ 0 h 57909"/>
                <a:gd name="connsiteX4" fmla="*/ 58010 w 57909"/>
                <a:gd name="connsiteY4" fmla="*/ 28955 h 5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09" h="57909">
                  <a:moveTo>
                    <a:pt x="58010" y="28955"/>
                  </a:moveTo>
                  <a:cubicBezTo>
                    <a:pt x="58010" y="44946"/>
                    <a:pt x="45046" y="57910"/>
                    <a:pt x="29055" y="57910"/>
                  </a:cubicBezTo>
                  <a:cubicBezTo>
                    <a:pt x="13064" y="57910"/>
                    <a:pt x="100" y="44947"/>
                    <a:pt x="100" y="28955"/>
                  </a:cubicBezTo>
                  <a:cubicBezTo>
                    <a:pt x="100" y="12964"/>
                    <a:pt x="13064" y="0"/>
                    <a:pt x="29055" y="0"/>
                  </a:cubicBezTo>
                  <a:cubicBezTo>
                    <a:pt x="45046" y="0"/>
                    <a:pt x="58010" y="12963"/>
                    <a:pt x="58010" y="28955"/>
                  </a:cubicBez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923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6F7F33B1-4D2B-89C3-B8B4-6E6D5619998C}"/>
                </a:ext>
              </a:extLst>
            </p:cNvPr>
            <p:cNvSpPr/>
            <p:nvPr/>
          </p:nvSpPr>
          <p:spPr>
            <a:xfrm>
              <a:off x="1490122" y="3334739"/>
              <a:ext cx="40355" cy="40355"/>
            </a:xfrm>
            <a:custGeom>
              <a:avLst/>
              <a:gdLst>
                <a:gd name="connsiteX0" fmla="*/ 58010 w 57909"/>
                <a:gd name="connsiteY0" fmla="*/ 28955 h 57909"/>
                <a:gd name="connsiteX1" fmla="*/ 29055 w 57909"/>
                <a:gd name="connsiteY1" fmla="*/ 57910 h 57909"/>
                <a:gd name="connsiteX2" fmla="*/ 100 w 57909"/>
                <a:gd name="connsiteY2" fmla="*/ 28955 h 57909"/>
                <a:gd name="connsiteX3" fmla="*/ 29055 w 57909"/>
                <a:gd name="connsiteY3" fmla="*/ 0 h 57909"/>
                <a:gd name="connsiteX4" fmla="*/ 58010 w 57909"/>
                <a:gd name="connsiteY4" fmla="*/ 28955 h 5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09" h="57909">
                  <a:moveTo>
                    <a:pt x="58010" y="28955"/>
                  </a:moveTo>
                  <a:cubicBezTo>
                    <a:pt x="58010" y="44946"/>
                    <a:pt x="45046" y="57910"/>
                    <a:pt x="29055" y="57910"/>
                  </a:cubicBezTo>
                  <a:cubicBezTo>
                    <a:pt x="13064" y="57910"/>
                    <a:pt x="100" y="44947"/>
                    <a:pt x="100" y="28955"/>
                  </a:cubicBezTo>
                  <a:cubicBezTo>
                    <a:pt x="100" y="12964"/>
                    <a:pt x="13064" y="0"/>
                    <a:pt x="29055" y="0"/>
                  </a:cubicBezTo>
                  <a:cubicBezTo>
                    <a:pt x="45046" y="0"/>
                    <a:pt x="58010" y="12963"/>
                    <a:pt x="58010" y="28955"/>
                  </a:cubicBezTo>
                  <a:close/>
                </a:path>
              </a:pathLst>
            </a:custGeom>
            <a:noFill/>
            <a:ln w="892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cxnSp>
          <p:nvCxnSpPr>
            <p:cNvPr id="726" name="Straight Connector 725">
              <a:extLst>
                <a:ext uri="{FF2B5EF4-FFF2-40B4-BE49-F238E27FC236}">
                  <a16:creationId xmlns:a16="http://schemas.microsoft.com/office/drawing/2014/main" id="{A270F9BF-06DB-1B26-4B06-D2FF184259A1}"/>
                </a:ext>
              </a:extLst>
            </p:cNvPr>
            <p:cNvCxnSpPr/>
            <p:nvPr/>
          </p:nvCxnSpPr>
          <p:spPr>
            <a:xfrm flipV="1">
              <a:off x="2948342" y="1816482"/>
              <a:ext cx="0" cy="417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20CA50B-B131-B1A9-C89F-749582F84D44}"/>
              </a:ext>
            </a:extLst>
          </p:cNvPr>
          <p:cNvSpPr/>
          <p:nvPr/>
        </p:nvSpPr>
        <p:spPr>
          <a:xfrm>
            <a:off x="8121228" y="2709662"/>
            <a:ext cx="4067598" cy="3352800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9086-A4E3-2715-C007-4C56918BD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1228" y="3638425"/>
            <a:ext cx="4067596" cy="20765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More developed </a:t>
            </a:r>
            <a:r>
              <a:rPr lang="en-US" dirty="0" err="1">
                <a:solidFill>
                  <a:schemeClr val="tx1"/>
                </a:solidFill>
              </a:rPr>
              <a:t>european</a:t>
            </a:r>
            <a:r>
              <a:rPr lang="en-US" dirty="0">
                <a:solidFill>
                  <a:schemeClr val="tx1"/>
                </a:solidFill>
              </a:rPr>
              <a:t> nations report a much higher no. of covid cases and deaths than less developed </a:t>
            </a:r>
            <a:r>
              <a:rPr lang="en-US" dirty="0" err="1">
                <a:solidFill>
                  <a:schemeClr val="tx1"/>
                </a:solidFill>
              </a:rPr>
              <a:t>african</a:t>
            </a:r>
            <a:r>
              <a:rPr lang="en-US" dirty="0">
                <a:solidFill>
                  <a:schemeClr val="tx1"/>
                </a:solidFill>
              </a:rPr>
              <a:t> nations.</a:t>
            </a:r>
          </a:p>
        </p:txBody>
      </p:sp>
      <p:grpSp>
        <p:nvGrpSpPr>
          <p:cNvPr id="78" name="Graphic 5">
            <a:extLst>
              <a:ext uri="{FF2B5EF4-FFF2-40B4-BE49-F238E27FC236}">
                <a16:creationId xmlns:a16="http://schemas.microsoft.com/office/drawing/2014/main" id="{8EA12876-DCE6-2261-215E-B2014A51EFD3}"/>
              </a:ext>
            </a:extLst>
          </p:cNvPr>
          <p:cNvGrpSpPr/>
          <p:nvPr/>
        </p:nvGrpSpPr>
        <p:grpSpPr>
          <a:xfrm>
            <a:off x="1201656" y="5939456"/>
            <a:ext cx="7074778" cy="31029"/>
            <a:chOff x="1288650" y="5981676"/>
            <a:chExt cx="9357077" cy="41039"/>
          </a:xfrm>
          <a:noFill/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BF6CB3A-C30E-B028-A7C9-B8F886F44CC2}"/>
                </a:ext>
              </a:extLst>
            </p:cNvPr>
            <p:cNvSpPr/>
            <p:nvPr/>
          </p:nvSpPr>
          <p:spPr>
            <a:xfrm>
              <a:off x="1288650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910C74F-17B8-18A6-9CC5-E27F984032D4}"/>
                </a:ext>
              </a:extLst>
            </p:cNvPr>
            <p:cNvSpPr/>
            <p:nvPr/>
          </p:nvSpPr>
          <p:spPr>
            <a:xfrm>
              <a:off x="1879623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61AD1CD-C23D-6EC1-A0DE-38452959B5E6}"/>
                </a:ext>
              </a:extLst>
            </p:cNvPr>
            <p:cNvSpPr/>
            <p:nvPr/>
          </p:nvSpPr>
          <p:spPr>
            <a:xfrm>
              <a:off x="2462388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D205EF7-C4BE-4890-8961-05E4AA142B3A}"/>
                </a:ext>
              </a:extLst>
            </p:cNvPr>
            <p:cNvSpPr/>
            <p:nvPr/>
          </p:nvSpPr>
          <p:spPr>
            <a:xfrm>
              <a:off x="3045154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103A9C7-5261-5747-D777-9F3C20D04F90}"/>
                </a:ext>
              </a:extLst>
            </p:cNvPr>
            <p:cNvSpPr/>
            <p:nvPr/>
          </p:nvSpPr>
          <p:spPr>
            <a:xfrm>
              <a:off x="3627919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AEFB-7C3B-E4CC-FAD6-219C233200EC}"/>
                </a:ext>
              </a:extLst>
            </p:cNvPr>
            <p:cNvSpPr/>
            <p:nvPr/>
          </p:nvSpPr>
          <p:spPr>
            <a:xfrm>
              <a:off x="4218892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570AD47-698A-236B-5A59-D91CEAD968DB}"/>
                </a:ext>
              </a:extLst>
            </p:cNvPr>
            <p:cNvSpPr/>
            <p:nvPr/>
          </p:nvSpPr>
          <p:spPr>
            <a:xfrm>
              <a:off x="4801658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EE4CD1B-5D09-B3F8-8376-02A09793F071}"/>
                </a:ext>
              </a:extLst>
            </p:cNvPr>
            <p:cNvSpPr/>
            <p:nvPr/>
          </p:nvSpPr>
          <p:spPr>
            <a:xfrm>
              <a:off x="5384423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FEF2D29-B581-8F74-42F9-BB78A17F1EE5}"/>
                </a:ext>
              </a:extLst>
            </p:cNvPr>
            <p:cNvSpPr/>
            <p:nvPr/>
          </p:nvSpPr>
          <p:spPr>
            <a:xfrm>
              <a:off x="5967189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2260182-4E82-AF9C-71D0-9F71A8938E0A}"/>
                </a:ext>
              </a:extLst>
            </p:cNvPr>
            <p:cNvSpPr/>
            <p:nvPr/>
          </p:nvSpPr>
          <p:spPr>
            <a:xfrm>
              <a:off x="6558162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ADB7F5F-3E3D-4082-3341-0F8C167E7A59}"/>
                </a:ext>
              </a:extLst>
            </p:cNvPr>
            <p:cNvSpPr/>
            <p:nvPr/>
          </p:nvSpPr>
          <p:spPr>
            <a:xfrm>
              <a:off x="7140927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98EE4D8F-3184-E595-DD43-AB1283989478}"/>
                </a:ext>
              </a:extLst>
            </p:cNvPr>
            <p:cNvSpPr/>
            <p:nvPr/>
          </p:nvSpPr>
          <p:spPr>
            <a:xfrm>
              <a:off x="7723693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B71405C-3238-B005-0EC1-D4F8A88E1CE1}"/>
                </a:ext>
              </a:extLst>
            </p:cNvPr>
            <p:cNvSpPr/>
            <p:nvPr/>
          </p:nvSpPr>
          <p:spPr>
            <a:xfrm>
              <a:off x="8306458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F6CCC77-9508-8764-D579-D1631936861E}"/>
                </a:ext>
              </a:extLst>
            </p:cNvPr>
            <p:cNvSpPr/>
            <p:nvPr/>
          </p:nvSpPr>
          <p:spPr>
            <a:xfrm>
              <a:off x="8897431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71882EA-DA04-BD61-E674-EC620DED7AAA}"/>
                </a:ext>
              </a:extLst>
            </p:cNvPr>
            <p:cNvSpPr/>
            <p:nvPr/>
          </p:nvSpPr>
          <p:spPr>
            <a:xfrm>
              <a:off x="9480197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A1D32D5-7ACE-64D8-0FF6-CEE7D347FBF8}"/>
                </a:ext>
              </a:extLst>
            </p:cNvPr>
            <p:cNvSpPr/>
            <p:nvPr/>
          </p:nvSpPr>
          <p:spPr>
            <a:xfrm>
              <a:off x="10062962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1DF8D2C-AC28-D642-F5D9-FB7645304BA3}"/>
                </a:ext>
              </a:extLst>
            </p:cNvPr>
            <p:cNvSpPr/>
            <p:nvPr/>
          </p:nvSpPr>
          <p:spPr>
            <a:xfrm>
              <a:off x="10645727" y="5981676"/>
              <a:ext cx="8207" cy="41039"/>
            </a:xfrm>
            <a:custGeom>
              <a:avLst/>
              <a:gdLst>
                <a:gd name="connsiteX0" fmla="*/ 100 w 8207"/>
                <a:gd name="connsiteY0" fmla="*/ 695 h 41039"/>
                <a:gd name="connsiteX1" fmla="*/ 100 w 8207"/>
                <a:gd name="connsiteY1" fmla="*/ 41735 h 41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7" h="41039">
                  <a:moveTo>
                    <a:pt x="100" y="695"/>
                  </a:moveTo>
                  <a:lnTo>
                    <a:pt x="100" y="41735"/>
                  </a:lnTo>
                </a:path>
              </a:pathLst>
            </a:custGeom>
            <a:noFill/>
            <a:ln w="8204" cap="flat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</p:grp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9A91A76D-7C20-1186-311E-45CC88251A70}"/>
              </a:ext>
            </a:extLst>
          </p:cNvPr>
          <p:cNvGrpSpPr/>
          <p:nvPr/>
        </p:nvGrpSpPr>
        <p:grpSpPr>
          <a:xfrm>
            <a:off x="9758681" y="1490462"/>
            <a:ext cx="1669731" cy="1143469"/>
            <a:chOff x="9758681" y="1295400"/>
            <a:chExt cx="1669731" cy="1143469"/>
          </a:xfrm>
        </p:grpSpPr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3ECE8FD4-6DAA-D8A9-937E-0BA93ED3AE60}"/>
                </a:ext>
              </a:extLst>
            </p:cNvPr>
            <p:cNvSpPr/>
            <p:nvPr/>
          </p:nvSpPr>
          <p:spPr>
            <a:xfrm>
              <a:off x="10139428" y="1610125"/>
              <a:ext cx="16415" cy="16415"/>
            </a:xfrm>
            <a:custGeom>
              <a:avLst/>
              <a:gdLst>
                <a:gd name="connsiteX0" fmla="*/ 17756 w 16415"/>
                <a:gd name="connsiteY0" fmla="*/ 8208 h 16415"/>
                <a:gd name="connsiteX1" fmla="*/ 9548 w 16415"/>
                <a:gd name="connsiteY1" fmla="*/ 16416 h 16415"/>
                <a:gd name="connsiteX2" fmla="*/ 1340 w 16415"/>
                <a:gd name="connsiteY2" fmla="*/ 8208 h 16415"/>
                <a:gd name="connsiteX3" fmla="*/ 9548 w 16415"/>
                <a:gd name="connsiteY3" fmla="*/ 0 h 16415"/>
                <a:gd name="connsiteX4" fmla="*/ 17756 w 16415"/>
                <a:gd name="connsiteY4" fmla="*/ 8208 h 16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15" h="16415">
                  <a:moveTo>
                    <a:pt x="17756" y="8208"/>
                  </a:moveTo>
                  <a:cubicBezTo>
                    <a:pt x="17756" y="12741"/>
                    <a:pt x="14081" y="16416"/>
                    <a:pt x="9548" y="16416"/>
                  </a:cubicBezTo>
                  <a:cubicBezTo>
                    <a:pt x="5015" y="16416"/>
                    <a:pt x="1340" y="12741"/>
                    <a:pt x="1340" y="8208"/>
                  </a:cubicBezTo>
                  <a:cubicBezTo>
                    <a:pt x="1340" y="3675"/>
                    <a:pt x="5015" y="0"/>
                    <a:pt x="9548" y="0"/>
                  </a:cubicBezTo>
                  <a:cubicBezTo>
                    <a:pt x="14081" y="0"/>
                    <a:pt x="17756" y="3675"/>
                    <a:pt x="17756" y="8208"/>
                  </a:cubicBezTo>
                  <a:close/>
                </a:path>
              </a:pathLst>
            </a:custGeom>
            <a:noFill/>
            <a:ln w="16407" cap="flat">
              <a:solidFill>
                <a:srgbClr val="B2B2B2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95B43C85-A2F7-65D2-C52C-54DDAE6CFA16}"/>
                </a:ext>
              </a:extLst>
            </p:cNvPr>
            <p:cNvSpPr txBox="1"/>
            <p:nvPr/>
          </p:nvSpPr>
          <p:spPr>
            <a:xfrm>
              <a:off x="9758681" y="1295400"/>
              <a:ext cx="166973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SG" sz="1000" b="1" u="sng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Total Confirmed Deaths</a:t>
              </a:r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3B237DC3-8B88-9C1F-0794-AED3406EE63B}"/>
                </a:ext>
              </a:extLst>
            </p:cNvPr>
            <p:cNvSpPr/>
            <p:nvPr/>
          </p:nvSpPr>
          <p:spPr>
            <a:xfrm>
              <a:off x="10140695" y="1609400"/>
              <a:ext cx="16415" cy="16415"/>
            </a:xfrm>
            <a:custGeom>
              <a:avLst/>
              <a:gdLst>
                <a:gd name="connsiteX0" fmla="*/ 17756 w 16415"/>
                <a:gd name="connsiteY0" fmla="*/ 8208 h 16415"/>
                <a:gd name="connsiteX1" fmla="*/ 9548 w 16415"/>
                <a:gd name="connsiteY1" fmla="*/ 16416 h 16415"/>
                <a:gd name="connsiteX2" fmla="*/ 1340 w 16415"/>
                <a:gd name="connsiteY2" fmla="*/ 8208 h 16415"/>
                <a:gd name="connsiteX3" fmla="*/ 9548 w 16415"/>
                <a:gd name="connsiteY3" fmla="*/ 0 h 16415"/>
                <a:gd name="connsiteX4" fmla="*/ 17756 w 16415"/>
                <a:gd name="connsiteY4" fmla="*/ 8208 h 16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15" h="16415">
                  <a:moveTo>
                    <a:pt x="17756" y="8208"/>
                  </a:moveTo>
                  <a:cubicBezTo>
                    <a:pt x="17756" y="12741"/>
                    <a:pt x="14081" y="16416"/>
                    <a:pt x="9548" y="16416"/>
                  </a:cubicBezTo>
                  <a:cubicBezTo>
                    <a:pt x="5015" y="16416"/>
                    <a:pt x="1340" y="12741"/>
                    <a:pt x="1340" y="8208"/>
                  </a:cubicBezTo>
                  <a:cubicBezTo>
                    <a:pt x="1340" y="3675"/>
                    <a:pt x="5015" y="0"/>
                    <a:pt x="9548" y="0"/>
                  </a:cubicBezTo>
                  <a:cubicBezTo>
                    <a:pt x="14081" y="0"/>
                    <a:pt x="17756" y="3675"/>
                    <a:pt x="17756" y="8208"/>
                  </a:cubicBezTo>
                  <a:close/>
                </a:path>
              </a:pathLst>
            </a:custGeom>
            <a:solidFill>
              <a:srgbClr val="D8D8D8"/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63" name="TextBox 662">
              <a:extLst>
                <a:ext uri="{FF2B5EF4-FFF2-40B4-BE49-F238E27FC236}">
                  <a16:creationId xmlns:a16="http://schemas.microsoft.com/office/drawing/2014/main" id="{B9A9CD45-27B2-6762-DF27-106B38463635}"/>
                </a:ext>
              </a:extLst>
            </p:cNvPr>
            <p:cNvSpPr txBox="1"/>
            <p:nvPr/>
          </p:nvSpPr>
          <p:spPr>
            <a:xfrm>
              <a:off x="10497035" y="1483330"/>
              <a:ext cx="25519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140C60AA-FC72-4B4B-C435-703767B3B761}"/>
                </a:ext>
              </a:extLst>
            </p:cNvPr>
            <p:cNvSpPr/>
            <p:nvPr/>
          </p:nvSpPr>
          <p:spPr>
            <a:xfrm>
              <a:off x="10063753" y="1652643"/>
              <a:ext cx="180575" cy="180575"/>
            </a:xfrm>
            <a:custGeom>
              <a:avLst/>
              <a:gdLst>
                <a:gd name="connsiteX0" fmla="*/ 181915 w 180575"/>
                <a:gd name="connsiteY0" fmla="*/ 90288 h 180575"/>
                <a:gd name="connsiteX1" fmla="*/ 91628 w 180575"/>
                <a:gd name="connsiteY1" fmla="*/ 180575 h 180575"/>
                <a:gd name="connsiteX2" fmla="*/ 1340 w 180575"/>
                <a:gd name="connsiteY2" fmla="*/ 90288 h 180575"/>
                <a:gd name="connsiteX3" fmla="*/ 91628 w 180575"/>
                <a:gd name="connsiteY3" fmla="*/ 0 h 180575"/>
                <a:gd name="connsiteX4" fmla="*/ 181915 w 180575"/>
                <a:gd name="connsiteY4" fmla="*/ 90288 h 18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575" h="180575">
                  <a:moveTo>
                    <a:pt x="181915" y="90288"/>
                  </a:moveTo>
                  <a:cubicBezTo>
                    <a:pt x="181915" y="140152"/>
                    <a:pt x="141492" y="180575"/>
                    <a:pt x="91628" y="180575"/>
                  </a:cubicBezTo>
                  <a:cubicBezTo>
                    <a:pt x="41763" y="180575"/>
                    <a:pt x="1340" y="140152"/>
                    <a:pt x="1340" y="90288"/>
                  </a:cubicBezTo>
                  <a:cubicBezTo>
                    <a:pt x="1340" y="40423"/>
                    <a:pt x="41763" y="0"/>
                    <a:pt x="91628" y="0"/>
                  </a:cubicBezTo>
                  <a:cubicBezTo>
                    <a:pt x="141492" y="0"/>
                    <a:pt x="181915" y="40423"/>
                    <a:pt x="181915" y="90288"/>
                  </a:cubicBezTo>
                  <a:close/>
                </a:path>
              </a:pathLst>
            </a:custGeom>
            <a:solidFill>
              <a:srgbClr val="D8D8D8"/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DED9A4B9-FDF6-33B5-2AC0-32396A1FC435}"/>
                </a:ext>
              </a:extLst>
            </p:cNvPr>
            <p:cNvSpPr/>
            <p:nvPr/>
          </p:nvSpPr>
          <p:spPr>
            <a:xfrm>
              <a:off x="10063753" y="1652643"/>
              <a:ext cx="180575" cy="180575"/>
            </a:xfrm>
            <a:custGeom>
              <a:avLst/>
              <a:gdLst>
                <a:gd name="connsiteX0" fmla="*/ 181915 w 180575"/>
                <a:gd name="connsiteY0" fmla="*/ 90288 h 180575"/>
                <a:gd name="connsiteX1" fmla="*/ 91628 w 180575"/>
                <a:gd name="connsiteY1" fmla="*/ 180575 h 180575"/>
                <a:gd name="connsiteX2" fmla="*/ 1340 w 180575"/>
                <a:gd name="connsiteY2" fmla="*/ 90288 h 180575"/>
                <a:gd name="connsiteX3" fmla="*/ 91628 w 180575"/>
                <a:gd name="connsiteY3" fmla="*/ 0 h 180575"/>
                <a:gd name="connsiteX4" fmla="*/ 181915 w 180575"/>
                <a:gd name="connsiteY4" fmla="*/ 90288 h 18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575" h="180575">
                  <a:moveTo>
                    <a:pt x="181915" y="90288"/>
                  </a:moveTo>
                  <a:cubicBezTo>
                    <a:pt x="181915" y="140152"/>
                    <a:pt x="141492" y="180575"/>
                    <a:pt x="91628" y="180575"/>
                  </a:cubicBezTo>
                  <a:cubicBezTo>
                    <a:pt x="41763" y="180575"/>
                    <a:pt x="1340" y="140152"/>
                    <a:pt x="1340" y="90288"/>
                  </a:cubicBezTo>
                  <a:cubicBezTo>
                    <a:pt x="1340" y="40423"/>
                    <a:pt x="41763" y="0"/>
                    <a:pt x="91628" y="0"/>
                  </a:cubicBezTo>
                  <a:cubicBezTo>
                    <a:pt x="141492" y="0"/>
                    <a:pt x="181915" y="40423"/>
                    <a:pt x="181915" y="90288"/>
                  </a:cubicBezTo>
                  <a:close/>
                </a:path>
              </a:pathLst>
            </a:custGeom>
            <a:noFill/>
            <a:ln w="16407" cap="flat">
              <a:solidFill>
                <a:srgbClr val="B2B2B2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66" name="TextBox 665">
              <a:extLst>
                <a:ext uri="{FF2B5EF4-FFF2-40B4-BE49-F238E27FC236}">
                  <a16:creationId xmlns:a16="http://schemas.microsoft.com/office/drawing/2014/main" id="{BC7D1376-06DC-46DA-3AFE-23A7C7F0B066}"/>
                </a:ext>
              </a:extLst>
            </p:cNvPr>
            <p:cNvSpPr txBox="1"/>
            <p:nvPr/>
          </p:nvSpPr>
          <p:spPr>
            <a:xfrm>
              <a:off x="10267800" y="1623101"/>
              <a:ext cx="50206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2,000</a:t>
              </a:r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BF79619C-71B9-5E1F-3DF7-D67FDC53D5F1}"/>
                </a:ext>
              </a:extLst>
            </p:cNvPr>
            <p:cNvSpPr/>
            <p:nvPr/>
          </p:nvSpPr>
          <p:spPr>
            <a:xfrm>
              <a:off x="10022975" y="1842320"/>
              <a:ext cx="254446" cy="254446"/>
            </a:xfrm>
            <a:custGeom>
              <a:avLst/>
              <a:gdLst>
                <a:gd name="connsiteX0" fmla="*/ 255787 w 254446"/>
                <a:gd name="connsiteY0" fmla="*/ 127223 h 254446"/>
                <a:gd name="connsiteX1" fmla="*/ 128563 w 254446"/>
                <a:gd name="connsiteY1" fmla="*/ 254447 h 254446"/>
                <a:gd name="connsiteX2" fmla="*/ 1340 w 254446"/>
                <a:gd name="connsiteY2" fmla="*/ 127223 h 254446"/>
                <a:gd name="connsiteX3" fmla="*/ 128563 w 254446"/>
                <a:gd name="connsiteY3" fmla="*/ 0 h 254446"/>
                <a:gd name="connsiteX4" fmla="*/ 255787 w 254446"/>
                <a:gd name="connsiteY4" fmla="*/ 127223 h 254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446" h="254446">
                  <a:moveTo>
                    <a:pt x="255787" y="127223"/>
                  </a:moveTo>
                  <a:cubicBezTo>
                    <a:pt x="255787" y="197487"/>
                    <a:pt x="198827" y="254447"/>
                    <a:pt x="128563" y="254447"/>
                  </a:cubicBezTo>
                  <a:cubicBezTo>
                    <a:pt x="58300" y="254447"/>
                    <a:pt x="1340" y="197487"/>
                    <a:pt x="1340" y="127223"/>
                  </a:cubicBezTo>
                  <a:cubicBezTo>
                    <a:pt x="1340" y="56960"/>
                    <a:pt x="58300" y="0"/>
                    <a:pt x="128563" y="0"/>
                  </a:cubicBezTo>
                  <a:cubicBezTo>
                    <a:pt x="198827" y="0"/>
                    <a:pt x="255787" y="56960"/>
                    <a:pt x="255787" y="127223"/>
                  </a:cubicBezTo>
                  <a:close/>
                </a:path>
              </a:pathLst>
            </a:custGeom>
            <a:solidFill>
              <a:srgbClr val="D8D8D8"/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469D4E53-9255-22B9-CF36-C26740B9FEE4}"/>
                </a:ext>
              </a:extLst>
            </p:cNvPr>
            <p:cNvSpPr/>
            <p:nvPr/>
          </p:nvSpPr>
          <p:spPr>
            <a:xfrm>
              <a:off x="10022975" y="1842320"/>
              <a:ext cx="254446" cy="254446"/>
            </a:xfrm>
            <a:custGeom>
              <a:avLst/>
              <a:gdLst>
                <a:gd name="connsiteX0" fmla="*/ 255787 w 254446"/>
                <a:gd name="connsiteY0" fmla="*/ 127223 h 254446"/>
                <a:gd name="connsiteX1" fmla="*/ 128563 w 254446"/>
                <a:gd name="connsiteY1" fmla="*/ 254447 h 254446"/>
                <a:gd name="connsiteX2" fmla="*/ 1340 w 254446"/>
                <a:gd name="connsiteY2" fmla="*/ 127223 h 254446"/>
                <a:gd name="connsiteX3" fmla="*/ 128563 w 254446"/>
                <a:gd name="connsiteY3" fmla="*/ 0 h 254446"/>
                <a:gd name="connsiteX4" fmla="*/ 255787 w 254446"/>
                <a:gd name="connsiteY4" fmla="*/ 127223 h 254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446" h="254446">
                  <a:moveTo>
                    <a:pt x="255787" y="127223"/>
                  </a:moveTo>
                  <a:cubicBezTo>
                    <a:pt x="255787" y="197487"/>
                    <a:pt x="198827" y="254447"/>
                    <a:pt x="128563" y="254447"/>
                  </a:cubicBezTo>
                  <a:cubicBezTo>
                    <a:pt x="58300" y="254447"/>
                    <a:pt x="1340" y="197487"/>
                    <a:pt x="1340" y="127223"/>
                  </a:cubicBezTo>
                  <a:cubicBezTo>
                    <a:pt x="1340" y="56960"/>
                    <a:pt x="58300" y="0"/>
                    <a:pt x="128563" y="0"/>
                  </a:cubicBezTo>
                  <a:cubicBezTo>
                    <a:pt x="198827" y="0"/>
                    <a:pt x="255787" y="56960"/>
                    <a:pt x="255787" y="127223"/>
                  </a:cubicBezTo>
                  <a:close/>
                </a:path>
              </a:pathLst>
            </a:custGeom>
            <a:noFill/>
            <a:ln w="16407" cap="flat">
              <a:solidFill>
                <a:srgbClr val="B2B2B2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69" name="TextBox 668">
              <a:extLst>
                <a:ext uri="{FF2B5EF4-FFF2-40B4-BE49-F238E27FC236}">
                  <a16:creationId xmlns:a16="http://schemas.microsoft.com/office/drawing/2014/main" id="{D5395B65-A11B-615A-2EF7-9C3D24F77571}"/>
                </a:ext>
              </a:extLst>
            </p:cNvPr>
            <p:cNvSpPr txBox="1"/>
            <p:nvPr/>
          </p:nvSpPr>
          <p:spPr>
            <a:xfrm>
              <a:off x="10263957" y="1845119"/>
              <a:ext cx="50206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4,000</a:t>
              </a:r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6CAD5F0B-F35F-BC16-F7C1-0CB4ED9CCCCB}"/>
                </a:ext>
              </a:extLst>
            </p:cNvPr>
            <p:cNvSpPr/>
            <p:nvPr/>
          </p:nvSpPr>
          <p:spPr>
            <a:xfrm>
              <a:off x="9987600" y="2110551"/>
              <a:ext cx="328318" cy="328318"/>
            </a:xfrm>
            <a:custGeom>
              <a:avLst/>
              <a:gdLst>
                <a:gd name="connsiteX0" fmla="*/ 329659 w 328318"/>
                <a:gd name="connsiteY0" fmla="*/ 164159 h 328318"/>
                <a:gd name="connsiteX1" fmla="*/ 165499 w 328318"/>
                <a:gd name="connsiteY1" fmla="*/ 328319 h 328318"/>
                <a:gd name="connsiteX2" fmla="*/ 1340 w 328318"/>
                <a:gd name="connsiteY2" fmla="*/ 164159 h 328318"/>
                <a:gd name="connsiteX3" fmla="*/ 165499 w 328318"/>
                <a:gd name="connsiteY3" fmla="*/ 0 h 328318"/>
                <a:gd name="connsiteX4" fmla="*/ 329659 w 328318"/>
                <a:gd name="connsiteY4" fmla="*/ 164159 h 32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18" h="328318">
                  <a:moveTo>
                    <a:pt x="329659" y="164159"/>
                  </a:moveTo>
                  <a:cubicBezTo>
                    <a:pt x="329659" y="254822"/>
                    <a:pt x="256162" y="328319"/>
                    <a:pt x="165499" y="328319"/>
                  </a:cubicBezTo>
                  <a:cubicBezTo>
                    <a:pt x="74837" y="328319"/>
                    <a:pt x="1340" y="254822"/>
                    <a:pt x="1340" y="164159"/>
                  </a:cubicBezTo>
                  <a:cubicBezTo>
                    <a:pt x="1340" y="73497"/>
                    <a:pt x="74837" y="0"/>
                    <a:pt x="165499" y="0"/>
                  </a:cubicBezTo>
                  <a:cubicBezTo>
                    <a:pt x="256162" y="0"/>
                    <a:pt x="329659" y="73497"/>
                    <a:pt x="329659" y="164159"/>
                  </a:cubicBezTo>
                  <a:close/>
                </a:path>
              </a:pathLst>
            </a:custGeom>
            <a:solidFill>
              <a:srgbClr val="D8D8D8"/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A703D167-1C9F-E178-43A7-5D288E727B9D}"/>
                </a:ext>
              </a:extLst>
            </p:cNvPr>
            <p:cNvSpPr/>
            <p:nvPr/>
          </p:nvSpPr>
          <p:spPr>
            <a:xfrm>
              <a:off x="9987600" y="2110551"/>
              <a:ext cx="328318" cy="328318"/>
            </a:xfrm>
            <a:custGeom>
              <a:avLst/>
              <a:gdLst>
                <a:gd name="connsiteX0" fmla="*/ 329659 w 328318"/>
                <a:gd name="connsiteY0" fmla="*/ 164159 h 328318"/>
                <a:gd name="connsiteX1" fmla="*/ 165499 w 328318"/>
                <a:gd name="connsiteY1" fmla="*/ 328319 h 328318"/>
                <a:gd name="connsiteX2" fmla="*/ 1340 w 328318"/>
                <a:gd name="connsiteY2" fmla="*/ 164159 h 328318"/>
                <a:gd name="connsiteX3" fmla="*/ 165499 w 328318"/>
                <a:gd name="connsiteY3" fmla="*/ 0 h 328318"/>
                <a:gd name="connsiteX4" fmla="*/ 329659 w 328318"/>
                <a:gd name="connsiteY4" fmla="*/ 164159 h 32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18" h="328318">
                  <a:moveTo>
                    <a:pt x="329659" y="164159"/>
                  </a:moveTo>
                  <a:cubicBezTo>
                    <a:pt x="329659" y="254822"/>
                    <a:pt x="256162" y="328319"/>
                    <a:pt x="165499" y="328319"/>
                  </a:cubicBezTo>
                  <a:cubicBezTo>
                    <a:pt x="74837" y="328319"/>
                    <a:pt x="1340" y="254822"/>
                    <a:pt x="1340" y="164159"/>
                  </a:cubicBezTo>
                  <a:cubicBezTo>
                    <a:pt x="1340" y="73497"/>
                    <a:pt x="74837" y="0"/>
                    <a:pt x="165499" y="0"/>
                  </a:cubicBezTo>
                  <a:cubicBezTo>
                    <a:pt x="256162" y="0"/>
                    <a:pt x="329659" y="73497"/>
                    <a:pt x="329659" y="164159"/>
                  </a:cubicBezTo>
                  <a:close/>
                </a:path>
              </a:pathLst>
            </a:custGeom>
            <a:noFill/>
            <a:ln w="16407" cap="flat">
              <a:solidFill>
                <a:srgbClr val="B2B2B2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72" name="TextBox 671">
              <a:extLst>
                <a:ext uri="{FF2B5EF4-FFF2-40B4-BE49-F238E27FC236}">
                  <a16:creationId xmlns:a16="http://schemas.microsoft.com/office/drawing/2014/main" id="{717D0E67-450E-E317-AAC1-69D007931F1B}"/>
                </a:ext>
              </a:extLst>
            </p:cNvPr>
            <p:cNvSpPr txBox="1"/>
            <p:nvPr/>
          </p:nvSpPr>
          <p:spPr>
            <a:xfrm>
              <a:off x="10265518" y="2150286"/>
              <a:ext cx="50206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6,490</a:t>
              </a:r>
            </a:p>
          </p:txBody>
        </p:sp>
      </p:grpSp>
      <p:grpSp>
        <p:nvGrpSpPr>
          <p:cNvPr id="700" name="Group 699">
            <a:extLst>
              <a:ext uri="{FF2B5EF4-FFF2-40B4-BE49-F238E27FC236}">
                <a16:creationId xmlns:a16="http://schemas.microsoft.com/office/drawing/2014/main" id="{C217A561-EEE3-1C69-D971-73A310FFA2FE}"/>
              </a:ext>
            </a:extLst>
          </p:cNvPr>
          <p:cNvGrpSpPr/>
          <p:nvPr/>
        </p:nvGrpSpPr>
        <p:grpSpPr>
          <a:xfrm>
            <a:off x="8615683" y="1492179"/>
            <a:ext cx="1174384" cy="1249861"/>
            <a:chOff x="1439581" y="1103793"/>
            <a:chExt cx="1174384" cy="1249861"/>
          </a:xfrm>
        </p:grpSpPr>
        <p:sp>
          <p:nvSpPr>
            <p:cNvPr id="674" name="TextBox 673">
              <a:extLst>
                <a:ext uri="{FF2B5EF4-FFF2-40B4-BE49-F238E27FC236}">
                  <a16:creationId xmlns:a16="http://schemas.microsoft.com/office/drawing/2014/main" id="{1694FF83-91F3-109D-E7C7-56AD9AA074AB}"/>
                </a:ext>
              </a:extLst>
            </p:cNvPr>
            <p:cNvSpPr txBox="1"/>
            <p:nvPr/>
          </p:nvSpPr>
          <p:spPr>
            <a:xfrm>
              <a:off x="1439581" y="1103793"/>
              <a:ext cx="78418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b="1" u="sng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Continent</a:t>
              </a:r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24EE14BF-C4E4-0676-A755-95F583735FA9}"/>
                </a:ext>
              </a:extLst>
            </p:cNvPr>
            <p:cNvSpPr/>
            <p:nvPr/>
          </p:nvSpPr>
          <p:spPr>
            <a:xfrm>
              <a:off x="1536229" y="1361814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solidFill>
              <a:srgbClr val="FFFFFF"/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4F10CC0F-B20D-B730-888C-E3582A239991}"/>
                </a:ext>
              </a:extLst>
            </p:cNvPr>
            <p:cNvSpPr/>
            <p:nvPr/>
          </p:nvSpPr>
          <p:spPr>
            <a:xfrm>
              <a:off x="1536229" y="1361814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solidFill>
              <a:srgbClr val="4E79A7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42A34C47-9BA4-E069-0858-DB6CF8DF71A2}"/>
                </a:ext>
              </a:extLst>
            </p:cNvPr>
            <p:cNvSpPr/>
            <p:nvPr/>
          </p:nvSpPr>
          <p:spPr>
            <a:xfrm>
              <a:off x="1536229" y="1361814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78" name="TextBox 677">
              <a:extLst>
                <a:ext uri="{FF2B5EF4-FFF2-40B4-BE49-F238E27FC236}">
                  <a16:creationId xmlns:a16="http://schemas.microsoft.com/office/drawing/2014/main" id="{AED9341E-87AB-E217-9A1A-8C3E7B04CC5F}"/>
                </a:ext>
              </a:extLst>
            </p:cNvPr>
            <p:cNvSpPr txBox="1"/>
            <p:nvPr/>
          </p:nvSpPr>
          <p:spPr>
            <a:xfrm>
              <a:off x="1592532" y="1286637"/>
              <a:ext cx="51167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Africa</a:t>
              </a:r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C7833944-F051-5BB8-1EC7-738361A58245}"/>
                </a:ext>
              </a:extLst>
            </p:cNvPr>
            <p:cNvSpPr/>
            <p:nvPr/>
          </p:nvSpPr>
          <p:spPr>
            <a:xfrm>
              <a:off x="1536229" y="1525973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solidFill>
              <a:srgbClr val="FFFFFF"/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8C74FC90-93B8-2596-BE8B-056953C7C45A}"/>
                </a:ext>
              </a:extLst>
            </p:cNvPr>
            <p:cNvSpPr/>
            <p:nvPr/>
          </p:nvSpPr>
          <p:spPr>
            <a:xfrm>
              <a:off x="1536229" y="1525973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solidFill>
              <a:srgbClr val="F28E2B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1A1E1176-BCC8-FE04-F1D3-B9D1CFC1DF23}"/>
                </a:ext>
              </a:extLst>
            </p:cNvPr>
            <p:cNvSpPr/>
            <p:nvPr/>
          </p:nvSpPr>
          <p:spPr>
            <a:xfrm>
              <a:off x="1536229" y="1525973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25665520-3CBB-FBD0-6E94-C139CECB369A}"/>
                </a:ext>
              </a:extLst>
            </p:cNvPr>
            <p:cNvSpPr txBox="1"/>
            <p:nvPr/>
          </p:nvSpPr>
          <p:spPr>
            <a:xfrm>
              <a:off x="1592532" y="1450796"/>
              <a:ext cx="4331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Asia</a:t>
              </a:r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C8E3D2E6-58DC-3684-7F9B-293B92EAD305}"/>
                </a:ext>
              </a:extLst>
            </p:cNvPr>
            <p:cNvSpPr/>
            <p:nvPr/>
          </p:nvSpPr>
          <p:spPr>
            <a:xfrm>
              <a:off x="1536229" y="1690132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solidFill>
              <a:srgbClr val="FFFFFF"/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135E8ED1-0E33-CBB4-8F7A-DD4D4F0154AB}"/>
                </a:ext>
              </a:extLst>
            </p:cNvPr>
            <p:cNvSpPr/>
            <p:nvPr/>
          </p:nvSpPr>
          <p:spPr>
            <a:xfrm>
              <a:off x="1536229" y="1690132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solidFill>
              <a:srgbClr val="E15759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768C22B4-1F7D-77C4-231D-A4515978B1D9}"/>
                </a:ext>
              </a:extLst>
            </p:cNvPr>
            <p:cNvSpPr/>
            <p:nvPr/>
          </p:nvSpPr>
          <p:spPr>
            <a:xfrm>
              <a:off x="1536229" y="1690132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86" name="TextBox 685">
              <a:extLst>
                <a:ext uri="{FF2B5EF4-FFF2-40B4-BE49-F238E27FC236}">
                  <a16:creationId xmlns:a16="http://schemas.microsoft.com/office/drawing/2014/main" id="{C3142AB0-D67A-BE8E-E9B4-BC301C0AA0FD}"/>
                </a:ext>
              </a:extLst>
            </p:cNvPr>
            <p:cNvSpPr txBox="1"/>
            <p:nvPr/>
          </p:nvSpPr>
          <p:spPr>
            <a:xfrm>
              <a:off x="1592532" y="1614956"/>
              <a:ext cx="59503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Europe</a:t>
              </a:r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A5B6F40A-ACD7-E186-A7C0-22161834A9CE}"/>
                </a:ext>
              </a:extLst>
            </p:cNvPr>
            <p:cNvSpPr/>
            <p:nvPr/>
          </p:nvSpPr>
          <p:spPr>
            <a:xfrm>
              <a:off x="1536229" y="1854292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solidFill>
              <a:srgbClr val="FFFFFF"/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DADCB70F-FCD4-759E-78AE-B4F5F540D46F}"/>
                </a:ext>
              </a:extLst>
            </p:cNvPr>
            <p:cNvSpPr/>
            <p:nvPr/>
          </p:nvSpPr>
          <p:spPr>
            <a:xfrm>
              <a:off x="1536229" y="1854292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solidFill>
              <a:srgbClr val="76B7B2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B9951DE4-68DE-10EB-895C-B43A6C05D715}"/>
                </a:ext>
              </a:extLst>
            </p:cNvPr>
            <p:cNvSpPr/>
            <p:nvPr/>
          </p:nvSpPr>
          <p:spPr>
            <a:xfrm>
              <a:off x="1536229" y="1854292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90" name="TextBox 689">
              <a:extLst>
                <a:ext uri="{FF2B5EF4-FFF2-40B4-BE49-F238E27FC236}">
                  <a16:creationId xmlns:a16="http://schemas.microsoft.com/office/drawing/2014/main" id="{E41D5BD3-83E0-B746-9136-3E720C80D89D}"/>
                </a:ext>
              </a:extLst>
            </p:cNvPr>
            <p:cNvSpPr txBox="1"/>
            <p:nvPr/>
          </p:nvSpPr>
          <p:spPr>
            <a:xfrm>
              <a:off x="1592532" y="1779115"/>
              <a:ext cx="100219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North America</a:t>
              </a:r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A4F8382B-922A-8F2D-151A-BE03C9FE05ED}"/>
                </a:ext>
              </a:extLst>
            </p:cNvPr>
            <p:cNvSpPr/>
            <p:nvPr/>
          </p:nvSpPr>
          <p:spPr>
            <a:xfrm>
              <a:off x="1536229" y="2018451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solidFill>
              <a:srgbClr val="FFFFFF"/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C5F6EBC5-BDDF-9050-C27C-15EDC05AD396}"/>
                </a:ext>
              </a:extLst>
            </p:cNvPr>
            <p:cNvSpPr/>
            <p:nvPr/>
          </p:nvSpPr>
          <p:spPr>
            <a:xfrm>
              <a:off x="1536229" y="2018451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solidFill>
              <a:srgbClr val="59A14F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531D13C0-D02E-5B6D-E598-1B7150D87BBA}"/>
                </a:ext>
              </a:extLst>
            </p:cNvPr>
            <p:cNvSpPr/>
            <p:nvPr/>
          </p:nvSpPr>
          <p:spPr>
            <a:xfrm>
              <a:off x="1536229" y="2018451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94" name="TextBox 693">
              <a:extLst>
                <a:ext uri="{FF2B5EF4-FFF2-40B4-BE49-F238E27FC236}">
                  <a16:creationId xmlns:a16="http://schemas.microsoft.com/office/drawing/2014/main" id="{BB8C3D13-D532-657F-8103-F7FB6DB181FA}"/>
                </a:ext>
              </a:extLst>
            </p:cNvPr>
            <p:cNvSpPr txBox="1"/>
            <p:nvPr/>
          </p:nvSpPr>
          <p:spPr>
            <a:xfrm>
              <a:off x="1592532" y="1943274"/>
              <a:ext cx="65915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Oceania</a:t>
              </a:r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EBC245B0-D206-7EC4-C9EC-4633F70595FF}"/>
                </a:ext>
              </a:extLst>
            </p:cNvPr>
            <p:cNvSpPr/>
            <p:nvPr/>
          </p:nvSpPr>
          <p:spPr>
            <a:xfrm>
              <a:off x="1536229" y="2182610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solidFill>
              <a:srgbClr val="FFFFFF"/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3AD9D51D-EEB9-560C-D834-9FC26B13CC9E}"/>
                </a:ext>
              </a:extLst>
            </p:cNvPr>
            <p:cNvSpPr/>
            <p:nvPr/>
          </p:nvSpPr>
          <p:spPr>
            <a:xfrm>
              <a:off x="1536229" y="2182610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solidFill>
              <a:srgbClr val="EDC948">
                <a:alpha val="76000"/>
              </a:srgbClr>
            </a:solidFill>
            <a:ln w="8204" cap="sq">
              <a:noFill/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A7B188C9-BC63-9CC4-1870-0F2FD136A455}"/>
                </a:ext>
              </a:extLst>
            </p:cNvPr>
            <p:cNvSpPr/>
            <p:nvPr/>
          </p:nvSpPr>
          <p:spPr>
            <a:xfrm>
              <a:off x="1536229" y="2182610"/>
              <a:ext cx="98495" cy="98495"/>
            </a:xfrm>
            <a:custGeom>
              <a:avLst/>
              <a:gdLst>
                <a:gd name="connsiteX0" fmla="*/ 1340 w 98495"/>
                <a:gd name="connsiteY0" fmla="*/ 108 h 98495"/>
                <a:gd name="connsiteX1" fmla="*/ 99836 w 98495"/>
                <a:gd name="connsiteY1" fmla="*/ 108 h 98495"/>
                <a:gd name="connsiteX2" fmla="*/ 99836 w 98495"/>
                <a:gd name="connsiteY2" fmla="*/ 98604 h 98495"/>
                <a:gd name="connsiteX3" fmla="*/ 1340 w 98495"/>
                <a:gd name="connsiteY3" fmla="*/ 98604 h 9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495" h="98495">
                  <a:moveTo>
                    <a:pt x="1340" y="108"/>
                  </a:moveTo>
                  <a:lnTo>
                    <a:pt x="99836" y="108"/>
                  </a:lnTo>
                  <a:lnTo>
                    <a:pt x="99836" y="98604"/>
                  </a:lnTo>
                  <a:lnTo>
                    <a:pt x="1340" y="98604"/>
                  </a:lnTo>
                  <a:close/>
                </a:path>
              </a:pathLst>
            </a:custGeom>
            <a:noFill/>
            <a:ln w="8204" cap="flat">
              <a:solidFill>
                <a:srgbClr val="000000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SG" sz="1000"/>
            </a:p>
          </p:txBody>
        </p:sp>
        <p:sp>
          <p:nvSpPr>
            <p:cNvPr id="698" name="TextBox 697">
              <a:extLst>
                <a:ext uri="{FF2B5EF4-FFF2-40B4-BE49-F238E27FC236}">
                  <a16:creationId xmlns:a16="http://schemas.microsoft.com/office/drawing/2014/main" id="{4756E26C-ABCD-D5E4-480B-78EF4225E267}"/>
                </a:ext>
              </a:extLst>
            </p:cNvPr>
            <p:cNvSpPr txBox="1"/>
            <p:nvPr/>
          </p:nvSpPr>
          <p:spPr>
            <a:xfrm>
              <a:off x="1592532" y="2107433"/>
              <a:ext cx="102143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l"/>
              <a:r>
                <a:rPr lang="en-SG" sz="1000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South America</a:t>
              </a:r>
            </a:p>
          </p:txBody>
        </p:sp>
      </p:grpSp>
      <p:sp>
        <p:nvSpPr>
          <p:cNvPr id="703" name="Rectangle 702">
            <a:extLst>
              <a:ext uri="{FF2B5EF4-FFF2-40B4-BE49-F238E27FC236}">
                <a16:creationId xmlns:a16="http://schemas.microsoft.com/office/drawing/2014/main" id="{FBB79A4F-7CCC-BE5F-84EB-8D3A0BC2B507}"/>
              </a:ext>
            </a:extLst>
          </p:cNvPr>
          <p:cNvSpPr/>
          <p:nvPr/>
        </p:nvSpPr>
        <p:spPr>
          <a:xfrm>
            <a:off x="2360612" y="1790412"/>
            <a:ext cx="5302412" cy="153142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4" name="Text Placeholder 18">
            <a:extLst>
              <a:ext uri="{FF2B5EF4-FFF2-40B4-BE49-F238E27FC236}">
                <a16:creationId xmlns:a16="http://schemas.microsoft.com/office/drawing/2014/main" id="{59A61E97-C3EC-A42B-B6D1-AD107E50C1CD}"/>
              </a:ext>
            </a:extLst>
          </p:cNvPr>
          <p:cNvSpPr txBox="1">
            <a:spLocks/>
          </p:cNvSpPr>
          <p:nvPr/>
        </p:nvSpPr>
        <p:spPr>
          <a:xfrm>
            <a:off x="5352366" y="3651918"/>
            <a:ext cx="2286001" cy="617540"/>
          </a:xfrm>
          <a:prstGeom prst="rect">
            <a:avLst/>
          </a:prstGeom>
          <a:solidFill>
            <a:srgbClr val="DDE9FA"/>
          </a:solidFill>
        </p:spPr>
        <p:txBody>
          <a:bodyPr lIns="36000"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HDI: </a:t>
            </a:r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0.75 to 0.95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Total Cases (per 1M): </a:t>
            </a:r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100k to 700k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Total Deaths (per 1M): </a:t>
            </a:r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500 to 6000</a:t>
            </a:r>
          </a:p>
        </p:txBody>
      </p:sp>
      <p:sp>
        <p:nvSpPr>
          <p:cNvPr id="707" name="Rectangle 706">
            <a:extLst>
              <a:ext uri="{FF2B5EF4-FFF2-40B4-BE49-F238E27FC236}">
                <a16:creationId xmlns:a16="http://schemas.microsoft.com/office/drawing/2014/main" id="{9C8A64D1-573D-8D0D-0277-BC227BFA9B32}"/>
              </a:ext>
            </a:extLst>
          </p:cNvPr>
          <p:cNvSpPr/>
          <p:nvPr/>
        </p:nvSpPr>
        <p:spPr>
          <a:xfrm>
            <a:off x="1467423" y="3321836"/>
            <a:ext cx="1121790" cy="2094556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08" name="Text Placeholder 18">
            <a:extLst>
              <a:ext uri="{FF2B5EF4-FFF2-40B4-BE49-F238E27FC236}">
                <a16:creationId xmlns:a16="http://schemas.microsoft.com/office/drawing/2014/main" id="{5A93A30E-1131-7083-450D-FFBE34A28EC2}"/>
              </a:ext>
            </a:extLst>
          </p:cNvPr>
          <p:cNvSpPr txBox="1">
            <a:spLocks/>
          </p:cNvSpPr>
          <p:nvPr/>
        </p:nvSpPr>
        <p:spPr>
          <a:xfrm>
            <a:off x="3427412" y="4599541"/>
            <a:ext cx="2163385" cy="617540"/>
          </a:xfrm>
          <a:prstGeom prst="rect">
            <a:avLst/>
          </a:prstGeom>
          <a:solidFill>
            <a:srgbClr val="DDE9FA"/>
          </a:solidFill>
        </p:spPr>
        <p:txBody>
          <a:bodyPr lIns="36000"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HDI: </a:t>
            </a:r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0.45 to 0.75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Total Cases (per 1M): </a:t>
            </a:r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0 to 125k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Total Deaths (per 1M): </a:t>
            </a:r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0 to 2500</a:t>
            </a:r>
          </a:p>
        </p:txBody>
      </p:sp>
      <p:cxnSp>
        <p:nvCxnSpPr>
          <p:cNvPr id="709" name="Straight Connector 708">
            <a:extLst>
              <a:ext uri="{FF2B5EF4-FFF2-40B4-BE49-F238E27FC236}">
                <a16:creationId xmlns:a16="http://schemas.microsoft.com/office/drawing/2014/main" id="{A60901A6-2DD6-FF7E-5DA5-DC94B64096AA}"/>
              </a:ext>
            </a:extLst>
          </p:cNvPr>
          <p:cNvCxnSpPr>
            <a:cxnSpLocks/>
            <a:stCxn id="707" idx="3"/>
            <a:endCxn id="708" idx="1"/>
          </p:cNvCxnSpPr>
          <p:nvPr/>
        </p:nvCxnSpPr>
        <p:spPr>
          <a:xfrm>
            <a:off x="2589213" y="4369114"/>
            <a:ext cx="838199" cy="539197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1" name="Title 4">
            <a:extLst>
              <a:ext uri="{FF2B5EF4-FFF2-40B4-BE49-F238E27FC236}">
                <a16:creationId xmlns:a16="http://schemas.microsoft.com/office/drawing/2014/main" id="{B5A9C09E-EE37-3653-F3FE-44CE99114FC5}"/>
              </a:ext>
            </a:extLst>
          </p:cNvPr>
          <p:cNvSpPr txBox="1">
            <a:spLocks/>
          </p:cNvSpPr>
          <p:nvPr/>
        </p:nvSpPr>
        <p:spPr bwMode="auto">
          <a:xfrm>
            <a:off x="989012" y="304800"/>
            <a:ext cx="10538642" cy="6175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dirty="0"/>
              <a:t>Are there any common characteristics amongst countries most or least affected by Covid-19? </a:t>
            </a:r>
          </a:p>
        </p:txBody>
      </p:sp>
      <p:cxnSp>
        <p:nvCxnSpPr>
          <p:cNvPr id="1017" name="Straight Connector 1016">
            <a:extLst>
              <a:ext uri="{FF2B5EF4-FFF2-40B4-BE49-F238E27FC236}">
                <a16:creationId xmlns:a16="http://schemas.microsoft.com/office/drawing/2014/main" id="{D9262F41-C147-B115-2C3F-87641539C17C}"/>
              </a:ext>
            </a:extLst>
          </p:cNvPr>
          <p:cNvCxnSpPr>
            <a:cxnSpLocks/>
          </p:cNvCxnSpPr>
          <p:nvPr/>
        </p:nvCxnSpPr>
        <p:spPr>
          <a:xfrm flipH="1" flipV="1">
            <a:off x="6323012" y="3320402"/>
            <a:ext cx="1" cy="33151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26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" grpId="0" animBg="1"/>
      <p:bldP spid="194" grpId="0" animBg="1"/>
      <p:bldP spid="707" grpId="0" animBg="1"/>
      <p:bldP spid="70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609600"/>
            <a:ext cx="9601200" cy="1447800"/>
          </a:xfrm>
        </p:spPr>
        <p:txBody>
          <a:bodyPr anchor="t">
            <a:normAutofit/>
          </a:bodyPr>
          <a:lstStyle/>
          <a:p>
            <a:r>
              <a:rPr lang="en-US" dirty="0"/>
              <a:t>Where is the coronavirus situation the worst?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000172264"/>
              </p:ext>
            </p:extLst>
          </p:nvPr>
        </p:nvGraphicFramePr>
        <p:xfrm>
          <a:off x="1103033" y="1905000"/>
          <a:ext cx="9226551" cy="2667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597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186534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112376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651044">
                  <a:extLst>
                    <a:ext uri="{9D8B030D-6E8A-4147-A177-3AD203B41FA5}">
                      <a16:colId xmlns:a16="http://schemas.microsoft.com/office/drawing/2014/main" val="201983695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616754583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439696637"/>
                    </a:ext>
                  </a:extLst>
                </a:gridCol>
              </a:tblGrid>
              <a:tr h="6847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Country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Continent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Date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% Above 65 y/o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HDI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highlight>
                            <a:srgbClr val="FFFF00"/>
                          </a:highlight>
                        </a:rPr>
                        <a:t>Highest Cases (per 1M)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Highest Deaths (per 1M)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3964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Cyprus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Europe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28 Jul 2024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13.4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0.89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777,237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1,619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3964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Brunei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Asia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 Aug 2024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4.6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0.84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774,435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399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3964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San Marino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Europe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26 Nov 2023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Null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Null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750,727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3,740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3964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Austria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Europe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 Aug 2024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19.2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0.92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680,392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2,521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  <a:tr h="3964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South Korea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Asia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 Sept 2023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13.9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0.92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667,207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693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87403038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417CCE-452D-93FA-C7AA-471B140BD884}"/>
              </a:ext>
            </a:extLst>
          </p:cNvPr>
          <p:cNvSpPr txBox="1">
            <a:spLocks/>
          </p:cNvSpPr>
          <p:nvPr/>
        </p:nvSpPr>
        <p:spPr>
          <a:xfrm>
            <a:off x="1065212" y="4953000"/>
            <a:ext cx="10567080" cy="1524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620" lvl="1" indent="-342900">
              <a:lnSpc>
                <a:spcPct val="110000"/>
              </a:lnSpc>
              <a:spcBef>
                <a:spcPts val="1200"/>
              </a:spcBef>
              <a:buClr>
                <a:prstClr val="black">
                  <a:lumMod val="65000"/>
                  <a:lumOff val="35000"/>
                </a:prstClr>
              </a:buClr>
              <a:buFont typeface="Wingdings" panose="05000000000000000000" pitchFamily="2" charset="2"/>
              <a:buChar char="q"/>
              <a:defRPr/>
            </a:pPr>
            <a:r>
              <a:rPr lang="en-US" sz="1900" dirty="0">
                <a:solidFill>
                  <a:schemeClr val="tx1"/>
                </a:solidFill>
                <a:latin typeface="Century Gothic"/>
              </a:rPr>
              <a:t>3 out of the 5 countries on this list are from </a:t>
            </a:r>
            <a:r>
              <a:rPr lang="en-US" sz="1900" u="sng" dirty="0">
                <a:solidFill>
                  <a:schemeClr val="tx1"/>
                </a:solidFill>
                <a:latin typeface="Century Gothic"/>
              </a:rPr>
              <a:t>Europe</a:t>
            </a:r>
            <a:r>
              <a:rPr lang="en-US" sz="1900" dirty="0">
                <a:solidFill>
                  <a:schemeClr val="tx1"/>
                </a:solidFill>
                <a:latin typeface="Century Gothic"/>
              </a:rPr>
              <a:t>.</a:t>
            </a:r>
          </a:p>
          <a:p>
            <a:pPr marL="388620" lvl="1" indent="-342900">
              <a:lnSpc>
                <a:spcPct val="110000"/>
              </a:lnSpc>
              <a:spcBef>
                <a:spcPts val="1200"/>
              </a:spcBef>
              <a:buClr>
                <a:prstClr val="black">
                  <a:lumMod val="65000"/>
                  <a:lumOff val="35000"/>
                </a:prstClr>
              </a:buClr>
              <a:buFont typeface="Wingdings" panose="05000000000000000000" pitchFamily="2" charset="2"/>
              <a:buChar char="q"/>
              <a:defRPr/>
            </a:pPr>
            <a:r>
              <a:rPr lang="en-US" sz="1900" dirty="0">
                <a:solidFill>
                  <a:schemeClr val="tx1"/>
                </a:solidFill>
              </a:rPr>
              <a:t>4 out of 5 have a </a:t>
            </a:r>
            <a:r>
              <a:rPr lang="en-US" sz="1900" u="sng" dirty="0">
                <a:solidFill>
                  <a:schemeClr val="tx1"/>
                </a:solidFill>
              </a:rPr>
              <a:t>HDI &gt; 0.75</a:t>
            </a:r>
            <a:r>
              <a:rPr lang="en-US" sz="1900" dirty="0">
                <a:solidFill>
                  <a:schemeClr val="tx1"/>
                </a:solidFill>
              </a:rPr>
              <a:t>.</a:t>
            </a:r>
          </a:p>
          <a:p>
            <a:pPr marL="388620" lvl="1" indent="-342900">
              <a:lnSpc>
                <a:spcPct val="110000"/>
              </a:lnSpc>
              <a:spcBef>
                <a:spcPts val="1200"/>
              </a:spcBef>
              <a:buClr>
                <a:prstClr val="black">
                  <a:lumMod val="65000"/>
                  <a:lumOff val="35000"/>
                </a:prstClr>
              </a:buClr>
              <a:buFont typeface="Wingdings" panose="05000000000000000000" pitchFamily="2" charset="2"/>
              <a:buChar char="q"/>
              <a:defRPr/>
            </a:pPr>
            <a:r>
              <a:rPr lang="en-US" sz="1900" dirty="0">
                <a:solidFill>
                  <a:schemeClr val="tx1"/>
                </a:solidFill>
              </a:rPr>
              <a:t>3 out of 5 have </a:t>
            </a:r>
            <a:r>
              <a:rPr lang="en-US" sz="1900" u="sng" dirty="0">
                <a:solidFill>
                  <a:schemeClr val="tx1"/>
                </a:solidFill>
              </a:rPr>
              <a:t>&gt; 13 % of their population above 65 years old</a:t>
            </a:r>
            <a:r>
              <a:rPr lang="en-US" sz="1900" dirty="0">
                <a:solidFill>
                  <a:schemeClr val="tx1"/>
                </a:solidFill>
              </a:rPr>
              <a:t>.</a:t>
            </a:r>
            <a:endParaRPr lang="en-US" sz="1900" dirty="0">
              <a:solidFill>
                <a:schemeClr val="tx1"/>
              </a:solidFill>
              <a:latin typeface="Century Gothic"/>
            </a:endParaRPr>
          </a:p>
          <a:p>
            <a:pPr marL="45720" lvl="1" indent="0">
              <a:lnSpc>
                <a:spcPct val="110000"/>
              </a:lnSpc>
              <a:spcBef>
                <a:spcPts val="600"/>
              </a:spcBef>
              <a:buClr>
                <a:prstClr val="black">
                  <a:lumMod val="65000"/>
                  <a:lumOff val="35000"/>
                </a:prstClr>
              </a:buClr>
              <a:buNone/>
              <a:defRPr/>
            </a:pPr>
            <a:endParaRPr lang="en-US" sz="2000" dirty="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3A054-6FA1-A7C4-4143-991C89BD5A1D}"/>
              </a:ext>
            </a:extLst>
          </p:cNvPr>
          <p:cNvSpPr txBox="1"/>
          <p:nvPr/>
        </p:nvSpPr>
        <p:spPr>
          <a:xfrm>
            <a:off x="1038455" y="1333500"/>
            <a:ext cx="9856557" cy="3711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" indent="0">
              <a:lnSpc>
                <a:spcPct val="110000"/>
              </a:lnSpc>
              <a:spcBef>
                <a:spcPts val="600"/>
              </a:spcBef>
              <a:buClr>
                <a:prstClr val="black">
                  <a:lumMod val="65000"/>
                  <a:lumOff val="35000"/>
                </a:prstClr>
              </a:buClr>
              <a:buFont typeface="Arial" pitchFamily="34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Century Gothic"/>
              </a:rPr>
              <a:t>Top 5 Countries with Highest Confirmed Covid-19 Cases over Time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76855-D2A1-AA09-4831-F509A4F56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CAD2-0F17-95FE-9D74-679F99E6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609600"/>
            <a:ext cx="9601200" cy="1447800"/>
          </a:xfrm>
        </p:spPr>
        <p:txBody>
          <a:bodyPr anchor="t">
            <a:normAutofit/>
          </a:bodyPr>
          <a:lstStyle/>
          <a:p>
            <a:r>
              <a:rPr lang="en-US" dirty="0"/>
              <a:t>Where is the coronavirus situation the worst?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FD4ED0-7BF2-94B1-24E7-90317BA9B62B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053946542"/>
              </p:ext>
            </p:extLst>
          </p:nvPr>
        </p:nvGraphicFramePr>
        <p:xfrm>
          <a:off x="1103033" y="1905000"/>
          <a:ext cx="9898377" cy="284965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690957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112376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651044">
                  <a:extLst>
                    <a:ext uri="{9D8B030D-6E8A-4147-A177-3AD203B41FA5}">
                      <a16:colId xmlns:a16="http://schemas.microsoft.com/office/drawing/2014/main" val="2019836956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1616754583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439696637"/>
                    </a:ext>
                  </a:extLst>
                </a:gridCol>
              </a:tblGrid>
              <a:tr h="6847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Country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Continent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Date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% Above 65 y/o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HDI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highlight>
                            <a:srgbClr val="FFFF00"/>
                          </a:highlight>
                        </a:rPr>
                        <a:t>Highest Deaths (per 1M)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Highest Cases (per 1M)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3964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Peru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South America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 Jun 2024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7.2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0.78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6,490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132,950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3964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Bulgaria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Europe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24 Mar 2024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20.8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0.82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5,706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195,977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3964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Bosnia and Herzegovina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Europe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28 Jul 2024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16.6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0.78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5,069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124,838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3964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Hungary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Europe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21 Jul 2024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18.6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0.85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4,921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223,791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  <a:tr h="3964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N. Macedonia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Europe</a:t>
                      </a:r>
                      <a:endParaRPr 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 Sept 2023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13.3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0.77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4,766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167,562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87403038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39A0F8-BCD5-9C4D-1B5D-D2A29F4D84A6}"/>
              </a:ext>
            </a:extLst>
          </p:cNvPr>
          <p:cNvSpPr txBox="1">
            <a:spLocks/>
          </p:cNvSpPr>
          <p:nvPr/>
        </p:nvSpPr>
        <p:spPr>
          <a:xfrm>
            <a:off x="1065212" y="4954961"/>
            <a:ext cx="10567080" cy="15982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620" lvl="1" indent="-342900">
              <a:lnSpc>
                <a:spcPct val="110000"/>
              </a:lnSpc>
              <a:spcBef>
                <a:spcPts val="1200"/>
              </a:spcBef>
              <a:buClr>
                <a:prstClr val="black">
                  <a:lumMod val="65000"/>
                  <a:lumOff val="35000"/>
                </a:prstClr>
              </a:buClr>
              <a:buFont typeface="Wingdings" panose="05000000000000000000" pitchFamily="2" charset="2"/>
              <a:buChar char="q"/>
              <a:defRPr/>
            </a:pPr>
            <a:r>
              <a:rPr lang="en-US" sz="1900" dirty="0">
                <a:solidFill>
                  <a:schemeClr val="tx1"/>
                </a:solidFill>
                <a:latin typeface="Century Gothic"/>
              </a:rPr>
              <a:t>4 out of the 5 countries on this list are from </a:t>
            </a:r>
            <a:r>
              <a:rPr lang="en-US" sz="1900" u="sng" dirty="0">
                <a:solidFill>
                  <a:schemeClr val="tx1"/>
                </a:solidFill>
                <a:latin typeface="Century Gothic"/>
              </a:rPr>
              <a:t>Europe</a:t>
            </a:r>
            <a:r>
              <a:rPr lang="en-US" sz="1900" dirty="0">
                <a:solidFill>
                  <a:schemeClr val="tx1"/>
                </a:solidFill>
                <a:latin typeface="Century Gothic"/>
              </a:rPr>
              <a:t>.</a:t>
            </a:r>
          </a:p>
          <a:p>
            <a:pPr marL="388620" lvl="1" indent="-342900">
              <a:lnSpc>
                <a:spcPct val="110000"/>
              </a:lnSpc>
              <a:spcBef>
                <a:spcPts val="1200"/>
              </a:spcBef>
              <a:buClr>
                <a:prstClr val="black">
                  <a:lumMod val="65000"/>
                  <a:lumOff val="35000"/>
                </a:prstClr>
              </a:buClr>
              <a:buFont typeface="Wingdings" panose="05000000000000000000" pitchFamily="2" charset="2"/>
              <a:buChar char="q"/>
              <a:defRPr/>
            </a:pPr>
            <a:r>
              <a:rPr lang="en-US" sz="1900" dirty="0">
                <a:solidFill>
                  <a:schemeClr val="tx1"/>
                </a:solidFill>
              </a:rPr>
              <a:t>All of them have a </a:t>
            </a:r>
            <a:r>
              <a:rPr lang="en-US" sz="1900" u="sng" dirty="0">
                <a:solidFill>
                  <a:schemeClr val="tx1"/>
                </a:solidFill>
              </a:rPr>
              <a:t>HDI &gt; 0.75</a:t>
            </a:r>
            <a:r>
              <a:rPr lang="en-US" sz="1900" dirty="0">
                <a:solidFill>
                  <a:schemeClr val="tx1"/>
                </a:solidFill>
              </a:rPr>
              <a:t>.</a:t>
            </a:r>
          </a:p>
          <a:p>
            <a:pPr marL="388620" lvl="1" indent="-342900">
              <a:lnSpc>
                <a:spcPct val="110000"/>
              </a:lnSpc>
              <a:spcBef>
                <a:spcPts val="1200"/>
              </a:spcBef>
              <a:buClr>
                <a:prstClr val="black">
                  <a:lumMod val="65000"/>
                  <a:lumOff val="35000"/>
                </a:prstClr>
              </a:buClr>
              <a:buFont typeface="Wingdings" panose="05000000000000000000" pitchFamily="2" charset="2"/>
              <a:buChar char="q"/>
              <a:defRPr/>
            </a:pPr>
            <a:r>
              <a:rPr lang="en-US" sz="1900" dirty="0">
                <a:solidFill>
                  <a:schemeClr val="tx1"/>
                </a:solidFill>
              </a:rPr>
              <a:t>4 out of 5 have </a:t>
            </a:r>
            <a:r>
              <a:rPr lang="en-US" sz="1900" u="sng" dirty="0">
                <a:solidFill>
                  <a:schemeClr val="tx1"/>
                </a:solidFill>
              </a:rPr>
              <a:t>&gt; 13 % of their population above 65 years old</a:t>
            </a:r>
            <a:r>
              <a:rPr lang="en-US" sz="1900" dirty="0">
                <a:solidFill>
                  <a:schemeClr val="tx1"/>
                </a:solidFill>
              </a:rPr>
              <a:t>.</a:t>
            </a:r>
            <a:endParaRPr lang="en-US" sz="1900" dirty="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461C4-E0E3-1642-5C7C-E46D3C15C4FB}"/>
              </a:ext>
            </a:extLst>
          </p:cNvPr>
          <p:cNvSpPr txBox="1"/>
          <p:nvPr/>
        </p:nvSpPr>
        <p:spPr>
          <a:xfrm>
            <a:off x="1038455" y="1333500"/>
            <a:ext cx="9856557" cy="3711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" indent="0">
              <a:lnSpc>
                <a:spcPct val="110000"/>
              </a:lnSpc>
              <a:spcBef>
                <a:spcPts val="600"/>
              </a:spcBef>
              <a:buClr>
                <a:prstClr val="black">
                  <a:lumMod val="65000"/>
                  <a:lumOff val="35000"/>
                </a:prstClr>
              </a:buClr>
              <a:buFont typeface="Arial" pitchFamily="34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Century Gothic"/>
              </a:rPr>
              <a:t>Top 5 Countries with Highest Confirmed Covid-19 Deaths over Time</a:t>
            </a:r>
          </a:p>
        </p:txBody>
      </p:sp>
    </p:spTree>
    <p:extLst>
      <p:ext uri="{BB962C8B-B14F-4D97-AF65-F5344CB8AC3E}">
        <p14:creationId xmlns:p14="http://schemas.microsoft.com/office/powerpoint/2010/main" val="202485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theme1.xml><?xml version="1.0" encoding="utf-8"?>
<a:theme xmlns:a="http://schemas.openxmlformats.org/drawingml/2006/main" name="Custom">
  <a:themeElements>
    <a:clrScheme name="Custom 174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E1EAED"/>
      </a:accent6>
      <a:hlink>
        <a:srgbClr val="9454C3"/>
      </a:hlink>
      <a:folHlink>
        <a:srgbClr val="3EBBF0"/>
      </a:folHlink>
    </a:clrScheme>
    <a:fontScheme name="Custom 30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M03460663_win32_LW_V6" id="{E98E9C9B-9291-4B47-BC4D-DAE7B5F9EC1B}" vid="{225AF68F-18F0-421B-8B78-1F33E1A33B6C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37B52A-9EC8-4B7A-85C4-31F7EAFE40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050606-E255-48B6-AE23-CE03A589EB22}">
  <ds:schemaRefs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230e9df3-be65-4c73-a93b-d1236ebd677e"/>
    <ds:schemaRef ds:uri="16c05727-aa75-4e4a-9b5f-8a80a1165891"/>
    <ds:schemaRef ds:uri="http://schemas.microsoft.com/sharepoint/v3"/>
    <ds:schemaRef ds:uri="71af3243-3dd4-4a8d-8c0d-dd76da1f02a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0C06458-EC9A-428C-9123-A760B9587A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7517</TotalTime>
  <Words>1261</Words>
  <Application>Microsoft Office PowerPoint</Application>
  <PresentationFormat>Custom</PresentationFormat>
  <Paragraphs>335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Palatino Linotype</vt:lpstr>
      <vt:lpstr>Wingdings</vt:lpstr>
      <vt:lpstr>Custom</vt:lpstr>
      <vt:lpstr>The Covid Story:  Where is the coronavirus situation the worst?</vt:lpstr>
      <vt:lpstr>Introduction</vt:lpstr>
      <vt:lpstr>What was the global impact of Covid-19?</vt:lpstr>
      <vt:lpstr>How effective was the vaccine in counteracting Covid-19?</vt:lpstr>
      <vt:lpstr>What is the correlation between socioeconomic indicators and total covid cases or deaths? </vt:lpstr>
      <vt:lpstr>PowerPoint Presentation</vt:lpstr>
      <vt:lpstr>PowerPoint Presentation</vt:lpstr>
      <vt:lpstr>Where is the coronavirus situation the worst?</vt:lpstr>
      <vt:lpstr>Where is the coronavirus situation the worst?</vt:lpstr>
      <vt:lpstr>Conclusions 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Matthew Pan</cp:lastModifiedBy>
  <cp:revision>39</cp:revision>
  <dcterms:created xsi:type="dcterms:W3CDTF">2023-08-29T05:27:38Z</dcterms:created>
  <dcterms:modified xsi:type="dcterms:W3CDTF">2025-06-19T17:10:47Z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ediaServiceImageTags">
    <vt:lpwstr/>
  </property>
</Properties>
</file>