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Bates" userId="f219921c44d647b8" providerId="LiveId" clId="{E6D8C8F8-FEE0-4536-9AD0-B3C17E7C79F4}"/>
    <pc:docChg chg="custSel modSld">
      <pc:chgData name="Jason Bates" userId="f219921c44d647b8" providerId="LiveId" clId="{E6D8C8F8-FEE0-4536-9AD0-B3C17E7C79F4}" dt="2022-02-10T03:23:48.670" v="3" actId="14100"/>
      <pc:docMkLst>
        <pc:docMk/>
      </pc:docMkLst>
      <pc:sldChg chg="addSp delSp modSp mod">
        <pc:chgData name="Jason Bates" userId="f219921c44d647b8" providerId="LiveId" clId="{E6D8C8F8-FEE0-4536-9AD0-B3C17E7C79F4}" dt="2022-02-10T03:23:48.670" v="3" actId="14100"/>
        <pc:sldMkLst>
          <pc:docMk/>
          <pc:sldMk cId="2324514591" sldId="258"/>
        </pc:sldMkLst>
        <pc:spChg chg="del">
          <ac:chgData name="Jason Bates" userId="f219921c44d647b8" providerId="LiveId" clId="{E6D8C8F8-FEE0-4536-9AD0-B3C17E7C79F4}" dt="2022-02-10T03:23:40.741" v="1" actId="22"/>
          <ac:spMkLst>
            <pc:docMk/>
            <pc:sldMk cId="2324514591" sldId="258"/>
            <ac:spMk id="3" creationId="{9A3A9187-7B5D-40A6-912A-E0A3EC05802D}"/>
          </ac:spMkLst>
        </pc:spChg>
        <pc:picChg chg="del">
          <ac:chgData name="Jason Bates" userId="f219921c44d647b8" providerId="LiveId" clId="{E6D8C8F8-FEE0-4536-9AD0-B3C17E7C79F4}" dt="2022-02-10T03:23:37.946" v="0" actId="478"/>
          <ac:picMkLst>
            <pc:docMk/>
            <pc:sldMk cId="2324514591" sldId="258"/>
            <ac:picMk id="6" creationId="{FB15B0B4-43DB-4F88-B92E-627A8277765F}"/>
          </ac:picMkLst>
        </pc:picChg>
        <pc:picChg chg="add mod ord">
          <ac:chgData name="Jason Bates" userId="f219921c44d647b8" providerId="LiveId" clId="{E6D8C8F8-FEE0-4536-9AD0-B3C17E7C79F4}" dt="2022-02-10T03:23:48.670" v="3" actId="14100"/>
          <ac:picMkLst>
            <pc:docMk/>
            <pc:sldMk cId="2324514591" sldId="258"/>
            <ac:picMk id="10" creationId="{BC85559B-30EF-481D-BF11-7BC2D95C4E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7394-1772-437F-BC96-63D05A532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5B4E-2C64-4EEB-935D-FB36DC28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89269-9238-44E3-9043-C220CE50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D974-1777-435B-B147-D58B1670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2B53-E4B7-48AE-97CA-7B5B9B3E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BEC-8D73-4518-BD65-E2D7874A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5817A-3275-4B35-A83D-C2879400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103E-CA34-4A10-B929-EE588AE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B4C5-7119-4C53-83FF-58666C29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20DE-04EF-4826-9EA8-74A8F6EC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663D-39B4-45D3-9EB9-5DC1052B8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7C74-4FCA-4165-8216-507867E4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E88A-7BC2-4890-A2D3-92BC54D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3E8B-EED8-4738-BA1D-216183F5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A00D-3889-43E0-B93B-CD665AB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EC56-591D-40AB-AF45-E69AC3B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7609-D30A-46D9-A238-EC2928D2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B33E-1DA7-421D-9E51-01E70CF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48BB-F42E-48B4-AA82-D66B187A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D1B4-8E61-4C6C-A432-9726BEDC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E05-6B5A-416B-B07E-EF2291F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7DB5A-8735-40FA-9EFB-C29E55C3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4E47-57F8-46EB-A424-48D367C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BF0A-E73A-4E29-9526-CDD59294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8AB8-E04B-4674-A6A3-97612FAB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EACA-9D46-4E3D-A822-569F1B6B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C404-0450-4AAC-89AF-1651B2CE0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4450-B221-4D47-8460-42089F7D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5E242-5A3E-41E9-B097-440B1B74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ECBAA-A997-449D-9122-9150E6F4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B2B1-55D3-4825-9DCB-F2E049B8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B320-32B1-48BE-89EB-EB36FBB0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7FF4-19D8-4573-B5D2-3F4D9075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F9D7-7A31-4580-AB1D-A8052688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F28FD-5D2B-467A-A6B9-9C946AAD6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D073B-49F2-497E-9CDF-5C83458D5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63173-BA9D-4D75-80B7-09A0E83C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06AC9-8810-4D1D-BE84-FC3A97B3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6848-AB51-4729-A9F2-442D6CC4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F596-3FB4-4BD7-A7EE-17B20B78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2CE69-375C-4185-8F67-7A6B6AA2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09086-1ADC-417C-993F-C36F89B6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8A227-A4BE-4823-9A37-FFB1A35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389C-D39F-4AD5-A3C5-A30BB33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C2E6-F148-4BA8-B2EE-27BC2E1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1946-C4F3-4FCC-BD70-43A013B6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DD46-D6F1-4FD7-9308-E8E2781B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5E59-2A51-4C2B-9CE1-855373D4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E01C-4D80-4FA3-BFDA-808F9CA4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BF215-EDC0-4F42-AB79-6191033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DA98-80C0-4998-947B-B384D646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21B1-CB8D-40E9-AAE1-4BA924A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8C72-B065-404C-847A-A1A35B2F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850E9-59BD-44CA-B48C-1CD871D2D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124D5-3DAE-4710-B0EE-6137D9DC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3609-EE26-40BE-9419-F692B70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8F7D-A014-4D21-A143-40EE1097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6A8B-5490-42EF-976D-D7993C8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98B35-B21F-4BC5-B68C-CA7E7ECE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2617-4F79-44B0-A8AA-69E1D32C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7A59-2DA4-40FB-9D61-867710BE9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B353-0349-40C9-B3FB-0C3CE04612F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759B-9024-43A0-BCEB-5C82AA60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A849-1BD1-456D-B7F4-D4312994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AB6F-2FE2-4456-95AC-5C6503BD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42F51F6-F5EF-4940-BFE7-C1A45297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83"/>
            <a:ext cx="9144000" cy="2387600"/>
          </a:xfrm>
        </p:spPr>
        <p:txBody>
          <a:bodyPr/>
          <a:lstStyle/>
          <a:p>
            <a:r>
              <a:rPr lang="en-US" dirty="0"/>
              <a:t>Does Crime Impact Education Success?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F17C688F-FBF0-431D-9B47-E9880B1B7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3450"/>
            <a:ext cx="9144000" cy="1655762"/>
          </a:xfrm>
        </p:spPr>
        <p:txBody>
          <a:bodyPr/>
          <a:lstStyle/>
          <a:p>
            <a:r>
              <a:rPr lang="en-US" dirty="0"/>
              <a:t>A look at crime across Chicago and the potential impact on student success.</a:t>
            </a:r>
          </a:p>
        </p:txBody>
      </p:sp>
    </p:spTree>
    <p:extLst>
      <p:ext uri="{BB962C8B-B14F-4D97-AF65-F5344CB8AC3E}">
        <p14:creationId xmlns:p14="http://schemas.microsoft.com/office/powerpoint/2010/main" val="152917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our original hypothesis correct?</a:t>
            </a:r>
          </a:p>
          <a:p>
            <a:endParaRPr lang="en-US" dirty="0"/>
          </a:p>
          <a:p>
            <a:r>
              <a:rPr lang="en-US" dirty="0"/>
              <a:t>Further analysis?</a:t>
            </a:r>
          </a:p>
        </p:txBody>
      </p:sp>
    </p:spTree>
    <p:extLst>
      <p:ext uri="{BB962C8B-B14F-4D97-AF65-F5344CB8AC3E}">
        <p14:creationId xmlns:p14="http://schemas.microsoft.com/office/powerpoint/2010/main" val="422461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04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E3E-0F68-4D50-AD84-CEA4C124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85559B-30EF-481D-BF11-7BC2D95C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282" y="2464998"/>
            <a:ext cx="2331323" cy="13336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21F25-DFFD-41CA-ADE8-34BD30F2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88" y="2455472"/>
            <a:ext cx="2410161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562C27-0F57-4134-A0A1-95421145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02" y="2464999"/>
            <a:ext cx="2410161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6104E-3BD0-40A9-95FE-183E36BA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78" y="3964360"/>
            <a:ext cx="2429214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E2588-DB9F-4E43-81BE-59045D5C0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468" y="3935558"/>
            <a:ext cx="240063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86E-4E85-42DA-AE65-9B5724A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91F6-8EF3-4468-B7DC-3F7B291C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areas with more crime, students struggle to succeed.  </a:t>
            </a:r>
          </a:p>
        </p:txBody>
      </p:sp>
    </p:spTree>
    <p:extLst>
      <p:ext uri="{BB962C8B-B14F-4D97-AF65-F5344CB8AC3E}">
        <p14:creationId xmlns:p14="http://schemas.microsoft.com/office/powerpoint/2010/main" val="25171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386E-4E85-42DA-AE65-9B5724AC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91F6-8EF3-4468-B7DC-3F7B291C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data was taken from the City of Chicago data portal, Public Safety – Crimes, looking at total crime and violent crime.  </a:t>
            </a:r>
          </a:p>
          <a:p>
            <a:r>
              <a:rPr lang="en-US" dirty="0"/>
              <a:t>Education data was taken from the City of Chicago data portal, Chicago Public Schools - School Profile Information, looking at attendance and graduation rate.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6C1694-23AF-4553-9B2C-0B1E200E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02430"/>
              </p:ext>
            </p:extLst>
          </p:nvPr>
        </p:nvGraphicFramePr>
        <p:xfrm>
          <a:off x="2323548" y="448328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8515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29099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Crime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5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2015-2016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0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 2011-2012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0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9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ADB8-5447-450D-A019-A751BDE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C961-9AE3-4883-9B5B-0105EFD5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Merges</a:t>
            </a:r>
          </a:p>
          <a:p>
            <a:r>
              <a:rPr lang="en-US" dirty="0"/>
              <a:t>Merge 1 </a:t>
            </a:r>
          </a:p>
          <a:p>
            <a:r>
              <a:rPr lang="en-US" dirty="0"/>
              <a:t>Merge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</a:t>
            </a:r>
          </a:p>
          <a:p>
            <a:r>
              <a:rPr lang="en-US" dirty="0"/>
              <a:t>Assumption 1</a:t>
            </a:r>
          </a:p>
          <a:p>
            <a:r>
              <a:rPr lang="en-US" dirty="0"/>
              <a:t>Assumption 2</a:t>
            </a:r>
          </a:p>
          <a:p>
            <a:r>
              <a:rPr lang="en-US" dirty="0"/>
              <a:t>Assumption 3</a:t>
            </a:r>
          </a:p>
        </p:txBody>
      </p:sp>
    </p:spTree>
    <p:extLst>
      <p:ext uri="{BB962C8B-B14F-4D97-AF65-F5344CB8AC3E}">
        <p14:creationId xmlns:p14="http://schemas.microsoft.com/office/powerpoint/2010/main" val="192986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versus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5139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versus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0608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versus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Charts</a:t>
            </a:r>
          </a:p>
          <a:p>
            <a:r>
              <a:rPr lang="en-US" dirty="0"/>
              <a:t>Add commentary</a:t>
            </a:r>
          </a:p>
        </p:txBody>
      </p:sp>
    </p:spTree>
    <p:extLst>
      <p:ext uri="{BB962C8B-B14F-4D97-AF65-F5344CB8AC3E}">
        <p14:creationId xmlns:p14="http://schemas.microsoft.com/office/powerpoint/2010/main" val="39404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94A3-B66B-4149-BA48-D636EC57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F779-9EF4-423D-B065-FEF0701A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1</a:t>
            </a:r>
          </a:p>
          <a:p>
            <a:r>
              <a:rPr lang="en-US" dirty="0"/>
              <a:t>Conclusion 2</a:t>
            </a:r>
          </a:p>
          <a:p>
            <a:r>
              <a:rPr lang="en-US" dirty="0"/>
              <a:t>Conclusion 3</a:t>
            </a:r>
          </a:p>
        </p:txBody>
      </p:sp>
    </p:spTree>
    <p:extLst>
      <p:ext uri="{BB962C8B-B14F-4D97-AF65-F5344CB8AC3E}">
        <p14:creationId xmlns:p14="http://schemas.microsoft.com/office/powerpoint/2010/main" val="27024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Does Crime Impact Education Success?</vt:lpstr>
      <vt:lpstr>Project Team</vt:lpstr>
      <vt:lpstr>Hypothesis: </vt:lpstr>
      <vt:lpstr>Data Analysis: </vt:lpstr>
      <vt:lpstr>Merges &amp; Assumptions</vt:lpstr>
      <vt:lpstr>Attendance versus Crime</vt:lpstr>
      <vt:lpstr>Graduation Rate versus Crime</vt:lpstr>
      <vt:lpstr>Graduation Rate versus Attendance</vt:lpstr>
      <vt:lpstr>Conclusions</vt:lpstr>
      <vt:lpstr>Review Hypothesis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Crime Impact Education Success?</dc:title>
  <dc:creator>Jason Bates</dc:creator>
  <cp:lastModifiedBy>Jason Bates</cp:lastModifiedBy>
  <cp:revision>1</cp:revision>
  <dcterms:created xsi:type="dcterms:W3CDTF">2022-02-10T02:23:57Z</dcterms:created>
  <dcterms:modified xsi:type="dcterms:W3CDTF">2022-02-10T03:23:53Z</dcterms:modified>
</cp:coreProperties>
</file>