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0" r:id="rId2"/>
  </p:sldMasterIdLst>
  <p:notesMasterIdLst>
    <p:notesMasterId r:id="rId12"/>
  </p:notesMasterIdLst>
  <p:sldIdLst>
    <p:sldId id="274" r:id="rId3"/>
    <p:sldId id="848" r:id="rId4"/>
    <p:sldId id="850" r:id="rId5"/>
    <p:sldId id="851" r:id="rId6"/>
    <p:sldId id="856" r:id="rId7"/>
    <p:sldId id="855" r:id="rId8"/>
    <p:sldId id="852" r:id="rId9"/>
    <p:sldId id="853" r:id="rId10"/>
    <p:sldId id="85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609E"/>
    <a:srgbClr val="38509C"/>
    <a:srgbClr val="425C92"/>
    <a:srgbClr val="333F50"/>
    <a:srgbClr val="0C1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0FF82D-D4B9-6B1C-8C85-7AA93146976E}" v="234" dt="2023-09-18T02:52:51.045"/>
    <p1510:client id="{474A489D-6A94-C9E3-61B3-B23ACDCFB804}" v="1228" dt="2023-09-17T19:07:31.478"/>
    <p1510:client id="{4EC60DB7-41CA-4C46-BBE0-EDB2161978CD}" v="1862" dt="2023-09-18T02:49:17.204"/>
    <p1510:client id="{6C93E847-D31E-DD32-3239-BFD05943DE33}" v="1" dt="2023-09-18T02:45:43.275"/>
    <p1510:client id="{7B3FB32C-4CBB-2ED2-CC56-B508ABF8BDD8}" v="7" dt="2023-09-18T01:55:04.579"/>
    <p1510:client id="{90C5B950-BBCE-DE6D-C57C-41F4FA5BF5B7}" v="49" dt="2023-09-17T18:27:23.316"/>
    <p1510:client id="{CD3D38D3-F24E-5BD3-8E5B-58479F40DEA5}" v="1214" dt="2023-09-17T23:58:55.4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US QUINTINO GAMA" userId="6a51303f-9896-49e5-9759-659e26719f09" providerId="ADAL" clId="{4EC60DB7-41CA-4C46-BBE0-EDB2161978CD}"/>
    <pc:docChg chg="undo redo custSel addSld delSld modSld sldOrd">
      <pc:chgData name="MATEUS QUINTINO GAMA" userId="6a51303f-9896-49e5-9759-659e26719f09" providerId="ADAL" clId="{4EC60DB7-41CA-4C46-BBE0-EDB2161978CD}" dt="2023-09-18T02:49:17.205" v="1992" actId="1076"/>
      <pc:docMkLst>
        <pc:docMk/>
      </pc:docMkLst>
      <pc:sldChg chg="addSp delSp modSp mod">
        <pc:chgData name="MATEUS QUINTINO GAMA" userId="6a51303f-9896-49e5-9759-659e26719f09" providerId="ADAL" clId="{4EC60DB7-41CA-4C46-BBE0-EDB2161978CD}" dt="2023-09-18T01:07:39.568" v="1909" actId="20577"/>
        <pc:sldMkLst>
          <pc:docMk/>
          <pc:sldMk cId="2891592277" sldId="848"/>
        </pc:sldMkLst>
        <pc:spChg chg="mod">
          <ac:chgData name="MATEUS QUINTINO GAMA" userId="6a51303f-9896-49e5-9759-659e26719f09" providerId="ADAL" clId="{4EC60DB7-41CA-4C46-BBE0-EDB2161978CD}" dt="2023-09-18T01:07:24.897" v="1904" actId="20577"/>
          <ac:spMkLst>
            <pc:docMk/>
            <pc:sldMk cId="2891592277" sldId="848"/>
            <ac:spMk id="3" creationId="{70919EDD-1E36-DD8E-0BE0-A75FB21081EC}"/>
          </ac:spMkLst>
        </pc:spChg>
        <pc:spChg chg="mod">
          <ac:chgData name="MATEUS QUINTINO GAMA" userId="6a51303f-9896-49e5-9759-659e26719f09" providerId="ADAL" clId="{4EC60DB7-41CA-4C46-BBE0-EDB2161978CD}" dt="2023-09-18T01:07:39.568" v="1909" actId="20577"/>
          <ac:spMkLst>
            <pc:docMk/>
            <pc:sldMk cId="2891592277" sldId="848"/>
            <ac:spMk id="11" creationId="{C23DF7EF-C574-72EA-D0E0-56ADB1B16E8E}"/>
          </ac:spMkLst>
        </pc:spChg>
        <pc:picChg chg="add mod modCrop">
          <ac:chgData name="MATEUS QUINTINO GAMA" userId="6a51303f-9896-49e5-9759-659e26719f09" providerId="ADAL" clId="{4EC60DB7-41CA-4C46-BBE0-EDB2161978CD}" dt="2023-09-18T01:06:21.663" v="1895" actId="1076"/>
          <ac:picMkLst>
            <pc:docMk/>
            <pc:sldMk cId="2891592277" sldId="848"/>
            <ac:picMk id="2" creationId="{BD99C95E-C7AA-4A9F-2DEE-1A3FD1D432E0}"/>
          </ac:picMkLst>
        </pc:picChg>
        <pc:picChg chg="add mod modCrop">
          <ac:chgData name="MATEUS QUINTINO GAMA" userId="6a51303f-9896-49e5-9759-659e26719f09" providerId="ADAL" clId="{4EC60DB7-41CA-4C46-BBE0-EDB2161978CD}" dt="2023-09-18T01:07:32.609" v="1905" actId="1076"/>
          <ac:picMkLst>
            <pc:docMk/>
            <pc:sldMk cId="2891592277" sldId="848"/>
            <ac:picMk id="5" creationId="{A3ABB44B-BE60-DA07-FD72-1912148425F1}"/>
          </ac:picMkLst>
        </pc:picChg>
        <pc:picChg chg="mod">
          <ac:chgData name="MATEUS QUINTINO GAMA" userId="6a51303f-9896-49e5-9759-659e26719f09" providerId="ADAL" clId="{4EC60DB7-41CA-4C46-BBE0-EDB2161978CD}" dt="2023-09-18T01:05:26.313" v="1879" actId="1076"/>
          <ac:picMkLst>
            <pc:docMk/>
            <pc:sldMk cId="2891592277" sldId="848"/>
            <ac:picMk id="6" creationId="{05D5AE2C-ACB1-18E2-3C07-92B97FB2764D}"/>
          </ac:picMkLst>
        </pc:picChg>
        <pc:picChg chg="mod">
          <ac:chgData name="MATEUS QUINTINO GAMA" userId="6a51303f-9896-49e5-9759-659e26719f09" providerId="ADAL" clId="{4EC60DB7-41CA-4C46-BBE0-EDB2161978CD}" dt="2023-09-18T01:05:30.253" v="1880" actId="1076"/>
          <ac:picMkLst>
            <pc:docMk/>
            <pc:sldMk cId="2891592277" sldId="848"/>
            <ac:picMk id="9" creationId="{6D165C9D-6645-BB63-6A61-0754D8E70BF7}"/>
          </ac:picMkLst>
        </pc:picChg>
        <pc:picChg chg="del">
          <ac:chgData name="MATEUS QUINTINO GAMA" userId="6a51303f-9896-49e5-9759-659e26719f09" providerId="ADAL" clId="{4EC60DB7-41CA-4C46-BBE0-EDB2161978CD}" dt="2023-09-18T01:04:36.470" v="1860" actId="478"/>
          <ac:picMkLst>
            <pc:docMk/>
            <pc:sldMk cId="2891592277" sldId="848"/>
            <ac:picMk id="10" creationId="{B68474CA-CD47-ADAB-413E-DBFD5BEA5435}"/>
          </ac:picMkLst>
        </pc:picChg>
      </pc:sldChg>
      <pc:sldChg chg="addSp delSp modSp del mod ord">
        <pc:chgData name="MATEUS QUINTINO GAMA" userId="6a51303f-9896-49e5-9759-659e26719f09" providerId="ADAL" clId="{4EC60DB7-41CA-4C46-BBE0-EDB2161978CD}" dt="2023-09-18T01:07:19.014" v="1903" actId="2696"/>
        <pc:sldMkLst>
          <pc:docMk/>
          <pc:sldMk cId="8711113" sldId="849"/>
        </pc:sldMkLst>
        <pc:spChg chg="mod">
          <ac:chgData name="MATEUS QUINTINO GAMA" userId="6a51303f-9896-49e5-9759-659e26719f09" providerId="ADAL" clId="{4EC60DB7-41CA-4C46-BBE0-EDB2161978CD}" dt="2023-09-17T22:54:42.742" v="170" actId="14100"/>
          <ac:spMkLst>
            <pc:docMk/>
            <pc:sldMk cId="8711113" sldId="849"/>
            <ac:spMk id="3" creationId="{70919EDD-1E36-DD8E-0BE0-A75FB21081EC}"/>
          </ac:spMkLst>
        </pc:spChg>
        <pc:spChg chg="del mod">
          <ac:chgData name="MATEUS QUINTINO GAMA" userId="6a51303f-9896-49e5-9759-659e26719f09" providerId="ADAL" clId="{4EC60DB7-41CA-4C46-BBE0-EDB2161978CD}" dt="2023-09-18T01:03:51.093" v="1823"/>
          <ac:spMkLst>
            <pc:docMk/>
            <pc:sldMk cId="8711113" sldId="849"/>
            <ac:spMk id="11" creationId="{C23DF7EF-C574-72EA-D0E0-56ADB1B16E8E}"/>
          </ac:spMkLst>
        </pc:spChg>
        <pc:picChg chg="mod">
          <ac:chgData name="MATEUS QUINTINO GAMA" userId="6a51303f-9896-49e5-9759-659e26719f09" providerId="ADAL" clId="{4EC60DB7-41CA-4C46-BBE0-EDB2161978CD}" dt="2023-09-17T22:56:08.341" v="255" actId="1076"/>
          <ac:picMkLst>
            <pc:docMk/>
            <pc:sldMk cId="8711113" sldId="849"/>
            <ac:picMk id="5" creationId="{3918B50D-844A-220C-1D0E-07D8652A2DAC}"/>
          </ac:picMkLst>
        </pc:picChg>
        <pc:picChg chg="add mod">
          <ac:chgData name="MATEUS QUINTINO GAMA" userId="6a51303f-9896-49e5-9759-659e26719f09" providerId="ADAL" clId="{4EC60DB7-41CA-4C46-BBE0-EDB2161978CD}" dt="2023-09-18T01:04:56.396" v="1868" actId="1076"/>
          <ac:picMkLst>
            <pc:docMk/>
            <pc:sldMk cId="8711113" sldId="849"/>
            <ac:picMk id="6" creationId="{5AE8069E-3190-E667-0C83-320B597922C9}"/>
          </ac:picMkLst>
        </pc:picChg>
      </pc:sldChg>
      <pc:sldChg chg="addSp delSp modSp mod setBg">
        <pc:chgData name="MATEUS QUINTINO GAMA" userId="6a51303f-9896-49e5-9759-659e26719f09" providerId="ADAL" clId="{4EC60DB7-41CA-4C46-BBE0-EDB2161978CD}" dt="2023-09-18T00:25:59.627" v="1189" actId="1076"/>
        <pc:sldMkLst>
          <pc:docMk/>
          <pc:sldMk cId="3398668608" sldId="850"/>
        </pc:sldMkLst>
        <pc:spChg chg="mod ord">
          <ac:chgData name="MATEUS QUINTINO GAMA" userId="6a51303f-9896-49e5-9759-659e26719f09" providerId="ADAL" clId="{4EC60DB7-41CA-4C46-BBE0-EDB2161978CD}" dt="2023-09-18T00:25:47.798" v="1181" actId="1076"/>
          <ac:spMkLst>
            <pc:docMk/>
            <pc:sldMk cId="3398668608" sldId="850"/>
            <ac:spMk id="3" creationId="{70919EDD-1E36-DD8E-0BE0-A75FB21081EC}"/>
          </ac:spMkLst>
        </pc:spChg>
        <pc:spChg chg="mod ord">
          <ac:chgData name="MATEUS QUINTINO GAMA" userId="6a51303f-9896-49e5-9759-659e26719f09" providerId="ADAL" clId="{4EC60DB7-41CA-4C46-BBE0-EDB2161978CD}" dt="2023-09-18T00:25:54.538" v="1186" actId="20577"/>
          <ac:spMkLst>
            <pc:docMk/>
            <pc:sldMk cId="3398668608" sldId="850"/>
            <ac:spMk id="11" creationId="{C23DF7EF-C574-72EA-D0E0-56ADB1B16E8E}"/>
          </ac:spMkLst>
        </pc:spChg>
        <pc:spChg chg="add del">
          <ac:chgData name="MATEUS QUINTINO GAMA" userId="6a51303f-9896-49e5-9759-659e26719f09" providerId="ADAL" clId="{4EC60DB7-41CA-4C46-BBE0-EDB2161978CD}" dt="2023-09-17T22:52:31.174" v="30" actId="26606"/>
          <ac:spMkLst>
            <pc:docMk/>
            <pc:sldMk cId="3398668608" sldId="850"/>
            <ac:spMk id="13" creationId="{231BF440-39FA-4087-84CC-2EEC0BBDAF29}"/>
          </ac:spMkLst>
        </pc:spChg>
        <pc:spChg chg="add del">
          <ac:chgData name="MATEUS QUINTINO GAMA" userId="6a51303f-9896-49e5-9759-659e26719f09" providerId="ADAL" clId="{4EC60DB7-41CA-4C46-BBE0-EDB2161978CD}" dt="2023-09-17T22:52:31.174" v="30" actId="26606"/>
          <ac:spMkLst>
            <pc:docMk/>
            <pc:sldMk cId="3398668608" sldId="850"/>
            <ac:spMk id="14" creationId="{F04E4CBA-303B-48BD-8451-C2701CB0EEBF}"/>
          </ac:spMkLst>
        </pc:spChg>
        <pc:spChg chg="add del">
          <ac:chgData name="MATEUS QUINTINO GAMA" userId="6a51303f-9896-49e5-9759-659e26719f09" providerId="ADAL" clId="{4EC60DB7-41CA-4C46-BBE0-EDB2161978CD}" dt="2023-09-17T22:52:31.174" v="30" actId="26606"/>
          <ac:spMkLst>
            <pc:docMk/>
            <pc:sldMk cId="3398668608" sldId="850"/>
            <ac:spMk id="15" creationId="{F6CA58B3-AFCC-4A40-9882-50D5080879B0}"/>
          </ac:spMkLst>
        </pc:spChg>
        <pc:spChg chg="add del">
          <ac:chgData name="MATEUS QUINTINO GAMA" userId="6a51303f-9896-49e5-9759-659e26719f09" providerId="ADAL" clId="{4EC60DB7-41CA-4C46-BBE0-EDB2161978CD}" dt="2023-09-17T22:52:04.376" v="25" actId="26606"/>
          <ac:spMkLst>
            <pc:docMk/>
            <pc:sldMk cId="3398668608" sldId="850"/>
            <ac:spMk id="16" creationId="{63F5877B-98C7-49DD-83AB-0F6F57CB6543}"/>
          </ac:spMkLst>
        </pc:spChg>
        <pc:spChg chg="add del">
          <ac:chgData name="MATEUS QUINTINO GAMA" userId="6a51303f-9896-49e5-9759-659e26719f09" providerId="ADAL" clId="{4EC60DB7-41CA-4C46-BBE0-EDB2161978CD}" dt="2023-09-17T22:52:31.174" v="30" actId="26606"/>
          <ac:spMkLst>
            <pc:docMk/>
            <pc:sldMk cId="3398668608" sldId="850"/>
            <ac:spMk id="17" creationId="{75C56826-D4E5-42ED-8529-079651CB3005}"/>
          </ac:spMkLst>
        </pc:spChg>
        <pc:spChg chg="add del">
          <ac:chgData name="MATEUS QUINTINO GAMA" userId="6a51303f-9896-49e5-9759-659e26719f09" providerId="ADAL" clId="{4EC60DB7-41CA-4C46-BBE0-EDB2161978CD}" dt="2023-09-17T22:52:04.376" v="25" actId="26606"/>
          <ac:spMkLst>
            <pc:docMk/>
            <pc:sldMk cId="3398668608" sldId="850"/>
            <ac:spMk id="18" creationId="{4EA91930-66BC-4C41-B4F5-C31EB216F64B}"/>
          </ac:spMkLst>
        </pc:spChg>
        <pc:spChg chg="add del">
          <ac:chgData name="MATEUS QUINTINO GAMA" userId="6a51303f-9896-49e5-9759-659e26719f09" providerId="ADAL" clId="{4EC60DB7-41CA-4C46-BBE0-EDB2161978CD}" dt="2023-09-17T22:52:31.174" v="30" actId="26606"/>
          <ac:spMkLst>
            <pc:docMk/>
            <pc:sldMk cId="3398668608" sldId="850"/>
            <ac:spMk id="19" creationId="{82095FCE-EF05-4443-B97A-85DEE3A5CA17}"/>
          </ac:spMkLst>
        </pc:spChg>
        <pc:spChg chg="add del">
          <ac:chgData name="MATEUS QUINTINO GAMA" userId="6a51303f-9896-49e5-9759-659e26719f09" providerId="ADAL" clId="{4EC60DB7-41CA-4C46-BBE0-EDB2161978CD}" dt="2023-09-17T22:52:04.376" v="25" actId="26606"/>
          <ac:spMkLst>
            <pc:docMk/>
            <pc:sldMk cId="3398668608" sldId="850"/>
            <ac:spMk id="20" creationId="{6313CF8F-B436-401E-9575-DE0F8E8B5B17}"/>
          </ac:spMkLst>
        </pc:spChg>
        <pc:spChg chg="add del">
          <ac:chgData name="MATEUS QUINTINO GAMA" userId="6a51303f-9896-49e5-9759-659e26719f09" providerId="ADAL" clId="{4EC60DB7-41CA-4C46-BBE0-EDB2161978CD}" dt="2023-09-17T22:52:04.376" v="25" actId="26606"/>
          <ac:spMkLst>
            <pc:docMk/>
            <pc:sldMk cId="3398668608" sldId="850"/>
            <ac:spMk id="22" creationId="{2A38CFE9-C30A-4551-ACCB-D5808FBC39CD}"/>
          </ac:spMkLst>
        </pc:spChg>
        <pc:spChg chg="add del">
          <ac:chgData name="MATEUS QUINTINO GAMA" userId="6a51303f-9896-49e5-9759-659e26719f09" providerId="ADAL" clId="{4EC60DB7-41CA-4C46-BBE0-EDB2161978CD}" dt="2023-09-17T22:52:04.376" v="25" actId="26606"/>
          <ac:spMkLst>
            <pc:docMk/>
            <pc:sldMk cId="3398668608" sldId="850"/>
            <ac:spMk id="24" creationId="{67EF550F-47CE-4FB2-9DAC-12AD835C833D}"/>
          </ac:spMkLst>
        </pc:spChg>
        <pc:spChg chg="add del">
          <ac:chgData name="MATEUS QUINTINO GAMA" userId="6a51303f-9896-49e5-9759-659e26719f09" providerId="ADAL" clId="{4EC60DB7-41CA-4C46-BBE0-EDB2161978CD}" dt="2023-09-17T22:52:31.174" v="30" actId="26606"/>
          <ac:spMkLst>
            <pc:docMk/>
            <pc:sldMk cId="3398668608" sldId="850"/>
            <ac:spMk id="26" creationId="{CA00AE6B-AA30-4CF8-BA6F-339B780AD76C}"/>
          </ac:spMkLst>
        </pc:spChg>
        <pc:picChg chg="ord">
          <ac:chgData name="MATEUS QUINTINO GAMA" userId="6a51303f-9896-49e5-9759-659e26719f09" providerId="ADAL" clId="{4EC60DB7-41CA-4C46-BBE0-EDB2161978CD}" dt="2023-09-17T22:52:31.174" v="30" actId="26606"/>
          <ac:picMkLst>
            <pc:docMk/>
            <pc:sldMk cId="3398668608" sldId="850"/>
            <ac:picMk id="4" creationId="{F49F7018-4EAB-9B0B-58EB-DB346C961DE1}"/>
          </ac:picMkLst>
        </pc:picChg>
        <pc:picChg chg="mod ord modCrop">
          <ac:chgData name="MATEUS QUINTINO GAMA" userId="6a51303f-9896-49e5-9759-659e26719f09" providerId="ADAL" clId="{4EC60DB7-41CA-4C46-BBE0-EDB2161978CD}" dt="2023-09-18T00:25:40.437" v="1179" actId="1076"/>
          <ac:picMkLst>
            <pc:docMk/>
            <pc:sldMk cId="3398668608" sldId="850"/>
            <ac:picMk id="5" creationId="{3918B50D-844A-220C-1D0E-07D8652A2DAC}"/>
          </ac:picMkLst>
        </pc:picChg>
        <pc:picChg chg="add del mod">
          <ac:chgData name="MATEUS QUINTINO GAMA" userId="6a51303f-9896-49e5-9759-659e26719f09" providerId="ADAL" clId="{4EC60DB7-41CA-4C46-BBE0-EDB2161978CD}" dt="2023-09-17T22:52:32.751" v="32"/>
          <ac:picMkLst>
            <pc:docMk/>
            <pc:sldMk cId="3398668608" sldId="850"/>
            <ac:picMk id="6" creationId="{72525661-5539-5995-F0B1-F06CD007400E}"/>
          </ac:picMkLst>
        </pc:picChg>
        <pc:picChg chg="add del mod">
          <ac:chgData name="MATEUS QUINTINO GAMA" userId="6a51303f-9896-49e5-9759-659e26719f09" providerId="ADAL" clId="{4EC60DB7-41CA-4C46-BBE0-EDB2161978CD}" dt="2023-09-17T22:52:42.324" v="37" actId="478"/>
          <ac:picMkLst>
            <pc:docMk/>
            <pc:sldMk cId="3398668608" sldId="850"/>
            <ac:picMk id="8" creationId="{B48B4FD2-32D7-A996-BA4D-960E6E895DDD}"/>
          </ac:picMkLst>
        </pc:picChg>
        <pc:picChg chg="add mod">
          <ac:chgData name="MATEUS QUINTINO GAMA" userId="6a51303f-9896-49e5-9759-659e26719f09" providerId="ADAL" clId="{4EC60DB7-41CA-4C46-BBE0-EDB2161978CD}" dt="2023-09-18T00:25:59.627" v="1189" actId="1076"/>
          <ac:picMkLst>
            <pc:docMk/>
            <pc:sldMk cId="3398668608" sldId="850"/>
            <ac:picMk id="10" creationId="{63325C30-583B-E9D8-FB75-48598FFDF666}"/>
          </ac:picMkLst>
        </pc:picChg>
      </pc:sldChg>
      <pc:sldChg chg="addSp delSp modSp mod">
        <pc:chgData name="MATEUS QUINTINO GAMA" userId="6a51303f-9896-49e5-9759-659e26719f09" providerId="ADAL" clId="{4EC60DB7-41CA-4C46-BBE0-EDB2161978CD}" dt="2023-09-18T00:29:56.092" v="1776" actId="20577"/>
        <pc:sldMkLst>
          <pc:docMk/>
          <pc:sldMk cId="2882451327" sldId="851"/>
        </pc:sldMkLst>
        <pc:spChg chg="add del mod">
          <ac:chgData name="MATEUS QUINTINO GAMA" userId="6a51303f-9896-49e5-9759-659e26719f09" providerId="ADAL" clId="{4EC60DB7-41CA-4C46-BBE0-EDB2161978CD}" dt="2023-09-17T22:54:07.370" v="132" actId="113"/>
          <ac:spMkLst>
            <pc:docMk/>
            <pc:sldMk cId="2882451327" sldId="851"/>
            <ac:spMk id="3" creationId="{70919EDD-1E36-DD8E-0BE0-A75FB21081EC}"/>
          </ac:spMkLst>
        </pc:spChg>
        <pc:spChg chg="mod">
          <ac:chgData name="MATEUS QUINTINO GAMA" userId="6a51303f-9896-49e5-9759-659e26719f09" providerId="ADAL" clId="{4EC60DB7-41CA-4C46-BBE0-EDB2161978CD}" dt="2023-09-18T00:29:56.092" v="1776" actId="20577"/>
          <ac:spMkLst>
            <pc:docMk/>
            <pc:sldMk cId="2882451327" sldId="851"/>
            <ac:spMk id="11" creationId="{C23DF7EF-C574-72EA-D0E0-56ADB1B16E8E}"/>
          </ac:spMkLst>
        </pc:spChg>
      </pc:sldChg>
      <pc:sldChg chg="modSp mod">
        <pc:chgData name="MATEUS QUINTINO GAMA" userId="6a51303f-9896-49e5-9759-659e26719f09" providerId="ADAL" clId="{4EC60DB7-41CA-4C46-BBE0-EDB2161978CD}" dt="2023-09-18T01:07:07.566" v="1902" actId="108"/>
        <pc:sldMkLst>
          <pc:docMk/>
          <pc:sldMk cId="4154447412" sldId="852"/>
        </pc:sldMkLst>
        <pc:spChg chg="mod">
          <ac:chgData name="MATEUS QUINTINO GAMA" userId="6a51303f-9896-49e5-9759-659e26719f09" providerId="ADAL" clId="{4EC60DB7-41CA-4C46-BBE0-EDB2161978CD}" dt="2023-09-17T22:55:18.404" v="227" actId="1076"/>
          <ac:spMkLst>
            <pc:docMk/>
            <pc:sldMk cId="4154447412" sldId="852"/>
            <ac:spMk id="3" creationId="{70919EDD-1E36-DD8E-0BE0-A75FB21081EC}"/>
          </ac:spMkLst>
        </pc:spChg>
        <pc:spChg chg="mod">
          <ac:chgData name="MATEUS QUINTINO GAMA" userId="6a51303f-9896-49e5-9759-659e26719f09" providerId="ADAL" clId="{4EC60DB7-41CA-4C46-BBE0-EDB2161978CD}" dt="2023-09-18T01:07:07.566" v="1902" actId="108"/>
          <ac:spMkLst>
            <pc:docMk/>
            <pc:sldMk cId="4154447412" sldId="852"/>
            <ac:spMk id="11" creationId="{C23DF7EF-C574-72EA-D0E0-56ADB1B16E8E}"/>
          </ac:spMkLst>
        </pc:spChg>
      </pc:sldChg>
      <pc:sldChg chg="addSp delSp modSp mod">
        <pc:chgData name="MATEUS QUINTINO GAMA" userId="6a51303f-9896-49e5-9759-659e26719f09" providerId="ADAL" clId="{4EC60DB7-41CA-4C46-BBE0-EDB2161978CD}" dt="2023-09-17T23:56:16.498" v="731" actId="20577"/>
        <pc:sldMkLst>
          <pc:docMk/>
          <pc:sldMk cId="3033873236" sldId="853"/>
        </pc:sldMkLst>
        <pc:spChg chg="add mod">
          <ac:chgData name="MATEUS QUINTINO GAMA" userId="6a51303f-9896-49e5-9759-659e26719f09" providerId="ADAL" clId="{4EC60DB7-41CA-4C46-BBE0-EDB2161978CD}" dt="2023-09-17T23:54:59.013" v="608" actId="20577"/>
          <ac:spMkLst>
            <pc:docMk/>
            <pc:sldMk cId="3033873236" sldId="853"/>
            <ac:spMk id="2" creationId="{412F8D3A-EE73-29C9-B4C8-B14A6F13921A}"/>
          </ac:spMkLst>
        </pc:spChg>
        <pc:spChg chg="del">
          <ac:chgData name="MATEUS QUINTINO GAMA" userId="6a51303f-9896-49e5-9759-659e26719f09" providerId="ADAL" clId="{4EC60DB7-41CA-4C46-BBE0-EDB2161978CD}" dt="2023-09-17T23:51:40.447" v="453" actId="478"/>
          <ac:spMkLst>
            <pc:docMk/>
            <pc:sldMk cId="3033873236" sldId="853"/>
            <ac:spMk id="3" creationId="{70919EDD-1E36-DD8E-0BE0-A75FB21081EC}"/>
          </ac:spMkLst>
        </pc:spChg>
        <pc:spChg chg="add mod">
          <ac:chgData name="MATEUS QUINTINO GAMA" userId="6a51303f-9896-49e5-9759-659e26719f09" providerId="ADAL" clId="{4EC60DB7-41CA-4C46-BBE0-EDB2161978CD}" dt="2023-09-17T23:51:28.455" v="448" actId="571"/>
          <ac:spMkLst>
            <pc:docMk/>
            <pc:sldMk cId="3033873236" sldId="853"/>
            <ac:spMk id="6" creationId="{A79A1040-7BBC-7718-ABF7-62F535EB6EB9}"/>
          </ac:spMkLst>
        </pc:spChg>
        <pc:spChg chg="add mod">
          <ac:chgData name="MATEUS QUINTINO GAMA" userId="6a51303f-9896-49e5-9759-659e26719f09" providerId="ADAL" clId="{4EC60DB7-41CA-4C46-BBE0-EDB2161978CD}" dt="2023-09-17T23:55:01.737" v="611" actId="20577"/>
          <ac:spMkLst>
            <pc:docMk/>
            <pc:sldMk cId="3033873236" sldId="853"/>
            <ac:spMk id="7" creationId="{C6C84571-E197-EF99-A617-8624DDD64696}"/>
          </ac:spMkLst>
        </pc:spChg>
        <pc:spChg chg="add del mod">
          <ac:chgData name="MATEUS QUINTINO GAMA" userId="6a51303f-9896-49e5-9759-659e26719f09" providerId="ADAL" clId="{4EC60DB7-41CA-4C46-BBE0-EDB2161978CD}" dt="2023-09-17T23:53:52.038" v="564" actId="478"/>
          <ac:spMkLst>
            <pc:docMk/>
            <pc:sldMk cId="3033873236" sldId="853"/>
            <ac:spMk id="8" creationId="{F8BDE225-52FD-8938-4A17-4F07CB68DDEB}"/>
          </ac:spMkLst>
        </pc:spChg>
        <pc:spChg chg="add mod">
          <ac:chgData name="MATEUS QUINTINO GAMA" userId="6a51303f-9896-49e5-9759-659e26719f09" providerId="ADAL" clId="{4EC60DB7-41CA-4C46-BBE0-EDB2161978CD}" dt="2023-09-17T23:56:16.498" v="731" actId="20577"/>
          <ac:spMkLst>
            <pc:docMk/>
            <pc:sldMk cId="3033873236" sldId="853"/>
            <ac:spMk id="9" creationId="{4F75B7C0-C768-8001-8FFA-A82C9048F406}"/>
          </ac:spMkLst>
        </pc:spChg>
        <pc:spChg chg="del mod">
          <ac:chgData name="MATEUS QUINTINO GAMA" userId="6a51303f-9896-49e5-9759-659e26719f09" providerId="ADAL" clId="{4EC60DB7-41CA-4C46-BBE0-EDB2161978CD}" dt="2023-09-17T23:51:38.376" v="452" actId="478"/>
          <ac:spMkLst>
            <pc:docMk/>
            <pc:sldMk cId="3033873236" sldId="853"/>
            <ac:spMk id="11" creationId="{C23DF7EF-C574-72EA-D0E0-56ADB1B16E8E}"/>
          </ac:spMkLst>
        </pc:spChg>
        <pc:graphicFrameChg chg="add del mod">
          <ac:chgData name="MATEUS QUINTINO GAMA" userId="6a51303f-9896-49e5-9759-659e26719f09" providerId="ADAL" clId="{4EC60DB7-41CA-4C46-BBE0-EDB2161978CD}" dt="2023-09-17T23:51:21.298" v="443"/>
          <ac:graphicFrameMkLst>
            <pc:docMk/>
            <pc:sldMk cId="3033873236" sldId="853"/>
            <ac:graphicFrameMk id="5" creationId="{5FC64FF7-2293-0612-EFBC-986B06C3FAC3}"/>
          </ac:graphicFrameMkLst>
        </pc:graphicFrameChg>
      </pc:sldChg>
      <pc:sldChg chg="addSp delSp modSp add mod setBg">
        <pc:chgData name="MATEUS QUINTINO GAMA" userId="6a51303f-9896-49e5-9759-659e26719f09" providerId="ADAL" clId="{4EC60DB7-41CA-4C46-BBE0-EDB2161978CD}" dt="2023-09-18T02:49:17.205" v="1992" actId="1076"/>
        <pc:sldMkLst>
          <pc:docMk/>
          <pc:sldMk cId="2150560790" sldId="855"/>
        </pc:sldMkLst>
        <pc:spChg chg="mod">
          <ac:chgData name="MATEUS QUINTINO GAMA" userId="6a51303f-9896-49e5-9759-659e26719f09" providerId="ADAL" clId="{4EC60DB7-41CA-4C46-BBE0-EDB2161978CD}" dt="2023-09-18T00:02:58.447" v="745" actId="26606"/>
          <ac:spMkLst>
            <pc:docMk/>
            <pc:sldMk cId="2150560790" sldId="855"/>
            <ac:spMk id="3" creationId="{70919EDD-1E36-DD8E-0BE0-A75FB21081EC}"/>
          </ac:spMkLst>
        </pc:spChg>
        <pc:spChg chg="add del mod">
          <ac:chgData name="MATEUS QUINTINO GAMA" userId="6a51303f-9896-49e5-9759-659e26719f09" providerId="ADAL" clId="{4EC60DB7-41CA-4C46-BBE0-EDB2161978CD}" dt="2023-09-17T23:20:21.849" v="336" actId="478"/>
          <ac:spMkLst>
            <pc:docMk/>
            <pc:sldMk cId="2150560790" sldId="855"/>
            <ac:spMk id="5" creationId="{C031DBDC-52B4-5B79-FFB8-622C08FC7F78}"/>
          </ac:spMkLst>
        </pc:spChg>
        <pc:spChg chg="add mod">
          <ac:chgData name="MATEUS QUINTINO GAMA" userId="6a51303f-9896-49e5-9759-659e26719f09" providerId="ADAL" clId="{4EC60DB7-41CA-4C46-BBE0-EDB2161978CD}" dt="2023-09-18T02:49:13.889" v="1991" actId="20577"/>
          <ac:spMkLst>
            <pc:docMk/>
            <pc:sldMk cId="2150560790" sldId="855"/>
            <ac:spMk id="7" creationId="{23CA43B6-E84F-8AC9-3B9D-3DB9D26D535A}"/>
          </ac:spMkLst>
        </pc:spChg>
        <pc:spChg chg="del">
          <ac:chgData name="MATEUS QUINTINO GAMA" userId="6a51303f-9896-49e5-9759-659e26719f09" providerId="ADAL" clId="{4EC60DB7-41CA-4C46-BBE0-EDB2161978CD}" dt="2023-09-17T22:55:51.636" v="254" actId="478"/>
          <ac:spMkLst>
            <pc:docMk/>
            <pc:sldMk cId="2150560790" sldId="855"/>
            <ac:spMk id="11" creationId="{C23DF7EF-C574-72EA-D0E0-56ADB1B16E8E}"/>
          </ac:spMkLst>
        </pc:spChg>
        <pc:spChg chg="add del">
          <ac:chgData name="MATEUS QUINTINO GAMA" userId="6a51303f-9896-49e5-9759-659e26719f09" providerId="ADAL" clId="{4EC60DB7-41CA-4C46-BBE0-EDB2161978CD}" dt="2023-09-18T00:02:58.447" v="745" actId="26606"/>
          <ac:spMkLst>
            <pc:docMk/>
            <pc:sldMk cId="2150560790" sldId="855"/>
            <ac:spMk id="14" creationId="{99F1FFA9-D672-408C-9220-ADEEC6ABDD09}"/>
          </ac:spMkLst>
        </pc:spChg>
        <pc:picChg chg="del">
          <ac:chgData name="MATEUS QUINTINO GAMA" userId="6a51303f-9896-49e5-9759-659e26719f09" providerId="ADAL" clId="{4EC60DB7-41CA-4C46-BBE0-EDB2161978CD}" dt="2023-09-17T22:55:50.421" v="253" actId="478"/>
          <ac:picMkLst>
            <pc:docMk/>
            <pc:sldMk cId="2150560790" sldId="855"/>
            <ac:picMk id="2" creationId="{120C88A4-91E1-7697-5E23-7D12541C0BC5}"/>
          </ac:picMkLst>
        </pc:picChg>
        <pc:picChg chg="ord">
          <ac:chgData name="MATEUS QUINTINO GAMA" userId="6a51303f-9896-49e5-9759-659e26719f09" providerId="ADAL" clId="{4EC60DB7-41CA-4C46-BBE0-EDB2161978CD}" dt="2023-09-18T00:02:58.447" v="745" actId="26606"/>
          <ac:picMkLst>
            <pc:docMk/>
            <pc:sldMk cId="2150560790" sldId="855"/>
            <ac:picMk id="4" creationId="{F49F7018-4EAB-9B0B-58EB-DB346C961DE1}"/>
          </ac:picMkLst>
        </pc:picChg>
        <pc:picChg chg="add mod ord">
          <ac:chgData name="MATEUS QUINTINO GAMA" userId="6a51303f-9896-49e5-9759-659e26719f09" providerId="ADAL" clId="{4EC60DB7-41CA-4C46-BBE0-EDB2161978CD}" dt="2023-09-18T00:03:21.726" v="755" actId="1076"/>
          <ac:picMkLst>
            <pc:docMk/>
            <pc:sldMk cId="2150560790" sldId="855"/>
            <ac:picMk id="6" creationId="{FDD89254-CC54-17A8-E6EE-7221C50900FF}"/>
          </ac:picMkLst>
        </pc:picChg>
        <pc:picChg chg="add mod">
          <ac:chgData name="MATEUS QUINTINO GAMA" userId="6a51303f-9896-49e5-9759-659e26719f09" providerId="ADAL" clId="{4EC60DB7-41CA-4C46-BBE0-EDB2161978CD}" dt="2023-09-18T02:49:17.205" v="1992" actId="1076"/>
          <ac:picMkLst>
            <pc:docMk/>
            <pc:sldMk cId="2150560790" sldId="855"/>
            <ac:picMk id="9" creationId="{5B723034-B78C-E658-7DB0-E3D4392AEF8F}"/>
          </ac:picMkLst>
        </pc:picChg>
      </pc:sldChg>
      <pc:sldChg chg="modSp mod ord">
        <pc:chgData name="MATEUS QUINTINO GAMA" userId="6a51303f-9896-49e5-9759-659e26719f09" providerId="ADAL" clId="{4EC60DB7-41CA-4C46-BBE0-EDB2161978CD}" dt="2023-09-18T02:37:26.254" v="1911"/>
        <pc:sldMkLst>
          <pc:docMk/>
          <pc:sldMk cId="318226857" sldId="856"/>
        </pc:sldMkLst>
        <pc:spChg chg="mod">
          <ac:chgData name="MATEUS QUINTINO GAMA" userId="6a51303f-9896-49e5-9759-659e26719f09" providerId="ADAL" clId="{4EC60DB7-41CA-4C46-BBE0-EDB2161978CD}" dt="2023-09-18T01:02:30.796" v="1820" actId="1076"/>
          <ac:spMkLst>
            <pc:docMk/>
            <pc:sldMk cId="318226857" sldId="856"/>
            <ac:spMk id="11" creationId="{C23DF7EF-C574-72EA-D0E0-56ADB1B16E8E}"/>
          </ac:spMkLst>
        </pc:spChg>
      </pc:sldChg>
    </pc:docChg>
  </pc:docChgLst>
  <pc:docChgLst>
    <pc:chgData name="HENRIQUE PAVIN PEREIRA" userId="S::062190023@faculdade.cefsa.edu.br::5200ff59-a3a6-4835-b96f-2fb8be0d4df7" providerId="AD" clId="Web-{474A489D-6A94-C9E3-61B3-B23ACDCFB804}"/>
    <pc:docChg chg="addSld modSld">
      <pc:chgData name="HENRIQUE PAVIN PEREIRA" userId="S::062190023@faculdade.cefsa.edu.br::5200ff59-a3a6-4835-b96f-2fb8be0d4df7" providerId="AD" clId="Web-{474A489D-6A94-C9E3-61B3-B23ACDCFB804}" dt="2023-09-17T19:07:23.697" v="742" actId="1076"/>
      <pc:docMkLst>
        <pc:docMk/>
      </pc:docMkLst>
      <pc:sldChg chg="modSp">
        <pc:chgData name="HENRIQUE PAVIN PEREIRA" userId="S::062190023@faculdade.cefsa.edu.br::5200ff59-a3a6-4835-b96f-2fb8be0d4df7" providerId="AD" clId="Web-{474A489D-6A94-C9E3-61B3-B23ACDCFB804}" dt="2023-09-17T17:56:38.509" v="7" actId="20577"/>
        <pc:sldMkLst>
          <pc:docMk/>
          <pc:sldMk cId="0" sldId="274"/>
        </pc:sldMkLst>
        <pc:spChg chg="mod">
          <ac:chgData name="HENRIQUE PAVIN PEREIRA" userId="S::062190023@faculdade.cefsa.edu.br::5200ff59-a3a6-4835-b96f-2fb8be0d4df7" providerId="AD" clId="Web-{474A489D-6A94-C9E3-61B3-B23ACDCFB804}" dt="2023-09-17T17:56:38.509" v="7" actId="20577"/>
          <ac:spMkLst>
            <pc:docMk/>
            <pc:sldMk cId="0" sldId="274"/>
            <ac:spMk id="6146" creationId="{32AE91ED-4845-48AD-B999-9DDB6A8C6B33}"/>
          </ac:spMkLst>
        </pc:spChg>
      </pc:sldChg>
      <pc:sldChg chg="addSp delSp modSp">
        <pc:chgData name="HENRIQUE PAVIN PEREIRA" userId="S::062190023@faculdade.cefsa.edu.br::5200ff59-a3a6-4835-b96f-2fb8be0d4df7" providerId="AD" clId="Web-{474A489D-6A94-C9E3-61B3-B23ACDCFB804}" dt="2023-09-17T18:22:23.183" v="174" actId="1076"/>
        <pc:sldMkLst>
          <pc:docMk/>
          <pc:sldMk cId="2891592277" sldId="848"/>
        </pc:sldMkLst>
        <pc:spChg chg="mod">
          <ac:chgData name="HENRIQUE PAVIN PEREIRA" userId="S::062190023@faculdade.cefsa.edu.br::5200ff59-a3a6-4835-b96f-2fb8be0d4df7" providerId="AD" clId="Web-{474A489D-6A94-C9E3-61B3-B23ACDCFB804}" dt="2023-09-17T18:12:42.061" v="17" actId="20577"/>
          <ac:spMkLst>
            <pc:docMk/>
            <pc:sldMk cId="2891592277" sldId="848"/>
            <ac:spMk id="3" creationId="{70919EDD-1E36-DD8E-0BE0-A75FB21081EC}"/>
          </ac:spMkLst>
        </pc:spChg>
        <pc:spChg chg="add mod">
          <ac:chgData name="HENRIQUE PAVIN PEREIRA" userId="S::062190023@faculdade.cefsa.edu.br::5200ff59-a3a6-4835-b96f-2fb8be0d4df7" providerId="AD" clId="Web-{474A489D-6A94-C9E3-61B3-B23ACDCFB804}" dt="2023-09-17T18:22:23.183" v="174" actId="1076"/>
          <ac:spMkLst>
            <pc:docMk/>
            <pc:sldMk cId="2891592277" sldId="848"/>
            <ac:spMk id="11" creationId="{C23DF7EF-C574-72EA-D0E0-56ADB1B16E8E}"/>
          </ac:spMkLst>
        </pc:spChg>
        <pc:picChg chg="add">
          <ac:chgData name="HENRIQUE PAVIN PEREIRA" userId="S::062190023@faculdade.cefsa.edu.br::5200ff59-a3a6-4835-b96f-2fb8be0d4df7" providerId="AD" clId="Web-{474A489D-6A94-C9E3-61B3-B23ACDCFB804}" dt="2023-09-17T18:01:18.297" v="8"/>
          <ac:picMkLst>
            <pc:docMk/>
            <pc:sldMk cId="2891592277" sldId="848"/>
            <ac:picMk id="4" creationId="{F49F7018-4EAB-9B0B-58EB-DB346C961DE1}"/>
          </ac:picMkLst>
        </pc:picChg>
        <pc:picChg chg="add del mod">
          <ac:chgData name="HENRIQUE PAVIN PEREIRA" userId="S::062190023@faculdade.cefsa.edu.br::5200ff59-a3a6-4835-b96f-2fb8be0d4df7" providerId="AD" clId="Web-{474A489D-6A94-C9E3-61B3-B23ACDCFB804}" dt="2023-09-17T18:14:19" v="23"/>
          <ac:picMkLst>
            <pc:docMk/>
            <pc:sldMk cId="2891592277" sldId="848"/>
            <ac:picMk id="5" creationId="{51AA632A-4494-C744-3C27-EE8AB03403F0}"/>
          </ac:picMkLst>
        </pc:picChg>
        <pc:picChg chg="add mod">
          <ac:chgData name="HENRIQUE PAVIN PEREIRA" userId="S::062190023@faculdade.cefsa.edu.br::5200ff59-a3a6-4835-b96f-2fb8be0d4df7" providerId="AD" clId="Web-{474A489D-6A94-C9E3-61B3-B23ACDCFB804}" dt="2023-09-17T18:19:03.367" v="72" actId="14100"/>
          <ac:picMkLst>
            <pc:docMk/>
            <pc:sldMk cId="2891592277" sldId="848"/>
            <ac:picMk id="6" creationId="{05D5AE2C-ACB1-18E2-3C07-92B97FB2764D}"/>
          </ac:picMkLst>
        </pc:picChg>
        <pc:picChg chg="add del mod">
          <ac:chgData name="HENRIQUE PAVIN PEREIRA" userId="S::062190023@faculdade.cefsa.edu.br::5200ff59-a3a6-4835-b96f-2fb8be0d4df7" providerId="AD" clId="Web-{474A489D-6A94-C9E3-61B3-B23ACDCFB804}" dt="2023-09-17T18:16:06.941" v="35"/>
          <ac:picMkLst>
            <pc:docMk/>
            <pc:sldMk cId="2891592277" sldId="848"/>
            <ac:picMk id="7" creationId="{5758B497-D3CE-7BB6-918F-796A9E164424}"/>
          </ac:picMkLst>
        </pc:picChg>
        <pc:picChg chg="add del mod">
          <ac:chgData name="HENRIQUE PAVIN PEREIRA" userId="S::062190023@faculdade.cefsa.edu.br::5200ff59-a3a6-4835-b96f-2fb8be0d4df7" providerId="AD" clId="Web-{474A489D-6A94-C9E3-61B3-B23ACDCFB804}" dt="2023-09-17T18:16:57.677" v="41"/>
          <ac:picMkLst>
            <pc:docMk/>
            <pc:sldMk cId="2891592277" sldId="848"/>
            <ac:picMk id="8" creationId="{941A3E88-1F2B-B2A4-9873-12DDD84273F1}"/>
          </ac:picMkLst>
        </pc:picChg>
        <pc:picChg chg="add mod modCrop">
          <ac:chgData name="HENRIQUE PAVIN PEREIRA" userId="S::062190023@faculdade.cefsa.edu.br::5200ff59-a3a6-4835-b96f-2fb8be0d4df7" providerId="AD" clId="Web-{474A489D-6A94-C9E3-61B3-B23ACDCFB804}" dt="2023-09-17T18:19:01.476" v="71" actId="14100"/>
          <ac:picMkLst>
            <pc:docMk/>
            <pc:sldMk cId="2891592277" sldId="848"/>
            <ac:picMk id="9" creationId="{6D165C9D-6645-BB63-6A61-0754D8E70BF7}"/>
          </ac:picMkLst>
        </pc:picChg>
        <pc:picChg chg="add mod modCrop">
          <ac:chgData name="HENRIQUE PAVIN PEREIRA" userId="S::062190023@faculdade.cefsa.edu.br::5200ff59-a3a6-4835-b96f-2fb8be0d4df7" providerId="AD" clId="Web-{474A489D-6A94-C9E3-61B3-B23ACDCFB804}" dt="2023-09-17T18:19:34.086" v="82" actId="1076"/>
          <ac:picMkLst>
            <pc:docMk/>
            <pc:sldMk cId="2891592277" sldId="848"/>
            <ac:picMk id="10" creationId="{B68474CA-CD47-ADAB-413E-DBFD5BEA5435}"/>
          </ac:picMkLst>
        </pc:picChg>
      </pc:sldChg>
      <pc:sldChg chg="addSp delSp modSp add replId">
        <pc:chgData name="HENRIQUE PAVIN PEREIRA" userId="S::062190023@faculdade.cefsa.edu.br::5200ff59-a3a6-4835-b96f-2fb8be0d4df7" providerId="AD" clId="Web-{474A489D-6A94-C9E3-61B3-B23ACDCFB804}" dt="2023-09-17T18:39:51.486" v="451" actId="20577"/>
        <pc:sldMkLst>
          <pc:docMk/>
          <pc:sldMk cId="8711113" sldId="849"/>
        </pc:sldMkLst>
        <pc:spChg chg="mod">
          <ac:chgData name="HENRIQUE PAVIN PEREIRA" userId="S::062190023@faculdade.cefsa.edu.br::5200ff59-a3a6-4835-b96f-2fb8be0d4df7" providerId="AD" clId="Web-{474A489D-6A94-C9E3-61B3-B23ACDCFB804}" dt="2023-09-17T18:22:50.137" v="179" actId="20577"/>
          <ac:spMkLst>
            <pc:docMk/>
            <pc:sldMk cId="8711113" sldId="849"/>
            <ac:spMk id="3" creationId="{70919EDD-1E36-DD8E-0BE0-A75FB21081EC}"/>
          </ac:spMkLst>
        </pc:spChg>
        <pc:spChg chg="mod">
          <ac:chgData name="HENRIQUE PAVIN PEREIRA" userId="S::062190023@faculdade.cefsa.edu.br::5200ff59-a3a6-4835-b96f-2fb8be0d4df7" providerId="AD" clId="Web-{474A489D-6A94-C9E3-61B3-B23ACDCFB804}" dt="2023-09-17T18:39:51.486" v="451" actId="20577"/>
          <ac:spMkLst>
            <pc:docMk/>
            <pc:sldMk cId="8711113" sldId="849"/>
            <ac:spMk id="11" creationId="{C23DF7EF-C574-72EA-D0E0-56ADB1B16E8E}"/>
          </ac:spMkLst>
        </pc:spChg>
        <pc:picChg chg="add del mod">
          <ac:chgData name="HENRIQUE PAVIN PEREIRA" userId="S::062190023@faculdade.cefsa.edu.br::5200ff59-a3a6-4835-b96f-2fb8be0d4df7" providerId="AD" clId="Web-{474A489D-6A94-C9E3-61B3-B23ACDCFB804}" dt="2023-09-17T18:27:16.174" v="184"/>
          <ac:picMkLst>
            <pc:docMk/>
            <pc:sldMk cId="8711113" sldId="849"/>
            <ac:picMk id="2" creationId="{6B623AB6-7EF8-445E-6A6F-7B646EE7939C}"/>
          </ac:picMkLst>
        </pc:picChg>
        <pc:picChg chg="add mod">
          <ac:chgData name="HENRIQUE PAVIN PEREIRA" userId="S::062190023@faculdade.cefsa.edu.br::5200ff59-a3a6-4835-b96f-2fb8be0d4df7" providerId="AD" clId="Web-{474A489D-6A94-C9E3-61B3-B23ACDCFB804}" dt="2023-09-17T18:39:09.313" v="435" actId="1076"/>
          <ac:picMkLst>
            <pc:docMk/>
            <pc:sldMk cId="8711113" sldId="849"/>
            <ac:picMk id="5" creationId="{3918B50D-844A-220C-1D0E-07D8652A2DAC}"/>
          </ac:picMkLst>
        </pc:picChg>
        <pc:picChg chg="del">
          <ac:chgData name="HENRIQUE PAVIN PEREIRA" userId="S::062190023@faculdade.cefsa.edu.br::5200ff59-a3a6-4835-b96f-2fb8be0d4df7" providerId="AD" clId="Web-{474A489D-6A94-C9E3-61B3-B23ACDCFB804}" dt="2023-09-17T18:22:51.293" v="180"/>
          <ac:picMkLst>
            <pc:docMk/>
            <pc:sldMk cId="8711113" sldId="849"/>
            <ac:picMk id="6" creationId="{05D5AE2C-ACB1-18E2-3C07-92B97FB2764D}"/>
          </ac:picMkLst>
        </pc:picChg>
        <pc:picChg chg="del">
          <ac:chgData name="HENRIQUE PAVIN PEREIRA" userId="S::062190023@faculdade.cefsa.edu.br::5200ff59-a3a6-4835-b96f-2fb8be0d4df7" providerId="AD" clId="Web-{474A489D-6A94-C9E3-61B3-B23ACDCFB804}" dt="2023-09-17T18:22:51.668" v="181"/>
          <ac:picMkLst>
            <pc:docMk/>
            <pc:sldMk cId="8711113" sldId="849"/>
            <ac:picMk id="9" creationId="{6D165C9D-6645-BB63-6A61-0754D8E70BF7}"/>
          </ac:picMkLst>
        </pc:picChg>
        <pc:picChg chg="del">
          <ac:chgData name="HENRIQUE PAVIN PEREIRA" userId="S::062190023@faculdade.cefsa.edu.br::5200ff59-a3a6-4835-b96f-2fb8be0d4df7" providerId="AD" clId="Web-{474A489D-6A94-C9E3-61B3-B23ACDCFB804}" dt="2023-09-17T18:22:52.590" v="182"/>
          <ac:picMkLst>
            <pc:docMk/>
            <pc:sldMk cId="8711113" sldId="849"/>
            <ac:picMk id="10" creationId="{B68474CA-CD47-ADAB-413E-DBFD5BEA5435}"/>
          </ac:picMkLst>
        </pc:picChg>
      </pc:sldChg>
      <pc:sldChg chg="modSp add replId">
        <pc:chgData name="HENRIQUE PAVIN PEREIRA" userId="S::062190023@faculdade.cefsa.edu.br::5200ff59-a3a6-4835-b96f-2fb8be0d4df7" providerId="AD" clId="Web-{474A489D-6A94-C9E3-61B3-B23ACDCFB804}" dt="2023-09-17T18:37:48.468" v="431" actId="20577"/>
        <pc:sldMkLst>
          <pc:docMk/>
          <pc:sldMk cId="3398668608" sldId="850"/>
        </pc:sldMkLst>
        <pc:spChg chg="mod">
          <ac:chgData name="HENRIQUE PAVIN PEREIRA" userId="S::062190023@faculdade.cefsa.edu.br::5200ff59-a3a6-4835-b96f-2fb8be0d4df7" providerId="AD" clId="Web-{474A489D-6A94-C9E3-61B3-B23ACDCFB804}" dt="2023-09-17T18:35:06.074" v="336" actId="20577"/>
          <ac:spMkLst>
            <pc:docMk/>
            <pc:sldMk cId="3398668608" sldId="850"/>
            <ac:spMk id="3" creationId="{70919EDD-1E36-DD8E-0BE0-A75FB21081EC}"/>
          </ac:spMkLst>
        </pc:spChg>
        <pc:spChg chg="mod">
          <ac:chgData name="HENRIQUE PAVIN PEREIRA" userId="S::062190023@faculdade.cefsa.edu.br::5200ff59-a3a6-4835-b96f-2fb8be0d4df7" providerId="AD" clId="Web-{474A489D-6A94-C9E3-61B3-B23ACDCFB804}" dt="2023-09-17T18:37:48.468" v="431" actId="20577"/>
          <ac:spMkLst>
            <pc:docMk/>
            <pc:sldMk cId="3398668608" sldId="850"/>
            <ac:spMk id="11" creationId="{C23DF7EF-C574-72EA-D0E0-56ADB1B16E8E}"/>
          </ac:spMkLst>
        </pc:spChg>
      </pc:sldChg>
      <pc:sldChg chg="addSp delSp modSp add replId">
        <pc:chgData name="HENRIQUE PAVIN PEREIRA" userId="S::062190023@faculdade.cefsa.edu.br::5200ff59-a3a6-4835-b96f-2fb8be0d4df7" providerId="AD" clId="Web-{474A489D-6A94-C9E3-61B3-B23ACDCFB804}" dt="2023-09-17T18:52:46.066" v="553" actId="20577"/>
        <pc:sldMkLst>
          <pc:docMk/>
          <pc:sldMk cId="2882451327" sldId="851"/>
        </pc:sldMkLst>
        <pc:spChg chg="mod">
          <ac:chgData name="HENRIQUE PAVIN PEREIRA" userId="S::062190023@faculdade.cefsa.edu.br::5200ff59-a3a6-4835-b96f-2fb8be0d4df7" providerId="AD" clId="Web-{474A489D-6A94-C9E3-61B3-B23ACDCFB804}" dt="2023-09-17T18:44:58.930" v="457" actId="20577"/>
          <ac:spMkLst>
            <pc:docMk/>
            <pc:sldMk cId="2882451327" sldId="851"/>
            <ac:spMk id="3" creationId="{70919EDD-1E36-DD8E-0BE0-A75FB21081EC}"/>
          </ac:spMkLst>
        </pc:spChg>
        <pc:spChg chg="mod">
          <ac:chgData name="HENRIQUE PAVIN PEREIRA" userId="S::062190023@faculdade.cefsa.edu.br::5200ff59-a3a6-4835-b96f-2fb8be0d4df7" providerId="AD" clId="Web-{474A489D-6A94-C9E3-61B3-B23ACDCFB804}" dt="2023-09-17T18:52:46.066" v="553" actId="20577"/>
          <ac:spMkLst>
            <pc:docMk/>
            <pc:sldMk cId="2882451327" sldId="851"/>
            <ac:spMk id="11" creationId="{C23DF7EF-C574-72EA-D0E0-56ADB1B16E8E}"/>
          </ac:spMkLst>
        </pc:spChg>
        <pc:picChg chg="add mod">
          <ac:chgData name="HENRIQUE PAVIN PEREIRA" userId="S::062190023@faculdade.cefsa.edu.br::5200ff59-a3a6-4835-b96f-2fb8be0d4df7" providerId="AD" clId="Web-{474A489D-6A94-C9E3-61B3-B23ACDCFB804}" dt="2023-09-17T18:48:53.374" v="467" actId="14100"/>
          <ac:picMkLst>
            <pc:docMk/>
            <pc:sldMk cId="2882451327" sldId="851"/>
            <ac:picMk id="2" creationId="{120C88A4-91E1-7697-5E23-7D12541C0BC5}"/>
          </ac:picMkLst>
        </pc:picChg>
        <pc:picChg chg="del">
          <ac:chgData name="HENRIQUE PAVIN PEREIRA" userId="S::062190023@faculdade.cefsa.edu.br::5200ff59-a3a6-4835-b96f-2fb8be0d4df7" providerId="AD" clId="Web-{474A489D-6A94-C9E3-61B3-B23ACDCFB804}" dt="2023-09-17T18:45:01.649" v="458"/>
          <ac:picMkLst>
            <pc:docMk/>
            <pc:sldMk cId="2882451327" sldId="851"/>
            <ac:picMk id="5" creationId="{3918B50D-844A-220C-1D0E-07D8652A2DAC}"/>
          </ac:picMkLst>
        </pc:picChg>
      </pc:sldChg>
      <pc:sldChg chg="delSp modSp add replId">
        <pc:chgData name="HENRIQUE PAVIN PEREIRA" userId="S::062190023@faculdade.cefsa.edu.br::5200ff59-a3a6-4835-b96f-2fb8be0d4df7" providerId="AD" clId="Web-{474A489D-6A94-C9E3-61B3-B23ACDCFB804}" dt="2023-09-17T19:05:20.210" v="706" actId="20577"/>
        <pc:sldMkLst>
          <pc:docMk/>
          <pc:sldMk cId="4154447412" sldId="852"/>
        </pc:sldMkLst>
        <pc:spChg chg="mod">
          <ac:chgData name="HENRIQUE PAVIN PEREIRA" userId="S::062190023@faculdade.cefsa.edu.br::5200ff59-a3a6-4835-b96f-2fb8be0d4df7" providerId="AD" clId="Web-{474A489D-6A94-C9E3-61B3-B23ACDCFB804}" dt="2023-09-17T18:54:18.271" v="558" actId="20577"/>
          <ac:spMkLst>
            <pc:docMk/>
            <pc:sldMk cId="4154447412" sldId="852"/>
            <ac:spMk id="3" creationId="{70919EDD-1E36-DD8E-0BE0-A75FB21081EC}"/>
          </ac:spMkLst>
        </pc:spChg>
        <pc:spChg chg="mod">
          <ac:chgData name="HENRIQUE PAVIN PEREIRA" userId="S::062190023@faculdade.cefsa.edu.br::5200ff59-a3a6-4835-b96f-2fb8be0d4df7" providerId="AD" clId="Web-{474A489D-6A94-C9E3-61B3-B23ACDCFB804}" dt="2023-09-17T19:05:20.210" v="706" actId="20577"/>
          <ac:spMkLst>
            <pc:docMk/>
            <pc:sldMk cId="4154447412" sldId="852"/>
            <ac:spMk id="11" creationId="{C23DF7EF-C574-72EA-D0E0-56ADB1B16E8E}"/>
          </ac:spMkLst>
        </pc:spChg>
        <pc:picChg chg="del">
          <ac:chgData name="HENRIQUE PAVIN PEREIRA" userId="S::062190023@faculdade.cefsa.edu.br::5200ff59-a3a6-4835-b96f-2fb8be0d4df7" providerId="AD" clId="Web-{474A489D-6A94-C9E3-61B3-B23ACDCFB804}" dt="2023-09-17T18:54:21.506" v="559"/>
          <ac:picMkLst>
            <pc:docMk/>
            <pc:sldMk cId="4154447412" sldId="852"/>
            <ac:picMk id="2" creationId="{120C88A4-91E1-7697-5E23-7D12541C0BC5}"/>
          </ac:picMkLst>
        </pc:picChg>
      </pc:sldChg>
      <pc:sldChg chg="delSp modSp add replId">
        <pc:chgData name="HENRIQUE PAVIN PEREIRA" userId="S::062190023@faculdade.cefsa.edu.br::5200ff59-a3a6-4835-b96f-2fb8be0d4df7" providerId="AD" clId="Web-{474A489D-6A94-C9E3-61B3-B23ACDCFB804}" dt="2023-09-17T19:06:08.914" v="734" actId="20577"/>
        <pc:sldMkLst>
          <pc:docMk/>
          <pc:sldMk cId="3033873236" sldId="853"/>
        </pc:sldMkLst>
        <pc:spChg chg="mod">
          <ac:chgData name="HENRIQUE PAVIN PEREIRA" userId="S::062190023@faculdade.cefsa.edu.br::5200ff59-a3a6-4835-b96f-2fb8be0d4df7" providerId="AD" clId="Web-{474A489D-6A94-C9E3-61B3-B23ACDCFB804}" dt="2023-09-17T18:54:35.319" v="567" actId="20577"/>
          <ac:spMkLst>
            <pc:docMk/>
            <pc:sldMk cId="3033873236" sldId="853"/>
            <ac:spMk id="3" creationId="{70919EDD-1E36-DD8E-0BE0-A75FB21081EC}"/>
          </ac:spMkLst>
        </pc:spChg>
        <pc:spChg chg="mod">
          <ac:chgData name="HENRIQUE PAVIN PEREIRA" userId="S::062190023@faculdade.cefsa.edu.br::5200ff59-a3a6-4835-b96f-2fb8be0d4df7" providerId="AD" clId="Web-{474A489D-6A94-C9E3-61B3-B23ACDCFB804}" dt="2023-09-17T19:06:08.914" v="734" actId="20577"/>
          <ac:spMkLst>
            <pc:docMk/>
            <pc:sldMk cId="3033873236" sldId="853"/>
            <ac:spMk id="11" creationId="{C23DF7EF-C574-72EA-D0E0-56ADB1B16E8E}"/>
          </ac:spMkLst>
        </pc:spChg>
        <pc:picChg chg="del">
          <ac:chgData name="HENRIQUE PAVIN PEREIRA" userId="S::062190023@faculdade.cefsa.edu.br::5200ff59-a3a6-4835-b96f-2fb8be0d4df7" providerId="AD" clId="Web-{474A489D-6A94-C9E3-61B3-B23ACDCFB804}" dt="2023-09-17T18:54:39.381" v="568"/>
          <ac:picMkLst>
            <pc:docMk/>
            <pc:sldMk cId="3033873236" sldId="853"/>
            <ac:picMk id="2" creationId="{120C88A4-91E1-7697-5E23-7D12541C0BC5}"/>
          </ac:picMkLst>
        </pc:picChg>
      </pc:sldChg>
      <pc:sldChg chg="modSp add replId">
        <pc:chgData name="HENRIQUE PAVIN PEREIRA" userId="S::062190023@faculdade.cefsa.edu.br::5200ff59-a3a6-4835-b96f-2fb8be0d4df7" providerId="AD" clId="Web-{474A489D-6A94-C9E3-61B3-B23ACDCFB804}" dt="2023-09-17T19:07:23.697" v="742" actId="1076"/>
        <pc:sldMkLst>
          <pc:docMk/>
          <pc:sldMk cId="2994377018" sldId="854"/>
        </pc:sldMkLst>
        <pc:spChg chg="mod">
          <ac:chgData name="HENRIQUE PAVIN PEREIRA" userId="S::062190023@faculdade.cefsa.edu.br::5200ff59-a3a6-4835-b96f-2fb8be0d4df7" providerId="AD" clId="Web-{474A489D-6A94-C9E3-61B3-B23ACDCFB804}" dt="2023-09-17T19:07:23.697" v="742" actId="1076"/>
          <ac:spMkLst>
            <pc:docMk/>
            <pc:sldMk cId="2994377018" sldId="854"/>
            <ac:spMk id="3" creationId="{70919EDD-1E36-DD8E-0BE0-A75FB21081EC}"/>
          </ac:spMkLst>
        </pc:spChg>
        <pc:spChg chg="mod">
          <ac:chgData name="HENRIQUE PAVIN PEREIRA" userId="S::062190023@faculdade.cefsa.edu.br::5200ff59-a3a6-4835-b96f-2fb8be0d4df7" providerId="AD" clId="Web-{474A489D-6A94-C9E3-61B3-B23ACDCFB804}" dt="2023-09-17T19:06:22.946" v="737" actId="20577"/>
          <ac:spMkLst>
            <pc:docMk/>
            <pc:sldMk cId="2994377018" sldId="854"/>
            <ac:spMk id="11" creationId="{C23DF7EF-C574-72EA-D0E0-56ADB1B16E8E}"/>
          </ac:spMkLst>
        </pc:spChg>
      </pc:sldChg>
    </pc:docChg>
  </pc:docChgLst>
  <pc:docChgLst>
    <pc:chgData name="OTAVIO ARISTIDES LIMA" userId="S::062190019@faculdade.cefsa.edu.br::54dca814-9935-43a4-a38b-4d739b08aab0" providerId="AD" clId="Web-{90C5B950-BBCE-DE6D-C57C-41F4FA5BF5B7}"/>
    <pc:docChg chg="modSld">
      <pc:chgData name="OTAVIO ARISTIDES LIMA" userId="S::062190019@faculdade.cefsa.edu.br::54dca814-9935-43a4-a38b-4d739b08aab0" providerId="AD" clId="Web-{90C5B950-BBCE-DE6D-C57C-41F4FA5BF5B7}" dt="2023-09-17T18:27:23.316" v="48" actId="20577"/>
      <pc:docMkLst>
        <pc:docMk/>
      </pc:docMkLst>
      <pc:sldChg chg="modSp">
        <pc:chgData name="OTAVIO ARISTIDES LIMA" userId="S::062190019@faculdade.cefsa.edu.br::54dca814-9935-43a4-a38b-4d739b08aab0" providerId="AD" clId="Web-{90C5B950-BBCE-DE6D-C57C-41F4FA5BF5B7}" dt="2023-09-17T18:27:23.316" v="48" actId="20577"/>
        <pc:sldMkLst>
          <pc:docMk/>
          <pc:sldMk cId="0" sldId="274"/>
        </pc:sldMkLst>
        <pc:spChg chg="mod">
          <ac:chgData name="OTAVIO ARISTIDES LIMA" userId="S::062190019@faculdade.cefsa.edu.br::54dca814-9935-43a4-a38b-4d739b08aab0" providerId="AD" clId="Web-{90C5B950-BBCE-DE6D-C57C-41F4FA5BF5B7}" dt="2023-09-17T18:26:55.378" v="41" actId="20577"/>
          <ac:spMkLst>
            <pc:docMk/>
            <pc:sldMk cId="0" sldId="274"/>
            <ac:spMk id="4" creationId="{E7DFAC8F-986E-47A2-8A19-49643250E842}"/>
          </ac:spMkLst>
        </pc:spChg>
        <pc:spChg chg="mod">
          <ac:chgData name="OTAVIO ARISTIDES LIMA" userId="S::062190019@faculdade.cefsa.edu.br::54dca814-9935-43a4-a38b-4d739b08aab0" providerId="AD" clId="Web-{90C5B950-BBCE-DE6D-C57C-41F4FA5BF5B7}" dt="2023-09-17T18:27:23.316" v="48" actId="20577"/>
          <ac:spMkLst>
            <pc:docMk/>
            <pc:sldMk cId="0" sldId="274"/>
            <ac:spMk id="6146" creationId="{32AE91ED-4845-48AD-B999-9DDB6A8C6B33}"/>
          </ac:spMkLst>
        </pc:spChg>
      </pc:sldChg>
    </pc:docChg>
  </pc:docChgLst>
  <pc:docChgLst>
    <pc:chgData name="HENRIQUE PAVIN PEREIRA" userId="S::062190023@faculdade.cefsa.edu.br::5200ff59-a3a6-4835-b96f-2fb8be0d4df7" providerId="AD" clId="Web-{CD3D38D3-F24E-5BD3-8E5B-58479F40DEA5}"/>
    <pc:docChg chg="addSld modSld sldOrd">
      <pc:chgData name="HENRIQUE PAVIN PEREIRA" userId="S::062190023@faculdade.cefsa.edu.br::5200ff59-a3a6-4835-b96f-2fb8be0d4df7" providerId="AD" clId="Web-{CD3D38D3-F24E-5BD3-8E5B-58479F40DEA5}" dt="2023-09-17T23:58:54.015" v="633" actId="20577"/>
      <pc:docMkLst>
        <pc:docMk/>
      </pc:docMkLst>
      <pc:sldChg chg="modSp">
        <pc:chgData name="HENRIQUE PAVIN PEREIRA" userId="S::062190023@faculdade.cefsa.edu.br::5200ff59-a3a6-4835-b96f-2fb8be0d4df7" providerId="AD" clId="Web-{CD3D38D3-F24E-5BD3-8E5B-58479F40DEA5}" dt="2023-09-17T23:09:44.784" v="12" actId="20577"/>
        <pc:sldMkLst>
          <pc:docMk/>
          <pc:sldMk cId="0" sldId="274"/>
        </pc:sldMkLst>
        <pc:spChg chg="mod">
          <ac:chgData name="HENRIQUE PAVIN PEREIRA" userId="S::062190023@faculdade.cefsa.edu.br::5200ff59-a3a6-4835-b96f-2fb8be0d4df7" providerId="AD" clId="Web-{CD3D38D3-F24E-5BD3-8E5B-58479F40DEA5}" dt="2023-09-17T23:09:44.784" v="12" actId="20577"/>
          <ac:spMkLst>
            <pc:docMk/>
            <pc:sldMk cId="0" sldId="274"/>
            <ac:spMk id="6146" creationId="{32AE91ED-4845-48AD-B999-9DDB6A8C6B33}"/>
          </ac:spMkLst>
        </pc:spChg>
      </pc:sldChg>
      <pc:sldChg chg="modSp">
        <pc:chgData name="HENRIQUE PAVIN PEREIRA" userId="S::062190023@faculdade.cefsa.edu.br::5200ff59-a3a6-4835-b96f-2fb8be0d4df7" providerId="AD" clId="Web-{CD3D38D3-F24E-5BD3-8E5B-58479F40DEA5}" dt="2023-09-17T23:18:43.702" v="103" actId="20577"/>
        <pc:sldMkLst>
          <pc:docMk/>
          <pc:sldMk cId="8711113" sldId="849"/>
        </pc:sldMkLst>
        <pc:spChg chg="mod">
          <ac:chgData name="HENRIQUE PAVIN PEREIRA" userId="S::062190023@faculdade.cefsa.edu.br::5200ff59-a3a6-4835-b96f-2fb8be0d4df7" providerId="AD" clId="Web-{CD3D38D3-F24E-5BD3-8E5B-58479F40DEA5}" dt="2023-09-17T23:18:43.702" v="103" actId="20577"/>
          <ac:spMkLst>
            <pc:docMk/>
            <pc:sldMk cId="8711113" sldId="849"/>
            <ac:spMk id="11" creationId="{C23DF7EF-C574-72EA-D0E0-56ADB1B16E8E}"/>
          </ac:spMkLst>
        </pc:spChg>
        <pc:picChg chg="mod">
          <ac:chgData name="HENRIQUE PAVIN PEREIRA" userId="S::062190023@faculdade.cefsa.edu.br::5200ff59-a3a6-4835-b96f-2fb8be0d4df7" providerId="AD" clId="Web-{CD3D38D3-F24E-5BD3-8E5B-58479F40DEA5}" dt="2023-09-17T22:48:06.167" v="2" actId="1076"/>
          <ac:picMkLst>
            <pc:docMk/>
            <pc:sldMk cId="8711113" sldId="849"/>
            <ac:picMk id="5" creationId="{3918B50D-844A-220C-1D0E-07D8652A2DAC}"/>
          </ac:picMkLst>
        </pc:picChg>
      </pc:sldChg>
      <pc:sldChg chg="modSp">
        <pc:chgData name="HENRIQUE PAVIN PEREIRA" userId="S::062190023@faculdade.cefsa.edu.br::5200ff59-a3a6-4835-b96f-2fb8be0d4df7" providerId="AD" clId="Web-{CD3D38D3-F24E-5BD3-8E5B-58479F40DEA5}" dt="2023-09-17T22:48:39.824" v="8" actId="14100"/>
        <pc:sldMkLst>
          <pc:docMk/>
          <pc:sldMk cId="3398668608" sldId="850"/>
        </pc:sldMkLst>
        <pc:spChg chg="mod">
          <ac:chgData name="HENRIQUE PAVIN PEREIRA" userId="S::062190023@faculdade.cefsa.edu.br::5200ff59-a3a6-4835-b96f-2fb8be0d4df7" providerId="AD" clId="Web-{CD3D38D3-F24E-5BD3-8E5B-58479F40DEA5}" dt="2023-09-17T22:48:39.824" v="8" actId="14100"/>
          <ac:spMkLst>
            <pc:docMk/>
            <pc:sldMk cId="3398668608" sldId="850"/>
            <ac:spMk id="11" creationId="{C23DF7EF-C574-72EA-D0E0-56ADB1B16E8E}"/>
          </ac:spMkLst>
        </pc:spChg>
        <pc:picChg chg="mod modCrop">
          <ac:chgData name="HENRIQUE PAVIN PEREIRA" userId="S::062190023@faculdade.cefsa.edu.br::5200ff59-a3a6-4835-b96f-2fb8be0d4df7" providerId="AD" clId="Web-{CD3D38D3-F24E-5BD3-8E5B-58479F40DEA5}" dt="2023-09-17T22:48:35.839" v="7"/>
          <ac:picMkLst>
            <pc:docMk/>
            <pc:sldMk cId="3398668608" sldId="850"/>
            <ac:picMk id="5" creationId="{3918B50D-844A-220C-1D0E-07D8652A2DAC}"/>
          </ac:picMkLst>
        </pc:picChg>
      </pc:sldChg>
      <pc:sldChg chg="modSp ord">
        <pc:chgData name="HENRIQUE PAVIN PEREIRA" userId="S::062190023@faculdade.cefsa.edu.br::5200ff59-a3a6-4835-b96f-2fb8be0d4df7" providerId="AD" clId="Web-{CD3D38D3-F24E-5BD3-8E5B-58479F40DEA5}" dt="2023-09-17T23:32:11.352" v="160"/>
        <pc:sldMkLst>
          <pc:docMk/>
          <pc:sldMk cId="2882451327" sldId="851"/>
        </pc:sldMkLst>
        <pc:spChg chg="mod">
          <ac:chgData name="HENRIQUE PAVIN PEREIRA" userId="S::062190023@faculdade.cefsa.edu.br::5200ff59-a3a6-4835-b96f-2fb8be0d4df7" providerId="AD" clId="Web-{CD3D38D3-F24E-5BD3-8E5B-58479F40DEA5}" dt="2023-09-17T23:29:38.206" v="159" actId="20577"/>
          <ac:spMkLst>
            <pc:docMk/>
            <pc:sldMk cId="2882451327" sldId="851"/>
            <ac:spMk id="11" creationId="{C23DF7EF-C574-72EA-D0E0-56ADB1B16E8E}"/>
          </ac:spMkLst>
        </pc:spChg>
      </pc:sldChg>
      <pc:sldChg chg="modSp">
        <pc:chgData name="HENRIQUE PAVIN PEREIRA" userId="S::062190023@faculdade.cefsa.edu.br::5200ff59-a3a6-4835-b96f-2fb8be0d4df7" providerId="AD" clId="Web-{CD3D38D3-F24E-5BD3-8E5B-58479F40DEA5}" dt="2023-09-17T23:58:54.015" v="633" actId="20577"/>
        <pc:sldMkLst>
          <pc:docMk/>
          <pc:sldMk cId="2150560790" sldId="855"/>
        </pc:sldMkLst>
        <pc:spChg chg="mod">
          <ac:chgData name="HENRIQUE PAVIN PEREIRA" userId="S::062190023@faculdade.cefsa.edu.br::5200ff59-a3a6-4835-b96f-2fb8be0d4df7" providerId="AD" clId="Web-{CD3D38D3-F24E-5BD3-8E5B-58479F40DEA5}" dt="2023-09-17T23:58:54.015" v="633" actId="20577"/>
          <ac:spMkLst>
            <pc:docMk/>
            <pc:sldMk cId="2150560790" sldId="855"/>
            <ac:spMk id="7" creationId="{23CA43B6-E84F-8AC9-3B9D-3DB9D26D535A}"/>
          </ac:spMkLst>
        </pc:spChg>
      </pc:sldChg>
      <pc:sldChg chg="delSp modSp add replId">
        <pc:chgData name="HENRIQUE PAVIN PEREIRA" userId="S::062190023@faculdade.cefsa.edu.br::5200ff59-a3a6-4835-b96f-2fb8be0d4df7" providerId="AD" clId="Web-{CD3D38D3-F24E-5BD3-8E5B-58479F40DEA5}" dt="2023-09-17T23:46:55.592" v="505" actId="20577"/>
        <pc:sldMkLst>
          <pc:docMk/>
          <pc:sldMk cId="318226857" sldId="856"/>
        </pc:sldMkLst>
        <pc:spChg chg="mod">
          <ac:chgData name="HENRIQUE PAVIN PEREIRA" userId="S::062190023@faculdade.cefsa.edu.br::5200ff59-a3a6-4835-b96f-2fb8be0d4df7" providerId="AD" clId="Web-{CD3D38D3-F24E-5BD3-8E5B-58479F40DEA5}" dt="2023-09-17T23:34:03.888" v="188" actId="20577"/>
          <ac:spMkLst>
            <pc:docMk/>
            <pc:sldMk cId="318226857" sldId="856"/>
            <ac:spMk id="3" creationId="{70919EDD-1E36-DD8E-0BE0-A75FB21081EC}"/>
          </ac:spMkLst>
        </pc:spChg>
        <pc:spChg chg="mod">
          <ac:chgData name="HENRIQUE PAVIN PEREIRA" userId="S::062190023@faculdade.cefsa.edu.br::5200ff59-a3a6-4835-b96f-2fb8be0d4df7" providerId="AD" clId="Web-{CD3D38D3-F24E-5BD3-8E5B-58479F40DEA5}" dt="2023-09-17T23:46:55.592" v="505" actId="20577"/>
          <ac:spMkLst>
            <pc:docMk/>
            <pc:sldMk cId="318226857" sldId="856"/>
            <ac:spMk id="11" creationId="{C23DF7EF-C574-72EA-D0E0-56ADB1B16E8E}"/>
          </ac:spMkLst>
        </pc:spChg>
        <pc:picChg chg="del">
          <ac:chgData name="HENRIQUE PAVIN PEREIRA" userId="S::062190023@faculdade.cefsa.edu.br::5200ff59-a3a6-4835-b96f-2fb8be0d4df7" providerId="AD" clId="Web-{CD3D38D3-F24E-5BD3-8E5B-58479F40DEA5}" dt="2023-09-17T23:33:48.825" v="183"/>
          <ac:picMkLst>
            <pc:docMk/>
            <pc:sldMk cId="318226857" sldId="856"/>
            <ac:picMk id="2" creationId="{120C88A4-91E1-7697-5E23-7D12541C0BC5}"/>
          </ac:picMkLst>
        </pc:picChg>
      </pc:sldChg>
    </pc:docChg>
  </pc:docChgLst>
  <pc:docChgLst>
    <pc:chgData name="MATHEUS ATANAZIO PEREIRA" userId="S::062190036@faculdade.cefsa.edu.br::1aec6fa2-7037-4b84-9996-f34771d1e874" providerId="AD" clId="Web-{6C93E847-D31E-DD32-3239-BFD05943DE33}"/>
    <pc:docChg chg="sldOrd">
      <pc:chgData name="MATHEUS ATANAZIO PEREIRA" userId="S::062190036@faculdade.cefsa.edu.br::1aec6fa2-7037-4b84-9996-f34771d1e874" providerId="AD" clId="Web-{6C93E847-D31E-DD32-3239-BFD05943DE33}" dt="2023-09-18T02:45:43.275" v="0"/>
      <pc:docMkLst>
        <pc:docMk/>
      </pc:docMkLst>
      <pc:sldChg chg="ord">
        <pc:chgData name="MATHEUS ATANAZIO PEREIRA" userId="S::062190036@faculdade.cefsa.edu.br::1aec6fa2-7037-4b84-9996-f34771d1e874" providerId="AD" clId="Web-{6C93E847-D31E-DD32-3239-BFD05943DE33}" dt="2023-09-18T02:45:43.275" v="0"/>
        <pc:sldMkLst>
          <pc:docMk/>
          <pc:sldMk cId="318226857" sldId="856"/>
        </pc:sldMkLst>
      </pc:sldChg>
    </pc:docChg>
  </pc:docChgLst>
  <pc:docChgLst>
    <pc:chgData name="MATHEUS ATANAZIO PEREIRA" userId="S::062190036@faculdade.cefsa.edu.br::1aec6fa2-7037-4b84-9996-f34771d1e874" providerId="AD" clId="Web-{7B3FB32C-4CBB-2ED2-CC56-B508ABF8BDD8}"/>
    <pc:docChg chg="modSld sldOrd">
      <pc:chgData name="MATHEUS ATANAZIO PEREIRA" userId="S::062190036@faculdade.cefsa.edu.br::1aec6fa2-7037-4b84-9996-f34771d1e874" providerId="AD" clId="Web-{7B3FB32C-4CBB-2ED2-CC56-B508ABF8BDD8}" dt="2023-09-18T01:55:04.579" v="4"/>
      <pc:docMkLst>
        <pc:docMk/>
      </pc:docMkLst>
      <pc:sldChg chg="ord">
        <pc:chgData name="MATHEUS ATANAZIO PEREIRA" userId="S::062190036@faculdade.cefsa.edu.br::1aec6fa2-7037-4b84-9996-f34771d1e874" providerId="AD" clId="Web-{7B3FB32C-4CBB-2ED2-CC56-B508ABF8BDD8}" dt="2023-09-17T22:48:25.755" v="3"/>
        <pc:sldMkLst>
          <pc:docMk/>
          <pc:sldMk cId="8711113" sldId="849"/>
        </pc:sldMkLst>
      </pc:sldChg>
      <pc:sldChg chg="modSp">
        <pc:chgData name="MATHEUS ATANAZIO PEREIRA" userId="S::062190036@faculdade.cefsa.edu.br::1aec6fa2-7037-4b84-9996-f34771d1e874" providerId="AD" clId="Web-{7B3FB32C-4CBB-2ED2-CC56-B508ABF8BDD8}" dt="2023-09-17T22:44:57.532" v="2" actId="20577"/>
        <pc:sldMkLst>
          <pc:docMk/>
          <pc:sldMk cId="2882451327" sldId="851"/>
        </pc:sldMkLst>
        <pc:spChg chg="mod">
          <ac:chgData name="MATHEUS ATANAZIO PEREIRA" userId="S::062190036@faculdade.cefsa.edu.br::1aec6fa2-7037-4b84-9996-f34771d1e874" providerId="AD" clId="Web-{7B3FB32C-4CBB-2ED2-CC56-B508ABF8BDD8}" dt="2023-09-17T22:44:57.532" v="2" actId="20577"/>
          <ac:spMkLst>
            <pc:docMk/>
            <pc:sldMk cId="2882451327" sldId="851"/>
            <ac:spMk id="11" creationId="{C23DF7EF-C574-72EA-D0E0-56ADB1B16E8E}"/>
          </ac:spMkLst>
        </pc:spChg>
      </pc:sldChg>
      <pc:sldChg chg="ord">
        <pc:chgData name="MATHEUS ATANAZIO PEREIRA" userId="S::062190036@faculdade.cefsa.edu.br::1aec6fa2-7037-4b84-9996-f34771d1e874" providerId="AD" clId="Web-{7B3FB32C-4CBB-2ED2-CC56-B508ABF8BDD8}" dt="2023-09-18T01:55:04.579" v="4"/>
        <pc:sldMkLst>
          <pc:docMk/>
          <pc:sldMk cId="318226857" sldId="856"/>
        </pc:sldMkLst>
      </pc:sldChg>
    </pc:docChg>
  </pc:docChgLst>
  <pc:docChgLst>
    <pc:chgData name="OTAVIO ARISTIDES LIMA" userId="S::062190019@faculdade.cefsa.edu.br::54dca814-9935-43a4-a38b-4d739b08aab0" providerId="AD" clId="Web-{320FF82D-D4B9-6B1C-8C85-7AA93146976E}"/>
    <pc:docChg chg="modSld sldOrd">
      <pc:chgData name="OTAVIO ARISTIDES LIMA" userId="S::062190019@faculdade.cefsa.edu.br::54dca814-9935-43a4-a38b-4d739b08aab0" providerId="AD" clId="Web-{320FF82D-D4B9-6B1C-8C85-7AA93146976E}" dt="2023-09-18T02:52:51.045" v="167" actId="20577"/>
      <pc:docMkLst>
        <pc:docMk/>
      </pc:docMkLst>
      <pc:sldChg chg="modSp">
        <pc:chgData name="OTAVIO ARISTIDES LIMA" userId="S::062190019@faculdade.cefsa.edu.br::54dca814-9935-43a4-a38b-4d739b08aab0" providerId="AD" clId="Web-{320FF82D-D4B9-6B1C-8C85-7AA93146976E}" dt="2023-09-18T02:45:32.905" v="128" actId="20577"/>
        <pc:sldMkLst>
          <pc:docMk/>
          <pc:sldMk cId="0" sldId="274"/>
        </pc:sldMkLst>
        <pc:spChg chg="mod">
          <ac:chgData name="OTAVIO ARISTIDES LIMA" userId="S::062190019@faculdade.cefsa.edu.br::54dca814-9935-43a4-a38b-4d739b08aab0" providerId="AD" clId="Web-{320FF82D-D4B9-6B1C-8C85-7AA93146976E}" dt="2023-09-18T02:45:32.905" v="128" actId="20577"/>
          <ac:spMkLst>
            <pc:docMk/>
            <pc:sldMk cId="0" sldId="274"/>
            <ac:spMk id="6146" creationId="{32AE91ED-4845-48AD-B999-9DDB6A8C6B33}"/>
          </ac:spMkLst>
        </pc:spChg>
      </pc:sldChg>
      <pc:sldChg chg="modSp modTransition">
        <pc:chgData name="OTAVIO ARISTIDES LIMA" userId="S::062190019@faculdade.cefsa.edu.br::54dca814-9935-43a4-a38b-4d739b08aab0" providerId="AD" clId="Web-{320FF82D-D4B9-6B1C-8C85-7AA93146976E}" dt="2023-09-18T01:33:52.066" v="3"/>
        <pc:sldMkLst>
          <pc:docMk/>
          <pc:sldMk cId="2891592277" sldId="848"/>
        </pc:sldMkLst>
        <pc:spChg chg="mod">
          <ac:chgData name="OTAVIO ARISTIDES LIMA" userId="S::062190019@faculdade.cefsa.edu.br::54dca814-9935-43a4-a38b-4d739b08aab0" providerId="AD" clId="Web-{320FF82D-D4B9-6B1C-8C85-7AA93146976E}" dt="2023-09-18T01:31:57.047" v="2" actId="20577"/>
          <ac:spMkLst>
            <pc:docMk/>
            <pc:sldMk cId="2891592277" sldId="848"/>
            <ac:spMk id="11" creationId="{C23DF7EF-C574-72EA-D0E0-56ADB1B16E8E}"/>
          </ac:spMkLst>
        </pc:spChg>
      </pc:sldChg>
      <pc:sldChg chg="modTransition">
        <pc:chgData name="OTAVIO ARISTIDES LIMA" userId="S::062190019@faculdade.cefsa.edu.br::54dca814-9935-43a4-a38b-4d739b08aab0" providerId="AD" clId="Web-{320FF82D-D4B9-6B1C-8C85-7AA93146976E}" dt="2023-09-18T01:33:53.582" v="4"/>
        <pc:sldMkLst>
          <pc:docMk/>
          <pc:sldMk cId="3398668608" sldId="850"/>
        </pc:sldMkLst>
      </pc:sldChg>
      <pc:sldChg chg="ord modTransition">
        <pc:chgData name="OTAVIO ARISTIDES LIMA" userId="S::062190019@faculdade.cefsa.edu.br::54dca814-9935-43a4-a38b-4d739b08aab0" providerId="AD" clId="Web-{320FF82D-D4B9-6B1C-8C85-7AA93146976E}" dt="2023-09-18T01:36:16.211" v="18"/>
        <pc:sldMkLst>
          <pc:docMk/>
          <pc:sldMk cId="2882451327" sldId="851"/>
        </pc:sldMkLst>
      </pc:sldChg>
      <pc:sldChg chg="modSp modTransition">
        <pc:chgData name="OTAVIO ARISTIDES LIMA" userId="S::062190019@faculdade.cefsa.edu.br::54dca814-9935-43a4-a38b-4d739b08aab0" providerId="AD" clId="Web-{320FF82D-D4B9-6B1C-8C85-7AA93146976E}" dt="2023-09-18T01:42:31.084" v="97" actId="20577"/>
        <pc:sldMkLst>
          <pc:docMk/>
          <pc:sldMk cId="4154447412" sldId="852"/>
        </pc:sldMkLst>
        <pc:spChg chg="mod">
          <ac:chgData name="OTAVIO ARISTIDES LIMA" userId="S::062190019@faculdade.cefsa.edu.br::54dca814-9935-43a4-a38b-4d739b08aab0" providerId="AD" clId="Web-{320FF82D-D4B9-6B1C-8C85-7AA93146976E}" dt="2023-09-18T01:42:31.084" v="97" actId="20577"/>
          <ac:spMkLst>
            <pc:docMk/>
            <pc:sldMk cId="4154447412" sldId="852"/>
            <ac:spMk id="3" creationId="{70919EDD-1E36-DD8E-0BE0-A75FB21081EC}"/>
          </ac:spMkLst>
        </pc:spChg>
        <pc:spChg chg="mod">
          <ac:chgData name="OTAVIO ARISTIDES LIMA" userId="S::062190019@faculdade.cefsa.edu.br::54dca814-9935-43a4-a38b-4d739b08aab0" providerId="AD" clId="Web-{320FF82D-D4B9-6B1C-8C85-7AA93146976E}" dt="2023-09-18T01:41:56.910" v="77" actId="20577"/>
          <ac:spMkLst>
            <pc:docMk/>
            <pc:sldMk cId="4154447412" sldId="852"/>
            <ac:spMk id="11" creationId="{C23DF7EF-C574-72EA-D0E0-56ADB1B16E8E}"/>
          </ac:spMkLst>
        </pc:spChg>
      </pc:sldChg>
      <pc:sldChg chg="addSp modSp modTransition">
        <pc:chgData name="OTAVIO ARISTIDES LIMA" userId="S::062190019@faculdade.cefsa.edu.br::54dca814-9935-43a4-a38b-4d739b08aab0" providerId="AD" clId="Web-{320FF82D-D4B9-6B1C-8C85-7AA93146976E}" dt="2023-09-18T01:46:52.108" v="105" actId="1076"/>
        <pc:sldMkLst>
          <pc:docMk/>
          <pc:sldMk cId="3033873236" sldId="853"/>
        </pc:sldMkLst>
        <pc:picChg chg="add mod">
          <ac:chgData name="OTAVIO ARISTIDES LIMA" userId="S::062190019@faculdade.cefsa.edu.br::54dca814-9935-43a4-a38b-4d739b08aab0" providerId="AD" clId="Web-{320FF82D-D4B9-6B1C-8C85-7AA93146976E}" dt="2023-09-18T01:45:07.839" v="100" actId="14100"/>
          <ac:picMkLst>
            <pc:docMk/>
            <pc:sldMk cId="3033873236" sldId="853"/>
            <ac:picMk id="3" creationId="{27CB2F59-2A8A-847B-1199-FF0A2EEB7FEB}"/>
          </ac:picMkLst>
        </pc:picChg>
        <pc:picChg chg="add mod">
          <ac:chgData name="OTAVIO ARISTIDES LIMA" userId="S::062190019@faculdade.cefsa.edu.br::54dca814-9935-43a4-a38b-4d739b08aab0" providerId="AD" clId="Web-{320FF82D-D4B9-6B1C-8C85-7AA93146976E}" dt="2023-09-18T01:46:19.044" v="103" actId="1076"/>
          <ac:picMkLst>
            <pc:docMk/>
            <pc:sldMk cId="3033873236" sldId="853"/>
            <ac:picMk id="5" creationId="{80DFAB7B-B890-F765-BACF-547CFAE3C8B1}"/>
          </ac:picMkLst>
        </pc:picChg>
        <pc:picChg chg="add mod">
          <ac:chgData name="OTAVIO ARISTIDES LIMA" userId="S::062190019@faculdade.cefsa.edu.br::54dca814-9935-43a4-a38b-4d739b08aab0" providerId="AD" clId="Web-{320FF82D-D4B9-6B1C-8C85-7AA93146976E}" dt="2023-09-18T01:46:52.108" v="105" actId="1076"/>
          <ac:picMkLst>
            <pc:docMk/>
            <pc:sldMk cId="3033873236" sldId="853"/>
            <ac:picMk id="6" creationId="{4BD0EB57-6D2A-8877-6484-3951A7363CF8}"/>
          </ac:picMkLst>
        </pc:picChg>
      </pc:sldChg>
      <pc:sldChg chg="addSp delSp modSp modTransition">
        <pc:chgData name="OTAVIO ARISTIDES LIMA" userId="S::062190019@faculdade.cefsa.edu.br::54dca814-9935-43a4-a38b-4d739b08aab0" providerId="AD" clId="Web-{320FF82D-D4B9-6B1C-8C85-7AA93146976E}" dt="2023-09-18T01:48:50.720" v="126"/>
        <pc:sldMkLst>
          <pc:docMk/>
          <pc:sldMk cId="2994377018" sldId="854"/>
        </pc:sldMkLst>
        <pc:spChg chg="del mod">
          <ac:chgData name="OTAVIO ARISTIDES LIMA" userId="S::062190019@faculdade.cefsa.edu.br::54dca814-9935-43a4-a38b-4d739b08aab0" providerId="AD" clId="Web-{320FF82D-D4B9-6B1C-8C85-7AA93146976E}" dt="2023-09-18T01:47:21.218" v="107"/>
          <ac:spMkLst>
            <pc:docMk/>
            <pc:sldMk cId="2994377018" sldId="854"/>
            <ac:spMk id="3" creationId="{70919EDD-1E36-DD8E-0BE0-A75FB21081EC}"/>
          </ac:spMkLst>
        </pc:spChg>
        <pc:spChg chg="add mod">
          <ac:chgData name="OTAVIO ARISTIDES LIMA" userId="S::062190019@faculdade.cefsa.edu.br::54dca814-9935-43a4-a38b-4d739b08aab0" providerId="AD" clId="Web-{320FF82D-D4B9-6B1C-8C85-7AA93146976E}" dt="2023-09-18T01:47:38.031" v="117" actId="1076"/>
          <ac:spMkLst>
            <pc:docMk/>
            <pc:sldMk cId="2994377018" sldId="854"/>
            <ac:spMk id="5" creationId="{D2D39807-BCA6-442B-DCD1-C686EE35E2DE}"/>
          </ac:spMkLst>
        </pc:spChg>
        <pc:picChg chg="add mod">
          <ac:chgData name="OTAVIO ARISTIDES LIMA" userId="S::062190019@faculdade.cefsa.edu.br::54dca814-9935-43a4-a38b-4d739b08aab0" providerId="AD" clId="Web-{320FF82D-D4B9-6B1C-8C85-7AA93146976E}" dt="2023-09-18T01:48:14.844" v="121" actId="1076"/>
          <ac:picMkLst>
            <pc:docMk/>
            <pc:sldMk cId="2994377018" sldId="854"/>
            <ac:picMk id="6" creationId="{8C6ED546-F4A7-2F0A-40CE-1E862744DAEF}"/>
          </ac:picMkLst>
        </pc:picChg>
        <pc:picChg chg="add mod">
          <ac:chgData name="OTAVIO ARISTIDES LIMA" userId="S::062190019@faculdade.cefsa.edu.br::54dca814-9935-43a4-a38b-4d739b08aab0" providerId="AD" clId="Web-{320FF82D-D4B9-6B1C-8C85-7AA93146976E}" dt="2023-09-18T01:48:39.595" v="125" actId="1076"/>
          <ac:picMkLst>
            <pc:docMk/>
            <pc:sldMk cId="2994377018" sldId="854"/>
            <ac:picMk id="7" creationId="{CDDB5A94-D586-DDE2-E20D-5F8A6040A97B}"/>
          </ac:picMkLst>
        </pc:picChg>
      </pc:sldChg>
      <pc:sldChg chg="addSp delSp modSp ord modTransition">
        <pc:chgData name="OTAVIO ARISTIDES LIMA" userId="S::062190019@faculdade.cefsa.edu.br::54dca814-9935-43a4-a38b-4d739b08aab0" providerId="AD" clId="Web-{320FF82D-D4B9-6B1C-8C85-7AA93146976E}" dt="2023-09-18T02:52:51.045" v="167" actId="20577"/>
        <pc:sldMkLst>
          <pc:docMk/>
          <pc:sldMk cId="2150560790" sldId="855"/>
        </pc:sldMkLst>
        <pc:spChg chg="add del">
          <ac:chgData name="OTAVIO ARISTIDES LIMA" userId="S::062190019@faculdade.cefsa.edu.br::54dca814-9935-43a4-a38b-4d739b08aab0" providerId="AD" clId="Web-{320FF82D-D4B9-6B1C-8C85-7AA93146976E}" dt="2023-09-18T02:51:57.059" v="155"/>
          <ac:spMkLst>
            <pc:docMk/>
            <pc:sldMk cId="2150560790" sldId="855"/>
            <ac:spMk id="2" creationId="{FBFDDE1E-307F-6116-6079-2B5A5B4735BB}"/>
          </ac:spMkLst>
        </pc:spChg>
        <pc:spChg chg="add mod">
          <ac:chgData name="OTAVIO ARISTIDES LIMA" userId="S::062190019@faculdade.cefsa.edu.br::54dca814-9935-43a4-a38b-4d739b08aab0" providerId="AD" clId="Web-{320FF82D-D4B9-6B1C-8C85-7AA93146976E}" dt="2023-09-18T02:52:51.045" v="167" actId="20577"/>
          <ac:spMkLst>
            <pc:docMk/>
            <pc:sldMk cId="2150560790" sldId="855"/>
            <ac:spMk id="5" creationId="{E67AFBA5-2A9D-4C0F-0F5E-2D685C9E2915}"/>
          </ac:spMkLst>
        </pc:spChg>
        <pc:spChg chg="mod">
          <ac:chgData name="OTAVIO ARISTIDES LIMA" userId="S::062190019@faculdade.cefsa.edu.br::54dca814-9935-43a4-a38b-4d739b08aab0" providerId="AD" clId="Web-{320FF82D-D4B9-6B1C-8C85-7AA93146976E}" dt="2023-09-18T02:51:44.886" v="153" actId="20577"/>
          <ac:spMkLst>
            <pc:docMk/>
            <pc:sldMk cId="2150560790" sldId="855"/>
            <ac:spMk id="7" creationId="{23CA43B6-E84F-8AC9-3B9D-3DB9D26D535A}"/>
          </ac:spMkLst>
        </pc:spChg>
      </pc:sldChg>
      <pc:sldChg chg="addSp modSp modTransition">
        <pc:chgData name="OTAVIO ARISTIDES LIMA" userId="S::062190019@faculdade.cefsa.edu.br::54dca814-9935-43a4-a38b-4d739b08aab0" providerId="AD" clId="Web-{320FF82D-D4B9-6B1C-8C85-7AA93146976E}" dt="2023-09-18T01:35:28.506" v="15" actId="1076"/>
        <pc:sldMkLst>
          <pc:docMk/>
          <pc:sldMk cId="318226857" sldId="856"/>
        </pc:sldMkLst>
        <pc:spChg chg="mod">
          <ac:chgData name="OTAVIO ARISTIDES LIMA" userId="S::062190019@faculdade.cefsa.edu.br::54dca814-9935-43a4-a38b-4d739b08aab0" providerId="AD" clId="Web-{320FF82D-D4B9-6B1C-8C85-7AA93146976E}" dt="2023-09-18T01:35:20.287" v="13" actId="14100"/>
          <ac:spMkLst>
            <pc:docMk/>
            <pc:sldMk cId="318226857" sldId="856"/>
            <ac:spMk id="11" creationId="{C23DF7EF-C574-72EA-D0E0-56ADB1B16E8E}"/>
          </ac:spMkLst>
        </pc:spChg>
        <pc:picChg chg="add mod">
          <ac:chgData name="OTAVIO ARISTIDES LIMA" userId="S::062190019@faculdade.cefsa.edu.br::54dca814-9935-43a4-a38b-4d739b08aab0" providerId="AD" clId="Web-{320FF82D-D4B9-6B1C-8C85-7AA93146976E}" dt="2023-09-18T01:35:28.506" v="15" actId="1076"/>
          <ac:picMkLst>
            <pc:docMk/>
            <pc:sldMk cId="318226857" sldId="856"/>
            <ac:picMk id="2" creationId="{7AB978F6-1CE0-E896-98D7-FB1FF133FD6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F5C8D-5658-47FA-8883-586462E9E057}" type="datetimeFigureOut">
              <a:rPr lang="pt-BR" smtClean="0"/>
              <a:pPr/>
              <a:t>17/09/2023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D9485-A93D-4515-BC04-F6B3182E02C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517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formações sobre a au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>
            <a:off x="0" y="0"/>
            <a:ext cx="1552575" cy="6858000"/>
          </a:xfrm>
          <a:prstGeom prst="rect">
            <a:avLst/>
          </a:prstGeom>
          <a:solidFill>
            <a:srgbClr val="366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87" y="6010275"/>
            <a:ext cx="1206267" cy="552450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12077700" y="0"/>
            <a:ext cx="114300" cy="2943225"/>
          </a:xfrm>
          <a:prstGeom prst="rect">
            <a:avLst/>
          </a:prstGeom>
          <a:solidFill>
            <a:srgbClr val="366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9239250" y="0"/>
            <a:ext cx="2952750" cy="126225"/>
          </a:xfrm>
          <a:prstGeom prst="rect">
            <a:avLst/>
          </a:prstGeom>
          <a:solidFill>
            <a:srgbClr val="366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93B88A8-EA12-462E-A598-A25DF41E93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34892"/>
            <a:ext cx="1551117" cy="486561"/>
          </a:xfrm>
          <a:prstGeom prst="rect">
            <a:avLst/>
          </a:prstGeom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51D63E10-6726-E8F8-5FC4-3CB9948D209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50" y="6562725"/>
            <a:ext cx="1546167" cy="32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900">
                <a:solidFill>
                  <a:schemeClr val="bg1"/>
                </a:solidFill>
                <a:latin typeface="+mj-lt"/>
              </a:rPr>
              <a:t>Prof.º Me. Valdir Costa</a:t>
            </a:r>
          </a:p>
        </p:txBody>
      </p:sp>
    </p:spTree>
    <p:extLst>
      <p:ext uri="{BB962C8B-B14F-4D97-AF65-F5344CB8AC3E}">
        <p14:creationId xmlns:p14="http://schemas.microsoft.com/office/powerpoint/2010/main" val="1607542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ela de espe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23"/>
          <a:stretch/>
        </p:blipFill>
        <p:spPr>
          <a:xfrm>
            <a:off x="0" y="0"/>
            <a:ext cx="4258962" cy="6858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25" y="5825565"/>
            <a:ext cx="2093040" cy="660960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1104899" y="619125"/>
            <a:ext cx="3154063" cy="1276350"/>
          </a:xfrm>
          <a:prstGeom prst="rect">
            <a:avLst/>
          </a:prstGeom>
          <a:solidFill>
            <a:srgbClr val="333F5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5821320"/>
            <a:ext cx="1473390" cy="674730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1104900" y="619125"/>
            <a:ext cx="104775" cy="1276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 userDrawn="1"/>
        </p:nvSpPr>
        <p:spPr>
          <a:xfrm>
            <a:off x="1393539" y="703302"/>
            <a:ext cx="472028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Estão prontos?</a:t>
            </a:r>
          </a:p>
          <a:p>
            <a:r>
              <a:rPr lang="pt-BR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Nossa aula já vai </a:t>
            </a:r>
          </a:p>
          <a:p>
            <a:r>
              <a:rPr lang="pt-BR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começar!</a:t>
            </a:r>
          </a:p>
        </p:txBody>
      </p:sp>
      <p:grpSp>
        <p:nvGrpSpPr>
          <p:cNvPr id="2" name="Agrupar 1"/>
          <p:cNvGrpSpPr/>
          <p:nvPr userDrawn="1"/>
        </p:nvGrpSpPr>
        <p:grpSpPr>
          <a:xfrm>
            <a:off x="4981575" y="3126248"/>
            <a:ext cx="4720281" cy="2292935"/>
            <a:chOff x="4981575" y="3455768"/>
            <a:chExt cx="4720281" cy="2292935"/>
          </a:xfrm>
        </p:grpSpPr>
        <p:sp>
          <p:nvSpPr>
            <p:cNvPr id="6" name="CaixaDeTexto 5"/>
            <p:cNvSpPr txBox="1"/>
            <p:nvPr userDrawn="1"/>
          </p:nvSpPr>
          <p:spPr>
            <a:xfrm>
              <a:off x="4981575" y="3455768"/>
              <a:ext cx="4720281" cy="2292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b="1" u="none" kern="1200" baseline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   </a:t>
              </a:r>
              <a:r>
                <a:rPr lang="pt-BR" sz="1100" b="1" u="sng" kern="120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ATENÇÃO</a:t>
              </a:r>
            </a:p>
            <a:p>
              <a:endParaRPr lang="pt-BR" sz="11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pt-BR" sz="1100" kern="120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Desligue a webcam e o microfone.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pt-BR" sz="11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pt-BR" sz="1100" kern="120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Lembre-se que as aulas interativas serão disponibilizadas posteriormente. Portanto, não há necessidade de gravá-las.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pt-BR" sz="11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10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 estiver com dificuldades, entre em contato conosco:</a:t>
              </a:r>
            </a:p>
            <a:p>
              <a:r>
                <a:rPr lang="pt-BR" sz="110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E-mail: </a:t>
              </a:r>
              <a:r>
                <a:rPr lang="pt-BR" sz="110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ensinoremoto@cefsa.edu.br</a:t>
              </a:r>
            </a:p>
            <a:p>
              <a:r>
                <a:rPr lang="pt-BR" sz="110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Telefone: 4359-6565 – ramal 6788</a:t>
              </a:r>
            </a:p>
            <a:p>
              <a:endParaRPr lang="pt-BR" sz="11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10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Mais informações:</a:t>
              </a:r>
            </a:p>
            <a:p>
              <a:r>
                <a:rPr lang="pt-BR" sz="1100" u="none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www.ftt.com.br/home/ensino-remoto</a:t>
              </a:r>
            </a:p>
          </p:txBody>
        </p:sp>
        <p:pic>
          <p:nvPicPr>
            <p:cNvPr id="12" name="Picture 6" descr="Atenção Aviso Símbolo - Gráfico vetorial grátis no Pixabay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5538" y="3505198"/>
              <a:ext cx="184999" cy="159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2064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0D7F5-2D6E-454C-962E-FD6E3CAB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6A0057-DAB8-49E3-95A0-74A241CCD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B5BA8B-4D68-478E-8476-04BEEA6A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9944-5B84-437F-BEFF-8A5E33FBDC5C}" type="datetimeFigureOut">
              <a:rPr lang="pt-BR" smtClean="0"/>
              <a:pPr/>
              <a:t>17/09/2023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DA13C3-3487-45D2-AB64-3365F0D5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25253F-B01A-4460-AB0C-EAAE4351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1037-3CD2-4D31-A1DD-591A8DB69FD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03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Tela de espe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23"/>
          <a:stretch/>
        </p:blipFill>
        <p:spPr>
          <a:xfrm>
            <a:off x="0" y="0"/>
            <a:ext cx="4258962" cy="6858000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0" y="28960"/>
            <a:ext cx="4258961" cy="1276350"/>
          </a:xfrm>
          <a:prstGeom prst="rect">
            <a:avLst/>
          </a:prstGeom>
          <a:solidFill>
            <a:srgbClr val="333F5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871" y="6007057"/>
            <a:ext cx="1473390" cy="674730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52388" y="0"/>
            <a:ext cx="104775" cy="1276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CaixaDeTexto 10"/>
          <p:cNvSpPr txBox="1"/>
          <p:nvPr userDrawn="1"/>
        </p:nvSpPr>
        <p:spPr>
          <a:xfrm>
            <a:off x="157163" y="251630"/>
            <a:ext cx="47202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Estão prontos?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Nossa aula já vai começar!</a:t>
            </a:r>
          </a:p>
        </p:txBody>
      </p:sp>
      <p:grpSp>
        <p:nvGrpSpPr>
          <p:cNvPr id="2" name="Agrupar 1"/>
          <p:cNvGrpSpPr/>
          <p:nvPr userDrawn="1"/>
        </p:nvGrpSpPr>
        <p:grpSpPr>
          <a:xfrm>
            <a:off x="4258961" y="1364980"/>
            <a:ext cx="7933039" cy="2699402"/>
            <a:chOff x="4297495" y="1694500"/>
            <a:chExt cx="4778657" cy="2699402"/>
          </a:xfrm>
        </p:grpSpPr>
        <p:sp>
          <p:nvSpPr>
            <p:cNvPr id="6" name="CaixaDeTexto 5"/>
            <p:cNvSpPr txBox="1"/>
            <p:nvPr userDrawn="1"/>
          </p:nvSpPr>
          <p:spPr>
            <a:xfrm>
              <a:off x="4355871" y="1808579"/>
              <a:ext cx="4720281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   </a:t>
              </a:r>
              <a:r>
                <a:rPr kumimoji="0" lang="pt-BR" sz="1800" b="1" i="0" u="sng" strike="noStrike" kern="1200" cap="none" spc="0" normalizeH="0" baseline="0" noProof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ATENÇÃO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Não é permitido gravar, filmar ou fotografar a aula (LGPD).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 uso de celular só é permitido para consulta e acompanhamento do conteúdo da aula via Moodle ou outra situação quando autorizado/solicitado pelo professor.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2" name="Picture 6" descr="Atenção Aviso Símbolo - Gráfico vetorial grátis no Pixabay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495" y="1694500"/>
              <a:ext cx="317836" cy="456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Imagem 12">
            <a:extLst>
              <a:ext uri="{FF2B5EF4-FFF2-40B4-BE49-F238E27FC236}">
                <a16:creationId xmlns:a16="http://schemas.microsoft.com/office/drawing/2014/main" id="{FE44A615-151A-4179-9291-559CB8A3497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556" y="5909954"/>
            <a:ext cx="2114331" cy="7718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723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formações sobre a au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>
            <a:off x="0" y="0"/>
            <a:ext cx="1552575" cy="6858000"/>
          </a:xfrm>
          <a:prstGeom prst="rect">
            <a:avLst/>
          </a:prstGeom>
          <a:solidFill>
            <a:srgbClr val="366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>
              <a:solidFill>
                <a:srgbClr val="FFFF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87" y="6010275"/>
            <a:ext cx="1206267" cy="552450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12077700" y="0"/>
            <a:ext cx="114300" cy="2943225"/>
          </a:xfrm>
          <a:prstGeom prst="rect">
            <a:avLst/>
          </a:prstGeom>
          <a:solidFill>
            <a:srgbClr val="366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9239250" y="0"/>
            <a:ext cx="2952750" cy="126225"/>
          </a:xfrm>
          <a:prstGeom prst="rect">
            <a:avLst/>
          </a:prstGeom>
          <a:solidFill>
            <a:srgbClr val="366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93B88A8-EA12-462E-A598-A25DF41E93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34892"/>
            <a:ext cx="1551117" cy="486561"/>
          </a:xfrm>
          <a:prstGeom prst="rect">
            <a:avLst/>
          </a:prstGeom>
        </p:spPr>
      </p:pic>
      <p:sp>
        <p:nvSpPr>
          <p:cNvPr id="5" name="CaixaDeTexto 4"/>
          <p:cNvSpPr txBox="1"/>
          <p:nvPr userDrawn="1"/>
        </p:nvSpPr>
        <p:spPr>
          <a:xfrm>
            <a:off x="143310" y="6562725"/>
            <a:ext cx="1334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Prof. Me. Valdir C.</a:t>
            </a:r>
          </a:p>
        </p:txBody>
      </p:sp>
    </p:spTree>
    <p:extLst>
      <p:ext uri="{BB962C8B-B14F-4D97-AF65-F5344CB8AC3E}">
        <p14:creationId xmlns:p14="http://schemas.microsoft.com/office/powerpoint/2010/main" val="276279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168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4" r:id="rId2"/>
    <p:sldLayoutId id="214748367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9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ses.usp.br/teses/disponiveis/60/60137/tde-19122019-110835/pt-br.php" TargetMode="External"/><Relationship Id="rId3" Type="http://schemas.openxmlformats.org/officeDocument/2006/relationships/hyperlink" Target="https://www.opastpublishers.com/peer-review/texture-profile-and-design-of-food-product-5564.html" TargetMode="External"/><Relationship Id="rId7" Type="http://schemas.openxmlformats.org/officeDocument/2006/relationships/hyperlink" Target="https://repositorio.utfpr.edu.br/jspui/handle/1/23214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eridapublishers.com/analise-sc/#1568497185094-4ba52532-dc3ae9a3-ca04" TargetMode="External"/><Relationship Id="rId5" Type="http://schemas.openxmlformats.org/officeDocument/2006/relationships/hyperlink" Target="https://repositorio.unesp.br/handle/11449/182084" TargetMode="External"/><Relationship Id="rId4" Type="http://schemas.openxmlformats.org/officeDocument/2006/relationships/hyperlink" Target="https://repositorio.ufsc.br/handle/123456789/191686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>
            <a:extLst>
              <a:ext uri="{FF2B5EF4-FFF2-40B4-BE49-F238E27FC236}">
                <a16:creationId xmlns:a16="http://schemas.microsoft.com/office/drawing/2014/main" id="{32AE91ED-4845-48AD-B999-9DDB6A8C6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983" y="1079256"/>
            <a:ext cx="8785225" cy="5108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ctr"/>
          <a:lstStyle/>
          <a:p>
            <a:pPr algn="ctr">
              <a:defRPr/>
            </a:pPr>
            <a:r>
              <a:rPr lang="pt-BR" altLang="pt-BR" sz="2000" b="1">
                <a:solidFill>
                  <a:schemeClr val="tx2"/>
                </a:solidFill>
                <a:latin typeface="+mj-lt"/>
              </a:rPr>
              <a:t>Trabalho de Conclusão do Curso – ECA9</a:t>
            </a:r>
            <a:endParaRPr lang="pt-BR" altLang="pt-BR" sz="2000" b="1">
              <a:solidFill>
                <a:schemeClr val="tx2"/>
              </a:solidFill>
              <a:latin typeface="+mj-lt"/>
              <a:cs typeface="Arial"/>
            </a:endParaRPr>
          </a:p>
          <a:p>
            <a:pPr algn="ctr">
              <a:defRPr/>
            </a:pPr>
            <a:endParaRPr lang="pt-BR" altLang="pt-BR" sz="2400">
              <a:latin typeface="+mj-lt"/>
            </a:endParaRPr>
          </a:p>
          <a:p>
            <a:pPr algn="ctr">
              <a:defRPr/>
            </a:pPr>
            <a:r>
              <a:rPr lang="pt-BR" sz="2400" b="1">
                <a:solidFill>
                  <a:schemeClr val="tx2"/>
                </a:solidFill>
                <a:ea typeface="+mn-lt"/>
                <a:cs typeface="+mn-lt"/>
              </a:rPr>
              <a:t>Desenvolvimento de um </a:t>
            </a:r>
            <a:r>
              <a:rPr lang="pt-BR" sz="2400" b="1" err="1">
                <a:solidFill>
                  <a:schemeClr val="tx2"/>
                </a:solidFill>
                <a:ea typeface="+mn-lt"/>
                <a:cs typeface="+mn-lt"/>
              </a:rPr>
              <a:t>texturômetro</a:t>
            </a:r>
            <a:r>
              <a:rPr lang="pt-BR" sz="2400" b="1">
                <a:solidFill>
                  <a:schemeClr val="tx2"/>
                </a:solidFill>
                <a:ea typeface="+mn-lt"/>
                <a:cs typeface="+mn-lt"/>
              </a:rPr>
              <a:t>: </a:t>
            </a:r>
            <a:r>
              <a:rPr lang="pt-BR" sz="2400">
                <a:solidFill>
                  <a:schemeClr val="tx2"/>
                </a:solidFill>
                <a:ea typeface="+mn-lt"/>
                <a:cs typeface="+mn-lt"/>
              </a:rPr>
              <a:t>automação e controle de processo metrológico para mensurar propriedades mecânicas na indústria alimentícia</a:t>
            </a:r>
            <a:endParaRPr lang="pt-BR">
              <a:solidFill>
                <a:schemeClr val="tx2"/>
              </a:solidFill>
              <a:cs typeface="Arial"/>
            </a:endParaRPr>
          </a:p>
          <a:p>
            <a:pPr algn="ctr">
              <a:defRPr/>
            </a:pPr>
            <a:br>
              <a:rPr lang="pt-BR" altLang="pt-BR" sz="2400">
                <a:latin typeface="+mj-lt"/>
              </a:rPr>
            </a:br>
            <a:r>
              <a:rPr lang="pt-BR" altLang="pt-BR" sz="2000">
                <a:solidFill>
                  <a:schemeClr val="tx2"/>
                </a:solidFill>
                <a:latin typeface="+mj-lt"/>
              </a:rPr>
              <a:t>Henrique Pavin Pereira – RA 062190023 </a:t>
            </a:r>
            <a:endParaRPr lang="pt-BR" altLang="pt-BR" sz="2000">
              <a:solidFill>
                <a:schemeClr val="tx2"/>
              </a:solidFill>
              <a:latin typeface="+mj-lt"/>
              <a:cs typeface="Arial"/>
            </a:endParaRPr>
          </a:p>
          <a:p>
            <a:pPr algn="ctr">
              <a:defRPr/>
            </a:pPr>
            <a:r>
              <a:rPr lang="pt-BR" altLang="pt-BR" sz="2000">
                <a:solidFill>
                  <a:schemeClr val="tx2"/>
                </a:solidFill>
                <a:latin typeface="+mj-lt"/>
              </a:rPr>
              <a:t>Otavio Aristides Lima– RA 062190019</a:t>
            </a:r>
            <a:endParaRPr lang="pt-BR" altLang="pt-BR" sz="2000">
              <a:solidFill>
                <a:schemeClr val="tx2"/>
              </a:solidFill>
              <a:latin typeface="+mj-lt"/>
              <a:cs typeface="Arial"/>
            </a:endParaRPr>
          </a:p>
          <a:p>
            <a:pPr algn="ctr">
              <a:defRPr/>
            </a:pPr>
            <a:r>
              <a:rPr lang="pt-BR" altLang="pt-BR" sz="2000">
                <a:solidFill>
                  <a:schemeClr val="tx2"/>
                </a:solidFill>
                <a:latin typeface="+mj-lt"/>
              </a:rPr>
              <a:t>Márcio Felipe Pires Mendonça – RA 062190040</a:t>
            </a:r>
            <a:endParaRPr lang="pt-BR" altLang="pt-BR" sz="2000">
              <a:solidFill>
                <a:schemeClr val="tx2"/>
              </a:solidFill>
              <a:latin typeface="+mj-lt"/>
              <a:cs typeface="Arial"/>
            </a:endParaRPr>
          </a:p>
          <a:p>
            <a:pPr algn="ctr">
              <a:defRPr/>
            </a:pPr>
            <a:r>
              <a:rPr lang="pt-BR" altLang="pt-BR" sz="2000">
                <a:solidFill>
                  <a:schemeClr val="tx2"/>
                </a:solidFill>
                <a:latin typeface="+mj-lt"/>
              </a:rPr>
              <a:t>Mateus Quintino Gama – RA 062190003</a:t>
            </a:r>
            <a:endParaRPr lang="pt-BR" altLang="pt-BR" sz="2000">
              <a:solidFill>
                <a:schemeClr val="tx2"/>
              </a:solidFill>
              <a:latin typeface="+mj-lt"/>
              <a:cs typeface="Arial"/>
            </a:endParaRPr>
          </a:p>
          <a:p>
            <a:pPr algn="ctr">
              <a:defRPr/>
            </a:pPr>
            <a:r>
              <a:rPr lang="pt-BR" altLang="pt-BR" sz="2000">
                <a:solidFill>
                  <a:schemeClr val="tx2"/>
                </a:solidFill>
                <a:latin typeface="+mj-lt"/>
              </a:rPr>
              <a:t>Matheus </a:t>
            </a:r>
            <a:r>
              <a:rPr lang="pt-BR" altLang="pt-BR" sz="2000" err="1">
                <a:solidFill>
                  <a:schemeClr val="tx2"/>
                </a:solidFill>
                <a:latin typeface="+mj-lt"/>
              </a:rPr>
              <a:t>Atanazio</a:t>
            </a:r>
            <a:r>
              <a:rPr lang="pt-BR" altLang="pt-BR" sz="2000">
                <a:solidFill>
                  <a:schemeClr val="tx2"/>
                </a:solidFill>
                <a:latin typeface="+mj-lt"/>
              </a:rPr>
              <a:t> Pereira– RA 062190036</a:t>
            </a:r>
            <a:endParaRPr lang="pt-BR" altLang="pt-BR" sz="2000">
              <a:solidFill>
                <a:schemeClr val="tx2"/>
              </a:solidFill>
              <a:latin typeface="+mj-lt"/>
              <a:cs typeface="Arial"/>
            </a:endParaRPr>
          </a:p>
          <a:p>
            <a:pPr algn="ctr">
              <a:defRPr/>
            </a:pPr>
            <a:endParaRPr lang="pt-BR" altLang="pt-BR" sz="2400">
              <a:solidFill>
                <a:schemeClr val="tx2"/>
              </a:solidFill>
              <a:latin typeface="+mj-lt"/>
            </a:endParaRPr>
          </a:p>
          <a:p>
            <a:pPr algn="ctr">
              <a:defRPr/>
            </a:pPr>
            <a:r>
              <a:rPr lang="pt-BR" altLang="pt-BR" sz="2000">
                <a:solidFill>
                  <a:schemeClr val="tx2"/>
                </a:solidFill>
                <a:latin typeface="+mj-lt"/>
              </a:rPr>
              <a:t>2º semestre – 2023</a:t>
            </a:r>
            <a:endParaRPr lang="pt-BR" altLang="pt-BR" sz="2000">
              <a:solidFill>
                <a:schemeClr val="tx2"/>
              </a:solidFill>
              <a:latin typeface="+mj-lt"/>
              <a:cs typeface="Arial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7DFAC8F-986E-47A2-8A19-49643250E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1439" y="214313"/>
            <a:ext cx="5572125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ctr"/>
          <a:lstStyle/>
          <a:p>
            <a:pPr algn="ctr">
              <a:defRPr/>
            </a:pPr>
            <a:r>
              <a:rPr lang="pt-BR" altLang="pt-BR" b="1">
                <a:solidFill>
                  <a:schemeClr val="tx2"/>
                </a:solidFill>
                <a:latin typeface="+mj-lt"/>
              </a:rPr>
              <a:t>Faculdade Engenheiro Salvador Arena – FESA</a:t>
            </a:r>
            <a:endParaRPr lang="pt-BR" altLang="pt-BR" b="1">
              <a:solidFill>
                <a:schemeClr val="tx2"/>
              </a:solidFill>
              <a:latin typeface="+mj-lt"/>
              <a:cs typeface="Arial"/>
            </a:endParaRPr>
          </a:p>
          <a:p>
            <a:pPr algn="ctr">
              <a:defRPr/>
            </a:pPr>
            <a:r>
              <a:rPr lang="pt-BR" altLang="pt-BR" b="1">
                <a:solidFill>
                  <a:schemeClr val="tx2"/>
                </a:solidFill>
                <a:latin typeface="+mj-lt"/>
              </a:rPr>
              <a:t>Engenharia de Controle e Automação</a:t>
            </a:r>
            <a:endParaRPr lang="pt-BR" altLang="pt-BR" b="1">
              <a:solidFill>
                <a:schemeClr val="tx2"/>
              </a:solidFill>
              <a:latin typeface="+mj-lt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458" y="6641224"/>
            <a:ext cx="1393560" cy="216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0919EDD-1E36-DD8E-0BE0-A75FB21081EC}"/>
              </a:ext>
            </a:extLst>
          </p:cNvPr>
          <p:cNvSpPr txBox="1"/>
          <p:nvPr/>
        </p:nvSpPr>
        <p:spPr>
          <a:xfrm>
            <a:off x="2020590" y="220781"/>
            <a:ext cx="754313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>
                <a:solidFill>
                  <a:schemeClr val="tx2"/>
                </a:solidFill>
                <a:latin typeface="+mj-lt"/>
              </a:rPr>
              <a:t>Indústria de Alimentos e Qualidade</a:t>
            </a:r>
            <a:endParaRPr lang="pt-BR" sz="2400" b="1">
              <a:solidFill>
                <a:schemeClr val="tx2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49F7018-4EAB-9B0B-58EB-DB346C961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458" y="6641224"/>
            <a:ext cx="1393560" cy="216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Imagem 5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05D5AE2C-ACB1-18E2-3C07-92B97FB27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237" y="866419"/>
            <a:ext cx="3771567" cy="2349114"/>
          </a:xfrm>
          <a:prstGeom prst="rect">
            <a:avLst/>
          </a:prstGeom>
        </p:spPr>
      </p:pic>
      <p:pic>
        <p:nvPicPr>
          <p:cNvPr id="9" name="Imagem 8" descr="Uma imagem contendo Texto&#10;&#10;Descrição gerada automaticamente">
            <a:extLst>
              <a:ext uri="{FF2B5EF4-FFF2-40B4-BE49-F238E27FC236}">
                <a16:creationId xmlns:a16="http://schemas.microsoft.com/office/drawing/2014/main" id="{6D165C9D-6645-BB63-6A61-0754D8E70B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99" r="35532" b="562"/>
          <a:stretch/>
        </p:blipFill>
        <p:spPr>
          <a:xfrm>
            <a:off x="5672237" y="3399506"/>
            <a:ext cx="3809170" cy="320821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23DF7EF-C574-72EA-D0E0-56ADB1B16E8E}"/>
              </a:ext>
            </a:extLst>
          </p:cNvPr>
          <p:cNvSpPr txBox="1"/>
          <p:nvPr/>
        </p:nvSpPr>
        <p:spPr>
          <a:xfrm>
            <a:off x="1847773" y="875443"/>
            <a:ext cx="3612443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pt-BR">
                <a:solidFill>
                  <a:schemeClr val="tx2"/>
                </a:solidFill>
                <a:cs typeface="Arial"/>
              </a:rPr>
              <a:t>Setor possui posição de destaque na economia nacional</a:t>
            </a:r>
            <a:endParaRPr lang="pt-BR"/>
          </a:p>
          <a:p>
            <a:pPr marL="285750" indent="-285750" algn="just">
              <a:buFont typeface="Arial"/>
              <a:buChar char="•"/>
            </a:pPr>
            <a:endParaRPr lang="pt-BR">
              <a:solidFill>
                <a:schemeClr val="tx2"/>
              </a:solidFill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pt-BR">
                <a:solidFill>
                  <a:schemeClr val="tx2"/>
                </a:solidFill>
                <a:cs typeface="Arial"/>
              </a:rPr>
              <a:t>Brasil é um dos principais players globais em exportação de produtos alimentícios</a:t>
            </a:r>
          </a:p>
          <a:p>
            <a:pPr marL="285750" indent="-285750" algn="just">
              <a:buFont typeface="Arial"/>
              <a:buChar char="•"/>
            </a:pPr>
            <a:endParaRPr lang="pt-BR">
              <a:solidFill>
                <a:schemeClr val="tx2"/>
              </a:solidFill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pt-BR">
                <a:solidFill>
                  <a:schemeClr val="tx2"/>
                </a:solidFill>
                <a:cs typeface="Arial"/>
              </a:rPr>
              <a:t>Controle de qualidade nos alimentos é fator crítico para garantir a satisfação do cliente</a:t>
            </a:r>
          </a:p>
          <a:p>
            <a:pPr marL="285750" indent="-285750" algn="just">
              <a:buFont typeface="Arial"/>
              <a:buChar char="•"/>
            </a:pPr>
            <a:endParaRPr lang="pt-BR">
              <a:solidFill>
                <a:schemeClr val="tx2"/>
              </a:solidFill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pt-BR">
                <a:solidFill>
                  <a:schemeClr val="tx2"/>
                </a:solidFill>
                <a:cs typeface="Arial"/>
              </a:rPr>
              <a:t>Existe diversos parâmetros e variáveis relevantes que os produtos possuem e precisam ser controlados e notados</a:t>
            </a:r>
          </a:p>
          <a:p>
            <a:pPr marL="742950" lvl="1" indent="-285750" algn="just">
              <a:buFont typeface="Arial"/>
              <a:buChar char="•"/>
            </a:pPr>
            <a:r>
              <a:rPr lang="pt-BR">
                <a:solidFill>
                  <a:schemeClr val="tx2"/>
                </a:solidFill>
                <a:cs typeface="Arial"/>
              </a:rPr>
              <a:t>Doce, amargo, azedo, macio, duro, salgado, etc.</a:t>
            </a:r>
          </a:p>
        </p:txBody>
      </p:sp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BD99C95E-C7AA-4A9F-2DEE-1A3FD1D432E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4" r="16666"/>
          <a:stretch/>
        </p:blipFill>
        <p:spPr>
          <a:xfrm>
            <a:off x="9693428" y="4201337"/>
            <a:ext cx="2155788" cy="2181536"/>
          </a:xfrm>
          <a:prstGeom prst="rect">
            <a:avLst/>
          </a:prstGeom>
        </p:spPr>
      </p:pic>
      <p:pic>
        <p:nvPicPr>
          <p:cNvPr id="5" name="Imagem 4" descr="Frutas em cima da mesa&#10;&#10;Descrição gerada automaticamente">
            <a:extLst>
              <a:ext uri="{FF2B5EF4-FFF2-40B4-BE49-F238E27FC236}">
                <a16:creationId xmlns:a16="http://schemas.microsoft.com/office/drawing/2014/main" id="{A3ABB44B-BE60-DA07-FD72-1912148425F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230" r="21366"/>
          <a:stretch/>
        </p:blipFill>
        <p:spPr>
          <a:xfrm>
            <a:off x="9618159" y="1486618"/>
            <a:ext cx="2306326" cy="234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9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918B50D-844A-220C-1D0E-07D8652A2D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30" t="-136" r="11258"/>
          <a:stretch/>
        </p:blipFill>
        <p:spPr>
          <a:xfrm>
            <a:off x="7458090" y="521293"/>
            <a:ext cx="4302969" cy="625035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0919EDD-1E36-DD8E-0BE0-A75FB21081EC}"/>
              </a:ext>
            </a:extLst>
          </p:cNvPr>
          <p:cNvSpPr txBox="1"/>
          <p:nvPr/>
        </p:nvSpPr>
        <p:spPr>
          <a:xfrm>
            <a:off x="2034141" y="290460"/>
            <a:ext cx="539954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altLang="pt-BR" sz="2400" b="1">
                <a:solidFill>
                  <a:schemeClr val="tx2"/>
                </a:solidFill>
                <a:latin typeface="+mj-lt"/>
              </a:rPr>
              <a:t>Análise Sensorial x Instrumental</a:t>
            </a:r>
            <a:endParaRPr lang="pt-BR" sz="2400" b="1">
              <a:solidFill>
                <a:schemeClr val="tx2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49F7018-4EAB-9B0B-58EB-DB346C961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458" y="6641224"/>
            <a:ext cx="1393560" cy="216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23DF7EF-C574-72EA-D0E0-56ADB1B16E8E}"/>
              </a:ext>
            </a:extLst>
          </p:cNvPr>
          <p:cNvSpPr txBox="1"/>
          <p:nvPr/>
        </p:nvSpPr>
        <p:spPr>
          <a:xfrm>
            <a:off x="1909704" y="870702"/>
            <a:ext cx="5945142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tx2"/>
                </a:solidFill>
                <a:cs typeface="Arial"/>
              </a:rPr>
              <a:t>São utilizados métodos de análise sensorial para analisar características de alimentos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tx2"/>
                </a:solidFill>
                <a:cs typeface="Arial"/>
              </a:rPr>
              <a:t>Muitas características ainda não possuem métodos instrumentais para mensurar</a:t>
            </a:r>
          </a:p>
          <a:p>
            <a:pPr marL="285750" indent="-285750">
              <a:buFont typeface="Arial"/>
              <a:buChar char="•"/>
            </a:pPr>
            <a:r>
              <a:rPr lang="pt-BR">
                <a:solidFill>
                  <a:schemeClr val="tx2"/>
                </a:solidFill>
                <a:cs typeface="Arial"/>
              </a:rPr>
              <a:t>Análise sensorial é subjetiva, propensa as experiências de cada indivíduo</a:t>
            </a:r>
          </a:p>
          <a:p>
            <a:pPr marL="285750" indent="-285750">
              <a:buFont typeface="Arial"/>
              <a:buChar char="•"/>
            </a:pPr>
            <a:r>
              <a:rPr lang="pt-BR" err="1">
                <a:solidFill>
                  <a:schemeClr val="tx2"/>
                </a:solidFill>
                <a:cs typeface="Arial"/>
              </a:rPr>
              <a:t>Texturômetro</a:t>
            </a:r>
            <a:r>
              <a:rPr lang="pt-BR">
                <a:solidFill>
                  <a:schemeClr val="tx2"/>
                </a:solidFill>
                <a:cs typeface="Arial"/>
              </a:rPr>
              <a:t> analisa características mecânicas do corpo material trazendo dados numéricos que podem ser analisados.</a:t>
            </a:r>
          </a:p>
        </p:txBody>
      </p:sp>
      <p:pic>
        <p:nvPicPr>
          <p:cNvPr id="10" name="Imagem 9" descr="Mulher escovando os dentes em frente ao espelho&#10;&#10;Descrição gerada automaticamente com confiança média">
            <a:extLst>
              <a:ext uri="{FF2B5EF4-FFF2-40B4-BE49-F238E27FC236}">
                <a16:creationId xmlns:a16="http://schemas.microsoft.com/office/drawing/2014/main" id="{63325C30-583B-E9D8-FB75-48598FFDF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157" y="3530503"/>
            <a:ext cx="4857508" cy="303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6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0919EDD-1E36-DD8E-0BE0-A75FB21081EC}"/>
              </a:ext>
            </a:extLst>
          </p:cNvPr>
          <p:cNvSpPr txBox="1"/>
          <p:nvPr/>
        </p:nvSpPr>
        <p:spPr>
          <a:xfrm>
            <a:off x="1825720" y="476322"/>
            <a:ext cx="311921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 err="1">
                <a:solidFill>
                  <a:schemeClr val="tx2"/>
                </a:solidFill>
              </a:rPr>
              <a:t>Texturômetro</a:t>
            </a:r>
            <a:endParaRPr lang="pt-BR" sz="2400" b="1">
              <a:solidFill>
                <a:schemeClr val="tx2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49F7018-4EAB-9B0B-58EB-DB346C961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458" y="6641224"/>
            <a:ext cx="1393560" cy="216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23DF7EF-C574-72EA-D0E0-56ADB1B16E8E}"/>
              </a:ext>
            </a:extLst>
          </p:cNvPr>
          <p:cNvSpPr txBox="1"/>
          <p:nvPr/>
        </p:nvSpPr>
        <p:spPr>
          <a:xfrm>
            <a:off x="1610347" y="1120488"/>
            <a:ext cx="4093228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>
                <a:solidFill>
                  <a:schemeClr val="tx2"/>
                </a:solidFill>
                <a:cs typeface="Arial"/>
              </a:rPr>
              <a:t>Os principais </a:t>
            </a:r>
            <a:r>
              <a:rPr lang="pt-BR" err="1">
                <a:solidFill>
                  <a:schemeClr val="tx2"/>
                </a:solidFill>
                <a:cs typeface="Arial"/>
              </a:rPr>
              <a:t>texturômetros</a:t>
            </a:r>
            <a:r>
              <a:rPr lang="pt-BR">
                <a:solidFill>
                  <a:schemeClr val="tx2"/>
                </a:solidFill>
                <a:cs typeface="Arial"/>
              </a:rPr>
              <a:t> atuais seguem o mesmo princípio</a:t>
            </a:r>
          </a:p>
          <a:p>
            <a:pPr marL="285750" indent="-285750">
              <a:buFont typeface="Arial"/>
              <a:buChar char="•"/>
            </a:pPr>
            <a:endParaRPr lang="pt-BR">
              <a:solidFill>
                <a:schemeClr val="tx2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pt-BR" err="1">
                <a:solidFill>
                  <a:schemeClr val="tx2"/>
                </a:solidFill>
                <a:cs typeface="Arial"/>
              </a:rPr>
              <a:t>Texturômetro</a:t>
            </a:r>
            <a:r>
              <a:rPr lang="pt-BR">
                <a:solidFill>
                  <a:schemeClr val="tx2"/>
                </a:solidFill>
                <a:cs typeface="Arial"/>
              </a:rPr>
              <a:t> analisa o corpo através de uma célula de carga, que quantifica a força durante o ensaio.</a:t>
            </a:r>
          </a:p>
          <a:p>
            <a:pPr marL="285750" indent="-285750">
              <a:buFont typeface="Arial"/>
              <a:buChar char="•"/>
            </a:pPr>
            <a:endParaRPr lang="pt-BR">
              <a:solidFill>
                <a:schemeClr val="tx2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pt-BR">
                <a:solidFill>
                  <a:schemeClr val="tx2"/>
                </a:solidFill>
                <a:cs typeface="Arial"/>
              </a:rPr>
              <a:t>Existem diversos tipos de teste e métodos diferentes, como compressão, tração, flexão, cisalhamento, penetração e TPA (Texture Profile </a:t>
            </a:r>
            <a:r>
              <a:rPr lang="pt-BR" err="1">
                <a:solidFill>
                  <a:schemeClr val="tx2"/>
                </a:solidFill>
                <a:cs typeface="Arial"/>
              </a:rPr>
              <a:t>Analysis</a:t>
            </a:r>
            <a:r>
              <a:rPr lang="pt-BR">
                <a:solidFill>
                  <a:schemeClr val="tx2"/>
                </a:solidFill>
                <a:cs typeface="Arial"/>
              </a:rPr>
              <a:t>).</a:t>
            </a:r>
          </a:p>
          <a:p>
            <a:pPr marL="285750" indent="-285750">
              <a:buFont typeface="Arial"/>
              <a:buChar char="•"/>
            </a:pPr>
            <a:endParaRPr lang="pt-BR">
              <a:solidFill>
                <a:schemeClr val="tx2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pt-BR">
                <a:solidFill>
                  <a:schemeClr val="tx2"/>
                </a:solidFill>
                <a:cs typeface="Arial"/>
              </a:rPr>
              <a:t>Para cada tipo de teste existe uma </a:t>
            </a:r>
            <a:r>
              <a:rPr lang="pt-BR" err="1">
                <a:solidFill>
                  <a:schemeClr val="tx2"/>
                </a:solidFill>
                <a:cs typeface="Arial"/>
              </a:rPr>
              <a:t>probe</a:t>
            </a:r>
            <a:r>
              <a:rPr lang="pt-BR">
                <a:solidFill>
                  <a:schemeClr val="tx2"/>
                </a:solidFill>
                <a:cs typeface="Arial"/>
              </a:rPr>
              <a:t> indicada, possuindo formatos diversos, como cônica, cilíndrica, lâmina, esférica, etc.</a:t>
            </a:r>
          </a:p>
          <a:p>
            <a:pPr marL="285750" indent="-285750">
              <a:buFont typeface="Arial"/>
              <a:buChar char="•"/>
            </a:pPr>
            <a:endParaRPr lang="pt-BR">
              <a:solidFill>
                <a:schemeClr val="tx2"/>
              </a:solidFill>
              <a:cs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20C88A4-91E1-7697-5E23-7D12541C0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29" y="1045427"/>
            <a:ext cx="6036127" cy="45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5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0919EDD-1E36-DD8E-0BE0-A75FB21081EC}"/>
              </a:ext>
            </a:extLst>
          </p:cNvPr>
          <p:cNvSpPr txBox="1"/>
          <p:nvPr/>
        </p:nvSpPr>
        <p:spPr>
          <a:xfrm>
            <a:off x="1825720" y="476322"/>
            <a:ext cx="311921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>
                <a:solidFill>
                  <a:schemeClr val="tx2"/>
                </a:solidFill>
              </a:rPr>
              <a:t>Objetivos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49F7018-4EAB-9B0B-58EB-DB346C961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458" y="6641224"/>
            <a:ext cx="1393560" cy="216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23DF7EF-C574-72EA-D0E0-56ADB1B16E8E}"/>
              </a:ext>
            </a:extLst>
          </p:cNvPr>
          <p:cNvSpPr txBox="1"/>
          <p:nvPr/>
        </p:nvSpPr>
        <p:spPr>
          <a:xfrm>
            <a:off x="1825720" y="1071919"/>
            <a:ext cx="5856713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>
                <a:solidFill>
                  <a:schemeClr val="tx2"/>
                </a:solidFill>
                <a:cs typeface="Arial"/>
              </a:rPr>
              <a:t>Desenvolver um </a:t>
            </a:r>
            <a:r>
              <a:rPr lang="pt-BR" err="1">
                <a:solidFill>
                  <a:schemeClr val="tx2"/>
                </a:solidFill>
                <a:cs typeface="Arial"/>
              </a:rPr>
              <a:t>texturômetro</a:t>
            </a:r>
            <a:r>
              <a:rPr lang="pt-BR">
                <a:solidFill>
                  <a:schemeClr val="tx2"/>
                </a:solidFill>
                <a:cs typeface="Arial"/>
              </a:rPr>
              <a:t> para fins acadêmicos-industriais visando sua utilização, inicialmente nos laboratórios de alimentos</a:t>
            </a:r>
          </a:p>
          <a:p>
            <a:pPr marL="285750" indent="-285750">
              <a:buFont typeface="Arial"/>
              <a:buChar char="•"/>
            </a:pPr>
            <a:endParaRPr lang="pt-BR">
              <a:solidFill>
                <a:schemeClr val="tx2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pt-BR" err="1">
                <a:solidFill>
                  <a:schemeClr val="tx2"/>
                </a:solidFill>
                <a:cs typeface="Arial"/>
              </a:rPr>
              <a:t>Texturômetro</a:t>
            </a:r>
            <a:r>
              <a:rPr lang="pt-BR">
                <a:solidFill>
                  <a:schemeClr val="tx2"/>
                </a:solidFill>
                <a:cs typeface="Arial"/>
              </a:rPr>
              <a:t> proposto terá o foco inicial de em analisar pães e frutas por compressão e penetração.</a:t>
            </a:r>
          </a:p>
          <a:p>
            <a:pPr marL="285750" indent="-285750">
              <a:buFont typeface="Arial"/>
              <a:buChar char="•"/>
            </a:pPr>
            <a:endParaRPr lang="pt-BR">
              <a:solidFill>
                <a:schemeClr val="tx2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pt-BR">
                <a:solidFill>
                  <a:schemeClr val="tx2"/>
                </a:solidFill>
                <a:cs typeface="Arial"/>
              </a:rPr>
              <a:t>Desenvolver um software com interface amigável e intuitiva para a operação do dispositivo, capaz de traçar os gráficos do ensaio e armazenar os dados coletados</a:t>
            </a:r>
          </a:p>
          <a:p>
            <a:pPr marL="285750" indent="-285750">
              <a:buFont typeface="Arial"/>
              <a:buChar char="•"/>
            </a:pPr>
            <a:endParaRPr lang="pt-BR">
              <a:solidFill>
                <a:schemeClr val="tx2"/>
              </a:solidFill>
              <a:cs typeface="Arial"/>
            </a:endParaRPr>
          </a:p>
        </p:txBody>
      </p:sp>
      <p:pic>
        <p:nvPicPr>
          <p:cNvPr id="2" name="Imagem 1" descr="Uma imagem contendo no interior, mesa, quarto, pequeno&#10;&#10;Descrição gerada automaticamente">
            <a:extLst>
              <a:ext uri="{FF2B5EF4-FFF2-40B4-BE49-F238E27FC236}">
                <a16:creationId xmlns:a16="http://schemas.microsoft.com/office/drawing/2014/main" id="{7AB978F6-1CE0-E896-98D7-FB1FF133F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160" y="490260"/>
            <a:ext cx="4019043" cy="594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0919EDD-1E36-DD8E-0BE0-A75FB21081EC}"/>
              </a:ext>
            </a:extLst>
          </p:cNvPr>
          <p:cNvSpPr txBox="1"/>
          <p:nvPr/>
        </p:nvSpPr>
        <p:spPr>
          <a:xfrm>
            <a:off x="1825720" y="476322"/>
            <a:ext cx="311921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>
                <a:solidFill>
                  <a:schemeClr val="tx2"/>
                </a:solidFill>
              </a:rPr>
              <a:t>Tipos de Testes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49F7018-4EAB-9B0B-58EB-DB346C961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458" y="6641224"/>
            <a:ext cx="1393560" cy="216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DD89254-CC54-17A8-E6EE-7221C5090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5005"/>
            <a:ext cx="5416003" cy="357642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3CA43B6-E84F-8AC9-3B9D-3DB9D26D535A}"/>
              </a:ext>
            </a:extLst>
          </p:cNvPr>
          <p:cNvSpPr txBox="1"/>
          <p:nvPr/>
        </p:nvSpPr>
        <p:spPr>
          <a:xfrm>
            <a:off x="2002772" y="999162"/>
            <a:ext cx="4093228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pt-BR">
                <a:solidFill>
                  <a:schemeClr val="tx2"/>
                </a:solidFill>
                <a:cs typeface="Arial"/>
              </a:rPr>
              <a:t>Compressão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pt-BR">
                <a:solidFill>
                  <a:schemeClr val="tx2"/>
                </a:solidFill>
                <a:cs typeface="Arial"/>
              </a:rPr>
              <a:t>Cisalhamento</a:t>
            </a:r>
            <a:endParaRPr lang="pt-BR">
              <a:solidFill>
                <a:schemeClr val="tx2"/>
              </a:solidFill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pt-BR">
                <a:solidFill>
                  <a:schemeClr val="tx2"/>
                </a:solidFill>
                <a:cs typeface="Arial"/>
              </a:rPr>
              <a:t>Penetração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pt-BR">
                <a:solidFill>
                  <a:schemeClr val="tx2"/>
                </a:solidFill>
                <a:cs typeface="Arial"/>
              </a:rPr>
              <a:t>Tração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pt-BR">
                <a:solidFill>
                  <a:schemeClr val="tx2"/>
                </a:solidFill>
                <a:cs typeface="Arial"/>
              </a:rPr>
              <a:t>Flexão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pt-BR">
                <a:solidFill>
                  <a:schemeClr val="tx2"/>
                </a:solidFill>
                <a:cs typeface="Arial"/>
              </a:rPr>
              <a:t>Extrusão</a:t>
            </a:r>
          </a:p>
          <a:p>
            <a:pPr>
              <a:lnSpc>
                <a:spcPct val="200000"/>
              </a:lnSpc>
            </a:pPr>
            <a:endParaRPr lang="pt-BR">
              <a:solidFill>
                <a:schemeClr val="tx2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>
              <a:solidFill>
                <a:schemeClr val="tx2"/>
              </a:solidFill>
              <a:cs typeface="Arial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B723034-B78C-E658-7DB0-E3D4392AE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475" y="3878565"/>
            <a:ext cx="7926528" cy="2858178"/>
          </a:xfrm>
          <a:prstGeom prst="rect">
            <a:avLst/>
          </a:prstGeom>
        </p:spPr>
      </p:pic>
      <p:sp>
        <p:nvSpPr>
          <p:cNvPr id="5" name="Estrela: 5 Pontas 4">
            <a:extLst>
              <a:ext uri="{FF2B5EF4-FFF2-40B4-BE49-F238E27FC236}">
                <a16:creationId xmlns:a16="http://schemas.microsoft.com/office/drawing/2014/main" id="{E67AFBA5-2A9D-4C0F-0F5E-2D685C9E2915}"/>
              </a:ext>
            </a:extLst>
          </p:cNvPr>
          <p:cNvSpPr/>
          <p:nvPr/>
        </p:nvSpPr>
        <p:spPr>
          <a:xfrm>
            <a:off x="1715192" y="4635730"/>
            <a:ext cx="1870363" cy="1690254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cs typeface="Arial"/>
              </a:rPr>
              <a:t>TPA</a:t>
            </a:r>
            <a:endParaRPr lang="pt-BR" b="1"/>
          </a:p>
        </p:txBody>
      </p:sp>
    </p:spTree>
    <p:extLst>
      <p:ext uri="{BB962C8B-B14F-4D97-AF65-F5344CB8AC3E}">
        <p14:creationId xmlns:p14="http://schemas.microsoft.com/office/powerpoint/2010/main" val="215056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0919EDD-1E36-DD8E-0BE0-A75FB21081EC}"/>
              </a:ext>
            </a:extLst>
          </p:cNvPr>
          <p:cNvSpPr txBox="1"/>
          <p:nvPr/>
        </p:nvSpPr>
        <p:spPr>
          <a:xfrm>
            <a:off x="2155502" y="447319"/>
            <a:ext cx="443539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altLang="pt-BR" sz="2400" b="1">
                <a:solidFill>
                  <a:schemeClr val="tx2"/>
                </a:solidFill>
                <a:latin typeface="+mj-lt"/>
              </a:rPr>
              <a:t>Referências bibliográficas</a:t>
            </a:r>
            <a:endParaRPr lang="pt-BR" altLang="pt-BR" sz="2400" b="1" err="1">
              <a:solidFill>
                <a:schemeClr val="tx2"/>
              </a:solidFill>
              <a:cs typeface="Arial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49F7018-4EAB-9B0B-58EB-DB346C961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458" y="6641224"/>
            <a:ext cx="1393560" cy="216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23DF7EF-C574-72EA-D0E0-56ADB1B16E8E}"/>
              </a:ext>
            </a:extLst>
          </p:cNvPr>
          <p:cNvSpPr txBox="1"/>
          <p:nvPr/>
        </p:nvSpPr>
        <p:spPr>
          <a:xfrm>
            <a:off x="1849744" y="978135"/>
            <a:ext cx="9557771" cy="57246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ea typeface="+mn-lt"/>
                <a:cs typeface="+mn-lt"/>
              </a:rPr>
              <a:t>ABIA. </a:t>
            </a:r>
            <a:r>
              <a:rPr lang="pt-BR" sz="1400" b="1">
                <a:solidFill>
                  <a:srgbClr val="000000"/>
                </a:solidFill>
                <a:ea typeface="+mn-lt"/>
                <a:cs typeface="+mn-lt"/>
              </a:rPr>
              <a:t>Relatório Anual da Associação Brasileira da Indústria de Alimentos 2023:</a:t>
            </a:r>
            <a:r>
              <a:rPr lang="pt-BR" sz="1400">
                <a:solidFill>
                  <a:srgbClr val="000000"/>
                </a:solidFill>
                <a:ea typeface="+mn-lt"/>
                <a:cs typeface="+mn-lt"/>
              </a:rPr>
              <a:t> Exercício 2022. São Paulo: ABIA, 2023a. 34p.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Arial"/>
                <a:ea typeface="+mn-lt"/>
                <a:cs typeface="Times New Roman"/>
              </a:rPr>
              <a:t>ALEMU, T. Texture Profile and Design of Food Product. </a:t>
            </a:r>
            <a:r>
              <a:rPr lang="en-US" sz="1400" b="1">
                <a:solidFill>
                  <a:srgbClr val="000000"/>
                </a:solidFill>
                <a:latin typeface="Arial"/>
                <a:ea typeface="+mn-lt"/>
                <a:cs typeface="Times New Roman"/>
              </a:rPr>
              <a:t>Journal of Agriculture and Horticulture Research</a:t>
            </a:r>
            <a:r>
              <a:rPr lang="en-US" sz="1400">
                <a:solidFill>
                  <a:srgbClr val="000000"/>
                </a:solidFill>
                <a:latin typeface="Arial"/>
                <a:ea typeface="+mn-lt"/>
                <a:cs typeface="Times New Roman"/>
              </a:rPr>
              <a:t>, [S.L.], v. 6, n. 2, p. 272-281, </a:t>
            </a:r>
            <a:r>
              <a:rPr lang="en-US" sz="1400" err="1">
                <a:solidFill>
                  <a:srgbClr val="000000"/>
                </a:solidFill>
                <a:latin typeface="Arial"/>
                <a:ea typeface="+mn-lt"/>
                <a:cs typeface="Times New Roman"/>
              </a:rPr>
              <a:t>maio</a:t>
            </a:r>
            <a:r>
              <a:rPr lang="en-US" sz="1400">
                <a:solidFill>
                  <a:srgbClr val="000000"/>
                </a:solidFill>
                <a:latin typeface="Arial"/>
                <a:ea typeface="+mn-lt"/>
                <a:cs typeface="Times New Roman"/>
              </a:rPr>
              <a:t> 2023. </a:t>
            </a:r>
            <a:r>
              <a:rPr lang="pt-BR" sz="1400">
                <a:solidFill>
                  <a:srgbClr val="000000"/>
                </a:solidFill>
                <a:latin typeface="Arial"/>
                <a:ea typeface="+mn-lt"/>
                <a:cs typeface="Times New Roman"/>
              </a:rPr>
              <a:t>Disponível em: </a:t>
            </a:r>
            <a:r>
              <a:rPr lang="pt-BR" sz="1400">
                <a:solidFill>
                  <a:srgbClr val="000000"/>
                </a:solidFill>
                <a:latin typeface="Arial"/>
                <a:ea typeface="+mn-lt"/>
                <a:cs typeface="Times New Roman"/>
                <a:hlinkClick r:id="rId3"/>
              </a:rPr>
              <a:t>https://www.opastpublishers.com/</a:t>
            </a:r>
            <a:r>
              <a:rPr lang="pt-BR" sz="1400" err="1">
                <a:solidFill>
                  <a:srgbClr val="000000"/>
                </a:solidFill>
                <a:latin typeface="Arial"/>
                <a:ea typeface="+mn-lt"/>
                <a:cs typeface="Times New Roman"/>
                <a:hlinkClick r:id="rId3"/>
              </a:rPr>
              <a:t>peer</a:t>
            </a:r>
            <a:r>
              <a:rPr lang="pt-BR" sz="1400">
                <a:solidFill>
                  <a:srgbClr val="000000"/>
                </a:solidFill>
                <a:latin typeface="Arial"/>
                <a:ea typeface="+mn-lt"/>
                <a:cs typeface="Times New Roman"/>
                <a:hlinkClick r:id="rId3"/>
              </a:rPr>
              <a:t>-review/texture-profile-and-design-of-food-product-5564.html</a:t>
            </a:r>
            <a:r>
              <a:rPr lang="pt-BR" sz="1400">
                <a:solidFill>
                  <a:srgbClr val="000000"/>
                </a:solidFill>
                <a:latin typeface="Arial"/>
                <a:ea typeface="+mn-lt"/>
                <a:cs typeface="Times New Roman"/>
              </a:rPr>
              <a:t>. Acesso em: 15 set. 2023.</a:t>
            </a:r>
            <a:endParaRPr lang="pt-BR" sz="1400">
              <a:solidFill>
                <a:srgbClr val="000000"/>
              </a:solidFill>
              <a:latin typeface="Arial"/>
              <a:ea typeface="+mn-lt"/>
              <a:cs typeface="+mn-lt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ea typeface="+mn-lt"/>
                <a:cs typeface="+mn-lt"/>
              </a:rPr>
              <a:t>ANDREANI, P. </a:t>
            </a:r>
            <a:r>
              <a:rPr lang="pt-BR" sz="1400" b="1">
                <a:solidFill>
                  <a:srgbClr val="000000"/>
                </a:solidFill>
                <a:ea typeface="+mn-lt"/>
                <a:cs typeface="+mn-lt"/>
              </a:rPr>
              <a:t>Medidas simultâneas mecânicas e acústicas e correlações sensoriais para alimentos crocantes</a:t>
            </a:r>
            <a:r>
              <a:rPr lang="pt-BR" sz="1400">
                <a:solidFill>
                  <a:srgbClr val="000000"/>
                </a:solidFill>
                <a:ea typeface="+mn-lt"/>
                <a:cs typeface="+mn-lt"/>
              </a:rPr>
              <a:t>. 2018. 197f. Dissertação (Mestrado em Engenharia de Alimentos) – Centro Tecnológico, Universidade Federal de Santa Catarina, Florianópolis, 2018. Disponível em: </a:t>
            </a:r>
            <a:r>
              <a:rPr lang="pt-BR" sz="1400">
                <a:solidFill>
                  <a:srgbClr val="000000"/>
                </a:solidFill>
                <a:ea typeface="+mn-lt"/>
                <a:cs typeface="+mn-lt"/>
                <a:hlinkClick r:id="rId4"/>
              </a:rPr>
              <a:t>https://repositorio.ufsc.br/</a:t>
            </a:r>
            <a:r>
              <a:rPr lang="pt-BR" sz="1400" err="1">
                <a:solidFill>
                  <a:srgbClr val="000000"/>
                </a:solidFill>
                <a:ea typeface="+mn-lt"/>
                <a:cs typeface="+mn-lt"/>
                <a:hlinkClick r:id="rId4"/>
              </a:rPr>
              <a:t>handle</a:t>
            </a:r>
            <a:r>
              <a:rPr lang="pt-BR" sz="1400">
                <a:solidFill>
                  <a:srgbClr val="000000"/>
                </a:solidFill>
                <a:ea typeface="+mn-lt"/>
                <a:cs typeface="+mn-lt"/>
                <a:hlinkClick r:id="rId4"/>
              </a:rPr>
              <a:t>/123456789/191686</a:t>
            </a:r>
            <a:r>
              <a:rPr lang="pt-BR" sz="1400">
                <a:solidFill>
                  <a:srgbClr val="000000"/>
                </a:solidFill>
                <a:ea typeface="+mn-lt"/>
                <a:cs typeface="+mn-lt"/>
              </a:rPr>
              <a:t>. Acesso em: 15 set. 2023.</a:t>
            </a:r>
            <a:endParaRPr lang="pt-BR" sz="1400">
              <a:solidFill>
                <a:srgbClr val="000000"/>
              </a:solidFill>
              <a:ea typeface="+mn-lt"/>
              <a:cs typeface="Times New Roman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ea typeface="+mn-lt"/>
                <a:cs typeface="+mn-lt"/>
              </a:rPr>
              <a:t>FACETO, L. S. D. </a:t>
            </a:r>
            <a:r>
              <a:rPr lang="pt-BR" sz="1400" b="1">
                <a:solidFill>
                  <a:srgbClr val="000000"/>
                </a:solidFill>
                <a:ea typeface="+mn-lt"/>
                <a:cs typeface="+mn-lt"/>
              </a:rPr>
              <a:t>Correlação entre análise sensorial e instrumental de textura de cereais matinais expandidos e em formato de floco</a:t>
            </a:r>
            <a:r>
              <a:rPr lang="pt-BR" sz="1400">
                <a:solidFill>
                  <a:srgbClr val="000000"/>
                </a:solidFill>
                <a:ea typeface="+mn-lt"/>
                <a:cs typeface="+mn-lt"/>
              </a:rPr>
              <a:t>. 2019. 183f. Tese (Doutorado em Engenharia e Ciências de Alimentos) – Instituto de Biociências, Letras e Ciências Exatas, Universidade Estadual Paulista “</a:t>
            </a:r>
            <a:r>
              <a:rPr lang="pt-BR" sz="1400" err="1">
                <a:solidFill>
                  <a:srgbClr val="000000"/>
                </a:solidFill>
                <a:ea typeface="+mn-lt"/>
                <a:cs typeface="+mn-lt"/>
              </a:rPr>
              <a:t>Julio</a:t>
            </a:r>
            <a:r>
              <a:rPr lang="pt-BR" sz="1400">
                <a:solidFill>
                  <a:srgbClr val="000000"/>
                </a:solidFill>
                <a:ea typeface="+mn-lt"/>
                <a:cs typeface="+mn-lt"/>
              </a:rPr>
              <a:t> de Mesquita Filho”, São José do Rio Preto, 2019. Disponível em: </a:t>
            </a:r>
            <a:r>
              <a:rPr lang="pt-BR" sz="1400">
                <a:solidFill>
                  <a:srgbClr val="000000"/>
                </a:solidFill>
                <a:ea typeface="+mn-lt"/>
                <a:cs typeface="+mn-lt"/>
                <a:hlinkClick r:id="rId5"/>
              </a:rPr>
              <a:t>https://repositorio.unesp.br/</a:t>
            </a:r>
            <a:r>
              <a:rPr lang="pt-BR" sz="1400" err="1">
                <a:solidFill>
                  <a:srgbClr val="000000"/>
                </a:solidFill>
                <a:ea typeface="+mn-lt"/>
                <a:cs typeface="+mn-lt"/>
                <a:hlinkClick r:id="rId5"/>
              </a:rPr>
              <a:t>handle</a:t>
            </a:r>
            <a:r>
              <a:rPr lang="pt-BR" sz="1400">
                <a:solidFill>
                  <a:srgbClr val="000000"/>
                </a:solidFill>
                <a:ea typeface="+mn-lt"/>
                <a:cs typeface="+mn-lt"/>
                <a:hlinkClick r:id="rId5"/>
              </a:rPr>
              <a:t>/11449/182084</a:t>
            </a:r>
            <a:r>
              <a:rPr lang="pt-BR" sz="1400">
                <a:solidFill>
                  <a:srgbClr val="000000"/>
                </a:solidFill>
                <a:ea typeface="+mn-lt"/>
                <a:cs typeface="+mn-lt"/>
              </a:rPr>
              <a:t>. Acesso em: 15 set. 2023.</a:t>
            </a:r>
            <a:endParaRPr lang="pt-BR" sz="1400">
              <a:solidFill>
                <a:srgbClr val="000000"/>
              </a:solidFill>
              <a:latin typeface="Arial"/>
              <a:ea typeface="+mn-lt"/>
              <a:cs typeface="Arial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ea typeface="+mn-lt"/>
                <a:cs typeface="+mn-lt"/>
              </a:rPr>
              <a:t>NORA, F. M. D (org.). </a:t>
            </a:r>
            <a:r>
              <a:rPr lang="pt-BR" sz="1400" b="1">
                <a:solidFill>
                  <a:srgbClr val="000000"/>
                </a:solidFill>
                <a:ea typeface="+mn-lt"/>
                <a:cs typeface="+mn-lt"/>
              </a:rPr>
              <a:t>Análise Sensorial Clássica:</a:t>
            </a:r>
            <a:r>
              <a:rPr lang="pt-BR" sz="1400">
                <a:solidFill>
                  <a:srgbClr val="000000"/>
                </a:solidFill>
                <a:ea typeface="+mn-lt"/>
                <a:cs typeface="+mn-lt"/>
              </a:rPr>
              <a:t> fundamentos e métodos. Canoas: Mérida </a:t>
            </a:r>
            <a:r>
              <a:rPr lang="pt-BR" sz="1400" err="1">
                <a:solidFill>
                  <a:srgbClr val="000000"/>
                </a:solidFill>
                <a:ea typeface="+mn-lt"/>
                <a:cs typeface="+mn-lt"/>
              </a:rPr>
              <a:t>Publishers</a:t>
            </a:r>
            <a:r>
              <a:rPr lang="pt-BR" sz="1400">
                <a:solidFill>
                  <a:srgbClr val="000000"/>
                </a:solidFill>
                <a:ea typeface="+mn-lt"/>
                <a:cs typeface="+mn-lt"/>
              </a:rPr>
              <a:t>, 2021. 140p. Disponível em: </a:t>
            </a:r>
            <a:r>
              <a:rPr lang="pt-BR" sz="1400">
                <a:solidFill>
                  <a:srgbClr val="000000"/>
                </a:solidFill>
                <a:ea typeface="+mn-lt"/>
                <a:cs typeface="+mn-lt"/>
                <a:hlinkClick r:id="rId6"/>
              </a:rPr>
              <a:t>https://www.meridapublishers.com/</a:t>
            </a:r>
            <a:r>
              <a:rPr lang="pt-BR" sz="1400" err="1">
                <a:solidFill>
                  <a:srgbClr val="000000"/>
                </a:solidFill>
                <a:ea typeface="+mn-lt"/>
                <a:cs typeface="+mn-lt"/>
                <a:hlinkClick r:id="rId6"/>
              </a:rPr>
              <a:t>analise-sc</a:t>
            </a:r>
            <a:r>
              <a:rPr lang="pt-BR" sz="1400">
                <a:solidFill>
                  <a:srgbClr val="000000"/>
                </a:solidFill>
                <a:ea typeface="+mn-lt"/>
                <a:cs typeface="+mn-lt"/>
                <a:hlinkClick r:id="rId6"/>
              </a:rPr>
              <a:t>/#1568497185094-4ba52532-dc3ae9a3-ca04</a:t>
            </a:r>
            <a:r>
              <a:rPr lang="pt-BR" sz="1400">
                <a:solidFill>
                  <a:srgbClr val="000000"/>
                </a:solidFill>
                <a:ea typeface="+mn-lt"/>
                <a:cs typeface="+mn-lt"/>
              </a:rPr>
              <a:t>. Acesso em: 15 set. 2023.</a:t>
            </a:r>
            <a:endParaRPr lang="pt-BR" sz="1400">
              <a:solidFill>
                <a:srgbClr val="000000"/>
              </a:solidFill>
              <a:latin typeface="Arial"/>
              <a:ea typeface="+mn-lt"/>
              <a:cs typeface="Arial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ea typeface="+mn-lt"/>
                <a:cs typeface="+mn-lt"/>
              </a:rPr>
              <a:t>OBARA, T. R. A. </a:t>
            </a:r>
            <a:r>
              <a:rPr lang="pt-BR" sz="1400" b="1">
                <a:solidFill>
                  <a:srgbClr val="000000"/>
                </a:solidFill>
                <a:ea typeface="+mn-lt"/>
                <a:cs typeface="+mn-lt"/>
              </a:rPr>
              <a:t>Qualidade na indústria de alimentos:</a:t>
            </a:r>
            <a:r>
              <a:rPr lang="pt-BR" sz="1400">
                <a:solidFill>
                  <a:srgbClr val="000000"/>
                </a:solidFill>
                <a:ea typeface="+mn-lt"/>
                <a:cs typeface="+mn-lt"/>
              </a:rPr>
              <a:t> contexto atual e oportunidades. 2018. 25f. Monografia (Especialista em Engenharia da Qualidade) – Universidade Tecnológica Federal do Paraná, Ponta Grossa, 2018. Disponível em: </a:t>
            </a:r>
            <a:r>
              <a:rPr lang="pt-BR" sz="1400">
                <a:solidFill>
                  <a:srgbClr val="000000"/>
                </a:solidFill>
                <a:ea typeface="+mn-lt"/>
                <a:cs typeface="+mn-lt"/>
                <a:hlinkClick r:id="rId7"/>
              </a:rPr>
              <a:t>https://repositorio.utfpr.edu.br/</a:t>
            </a:r>
            <a:r>
              <a:rPr lang="pt-BR" sz="1400" err="1">
                <a:solidFill>
                  <a:srgbClr val="000000"/>
                </a:solidFill>
                <a:ea typeface="+mn-lt"/>
                <a:cs typeface="+mn-lt"/>
                <a:hlinkClick r:id="rId7"/>
              </a:rPr>
              <a:t>jspui</a:t>
            </a:r>
            <a:r>
              <a:rPr lang="pt-BR" sz="1400">
                <a:solidFill>
                  <a:srgbClr val="000000"/>
                </a:solidFill>
                <a:ea typeface="+mn-lt"/>
                <a:cs typeface="+mn-lt"/>
                <a:hlinkClick r:id="rId7"/>
              </a:rPr>
              <a:t>/</a:t>
            </a:r>
            <a:r>
              <a:rPr lang="pt-BR" sz="1400" err="1">
                <a:solidFill>
                  <a:srgbClr val="000000"/>
                </a:solidFill>
                <a:ea typeface="+mn-lt"/>
                <a:cs typeface="+mn-lt"/>
                <a:hlinkClick r:id="rId7"/>
              </a:rPr>
              <a:t>handle</a:t>
            </a:r>
            <a:r>
              <a:rPr lang="pt-BR" sz="1400">
                <a:solidFill>
                  <a:srgbClr val="000000"/>
                </a:solidFill>
                <a:ea typeface="+mn-lt"/>
                <a:cs typeface="+mn-lt"/>
                <a:hlinkClick r:id="rId7"/>
              </a:rPr>
              <a:t>/1/23214</a:t>
            </a:r>
            <a:r>
              <a:rPr lang="pt-BR" sz="1400">
                <a:solidFill>
                  <a:srgbClr val="000000"/>
                </a:solidFill>
                <a:ea typeface="+mn-lt"/>
                <a:cs typeface="+mn-lt"/>
              </a:rPr>
              <a:t>. Acesso em: 15 set. 2023.</a:t>
            </a:r>
            <a:endParaRPr lang="pt-BR" sz="1400">
              <a:solidFill>
                <a:srgbClr val="000000"/>
              </a:solidFill>
              <a:latin typeface="Arial"/>
              <a:ea typeface="+mn-lt"/>
              <a:cs typeface="Arial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ea typeface="+mn-lt"/>
                <a:cs typeface="+mn-lt"/>
              </a:rPr>
              <a:t>VIEIRA, G. S. </a:t>
            </a:r>
            <a:r>
              <a:rPr lang="pt-BR" sz="1400" b="1">
                <a:solidFill>
                  <a:srgbClr val="000000"/>
                </a:solidFill>
                <a:ea typeface="+mn-lt"/>
                <a:cs typeface="+mn-lt"/>
              </a:rPr>
              <a:t>Análise sensorial descritiva:</a:t>
            </a:r>
            <a:r>
              <a:rPr lang="pt-BR" sz="1400">
                <a:solidFill>
                  <a:srgbClr val="000000"/>
                </a:solidFill>
                <a:ea typeface="+mn-lt"/>
                <a:cs typeface="+mn-lt"/>
              </a:rPr>
              <a:t> desafios entre a metodologia e a percepção humana. 2019. 230f. Tese (Doutorado em Medicamento e Cosméticos) – Faculdade de Ciências Farmacêuticas de Ribeirão Preto, Universidade de São Paulo, Ribeirão Preto, 2019. Disponível em: </a:t>
            </a:r>
            <a:r>
              <a:rPr lang="pt-BR" sz="1400">
                <a:solidFill>
                  <a:srgbClr val="000000"/>
                </a:solidFill>
                <a:ea typeface="+mn-lt"/>
                <a:cs typeface="+mn-lt"/>
                <a:hlinkClick r:id="rId8"/>
              </a:rPr>
              <a:t>https://www.teses.usp.br/teses/</a:t>
            </a:r>
            <a:r>
              <a:rPr lang="pt-BR" sz="1400" err="1">
                <a:solidFill>
                  <a:srgbClr val="000000"/>
                </a:solidFill>
                <a:ea typeface="+mn-lt"/>
                <a:cs typeface="+mn-lt"/>
                <a:hlinkClick r:id="rId8"/>
              </a:rPr>
              <a:t>disponiveis</a:t>
            </a:r>
            <a:r>
              <a:rPr lang="pt-BR" sz="1400">
                <a:solidFill>
                  <a:srgbClr val="000000"/>
                </a:solidFill>
                <a:ea typeface="+mn-lt"/>
                <a:cs typeface="+mn-lt"/>
                <a:hlinkClick r:id="rId8"/>
              </a:rPr>
              <a:t>/60/60137/tde-19122019-110835/</a:t>
            </a:r>
            <a:r>
              <a:rPr lang="pt-BR" sz="1400" err="1">
                <a:solidFill>
                  <a:srgbClr val="000000"/>
                </a:solidFill>
                <a:ea typeface="+mn-lt"/>
                <a:cs typeface="+mn-lt"/>
                <a:hlinkClick r:id="rId8"/>
              </a:rPr>
              <a:t>pt-br.php</a:t>
            </a:r>
            <a:r>
              <a:rPr lang="pt-BR" sz="1400">
                <a:solidFill>
                  <a:srgbClr val="000000"/>
                </a:solidFill>
                <a:ea typeface="+mn-lt"/>
                <a:cs typeface="+mn-lt"/>
              </a:rPr>
              <a:t>. Acesso em: 15 set. 2023.</a:t>
            </a:r>
            <a:endParaRPr lang="pt-BR" sz="140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4447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49F7018-4EAB-9B0B-58EB-DB346C961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458" y="6641224"/>
            <a:ext cx="1393560" cy="216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12F8D3A-EE73-29C9-B4C8-B14A6F13921A}"/>
              </a:ext>
            </a:extLst>
          </p:cNvPr>
          <p:cNvSpPr txBox="1"/>
          <p:nvPr/>
        </p:nvSpPr>
        <p:spPr>
          <a:xfrm>
            <a:off x="1894714" y="247460"/>
            <a:ext cx="7685513" cy="19697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>
                <a:solidFill>
                  <a:schemeClr val="tx2"/>
                </a:solidFill>
                <a:cs typeface="Arial"/>
              </a:rPr>
              <a:t>Concluído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>
                <a:solidFill>
                  <a:schemeClr val="tx2"/>
                </a:solidFill>
                <a:cs typeface="Arial"/>
              </a:rPr>
              <a:t>Definição de tema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>
                <a:solidFill>
                  <a:schemeClr val="tx2"/>
                </a:solidFill>
                <a:cs typeface="Arial"/>
              </a:rPr>
              <a:t>Definição do Escopo do 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>
                <a:solidFill>
                  <a:schemeClr val="tx2"/>
                </a:solidFill>
                <a:cs typeface="Arial"/>
              </a:rPr>
              <a:t>Desenho mecânico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>
                <a:solidFill>
                  <a:schemeClr val="tx2"/>
                </a:solidFill>
                <a:cs typeface="Arial"/>
              </a:rPr>
              <a:t>Diagrama funcional elétrico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>
                <a:solidFill>
                  <a:schemeClr val="tx2"/>
                </a:solidFill>
                <a:cs typeface="Arial"/>
              </a:rPr>
              <a:t>Escrita da Introdução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>
                <a:solidFill>
                  <a:schemeClr val="tx2"/>
                </a:solidFill>
                <a:cs typeface="Arial"/>
              </a:rPr>
              <a:t>Escrita do Referencial Teórico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6C84571-E197-EF99-A617-8624DDD64696}"/>
              </a:ext>
            </a:extLst>
          </p:cNvPr>
          <p:cNvSpPr txBox="1"/>
          <p:nvPr/>
        </p:nvSpPr>
        <p:spPr>
          <a:xfrm>
            <a:off x="1894712" y="2209336"/>
            <a:ext cx="7685513" cy="11849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>
                <a:solidFill>
                  <a:schemeClr val="tx2"/>
                </a:solidFill>
                <a:cs typeface="Arial"/>
              </a:rPr>
              <a:t>Em andamento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>
                <a:solidFill>
                  <a:schemeClr val="tx2"/>
                </a:solidFill>
                <a:cs typeface="Arial"/>
              </a:rPr>
              <a:t>Pesquisa sobre o tema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>
                <a:solidFill>
                  <a:schemeClr val="tx2"/>
                </a:solidFill>
                <a:cs typeface="Arial"/>
              </a:rPr>
              <a:t>Usinagem mecânica (em avançado)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>
                <a:solidFill>
                  <a:schemeClr val="tx2"/>
                </a:solidFill>
                <a:cs typeface="Arial"/>
              </a:rPr>
              <a:t>Programação das Classes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F75B7C0-C768-8001-8FFA-A82C9048F406}"/>
              </a:ext>
            </a:extLst>
          </p:cNvPr>
          <p:cNvSpPr txBox="1"/>
          <p:nvPr/>
        </p:nvSpPr>
        <p:spPr>
          <a:xfrm>
            <a:off x="1894711" y="3429000"/>
            <a:ext cx="7685513" cy="30162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>
                <a:solidFill>
                  <a:schemeClr val="tx2"/>
                </a:solidFill>
                <a:cs typeface="Arial"/>
              </a:rPr>
              <a:t>Planejado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>
                <a:solidFill>
                  <a:schemeClr val="tx2"/>
                </a:solidFill>
                <a:cs typeface="Arial"/>
              </a:rPr>
              <a:t>Finalização da Usinagem e Montagem – out/23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>
                <a:solidFill>
                  <a:schemeClr val="tx2"/>
                </a:solidFill>
                <a:cs typeface="Arial"/>
              </a:rPr>
              <a:t>Integração dos sistemas e teste inicial – </a:t>
            </a:r>
            <a:r>
              <a:rPr lang="pt-BR" sz="1700" err="1">
                <a:solidFill>
                  <a:schemeClr val="tx2"/>
                </a:solidFill>
                <a:cs typeface="Arial"/>
              </a:rPr>
              <a:t>nov</a:t>
            </a:r>
            <a:r>
              <a:rPr lang="pt-BR" sz="1700">
                <a:solidFill>
                  <a:schemeClr val="tx2"/>
                </a:solidFill>
                <a:cs typeface="Arial"/>
              </a:rPr>
              <a:t>/23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>
                <a:solidFill>
                  <a:schemeClr val="tx2"/>
                </a:solidFill>
                <a:cs typeface="Arial"/>
              </a:rPr>
              <a:t>Finalização do Software de controle – </a:t>
            </a:r>
            <a:r>
              <a:rPr lang="pt-BR" sz="1700" err="1">
                <a:solidFill>
                  <a:schemeClr val="tx2"/>
                </a:solidFill>
                <a:cs typeface="Arial"/>
              </a:rPr>
              <a:t>nov</a:t>
            </a:r>
            <a:r>
              <a:rPr lang="pt-BR" sz="1700">
                <a:solidFill>
                  <a:schemeClr val="tx2"/>
                </a:solidFill>
                <a:cs typeface="Arial"/>
              </a:rPr>
              <a:t>/23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>
                <a:solidFill>
                  <a:schemeClr val="tx2"/>
                </a:solidFill>
                <a:cs typeface="Arial"/>
              </a:rPr>
              <a:t>Finalização do Software de Gerenciamento – </a:t>
            </a:r>
            <a:r>
              <a:rPr lang="pt-BR" sz="1700" err="1">
                <a:solidFill>
                  <a:schemeClr val="tx2"/>
                </a:solidFill>
                <a:cs typeface="Arial"/>
              </a:rPr>
              <a:t>fev</a:t>
            </a:r>
            <a:r>
              <a:rPr lang="pt-BR" sz="1700">
                <a:solidFill>
                  <a:schemeClr val="tx2"/>
                </a:solidFill>
                <a:cs typeface="Arial"/>
              </a:rPr>
              <a:t>/23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>
                <a:solidFill>
                  <a:schemeClr val="tx2"/>
                </a:solidFill>
                <a:cs typeface="Arial"/>
              </a:rPr>
              <a:t>Escrita da Metodologia – </a:t>
            </a:r>
            <a:r>
              <a:rPr lang="pt-BR" sz="1700" err="1">
                <a:solidFill>
                  <a:schemeClr val="tx2"/>
                </a:solidFill>
                <a:cs typeface="Arial"/>
              </a:rPr>
              <a:t>fev</a:t>
            </a:r>
            <a:r>
              <a:rPr lang="pt-BR" sz="1700">
                <a:solidFill>
                  <a:schemeClr val="tx2"/>
                </a:solidFill>
                <a:cs typeface="Arial"/>
              </a:rPr>
              <a:t>/23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>
                <a:solidFill>
                  <a:schemeClr val="tx2"/>
                </a:solidFill>
                <a:cs typeface="Arial"/>
              </a:rPr>
              <a:t>Teste funcional – mar/23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>
                <a:solidFill>
                  <a:schemeClr val="tx2"/>
                </a:solidFill>
                <a:cs typeface="Arial"/>
              </a:rPr>
              <a:t>Calibração e Validação – mar/23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>
                <a:solidFill>
                  <a:schemeClr val="tx2"/>
                </a:solidFill>
                <a:cs typeface="Arial"/>
              </a:rPr>
              <a:t>Escrita dos Resultados e Conclusão – </a:t>
            </a:r>
            <a:r>
              <a:rPr lang="pt-BR" sz="1700" err="1">
                <a:solidFill>
                  <a:schemeClr val="tx2"/>
                </a:solidFill>
                <a:cs typeface="Arial"/>
              </a:rPr>
              <a:t>abr</a:t>
            </a:r>
            <a:r>
              <a:rPr lang="pt-BR" sz="1700">
                <a:solidFill>
                  <a:schemeClr val="tx2"/>
                </a:solidFill>
                <a:cs typeface="Arial"/>
              </a:rPr>
              <a:t>/23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>
                <a:solidFill>
                  <a:schemeClr val="tx2"/>
                </a:solidFill>
                <a:cs typeface="Arial"/>
              </a:rPr>
              <a:t>Revisão de Texto e melhorias – </a:t>
            </a:r>
            <a:r>
              <a:rPr lang="pt-BR" sz="1700" err="1">
                <a:solidFill>
                  <a:schemeClr val="tx2"/>
                </a:solidFill>
                <a:cs typeface="Arial"/>
              </a:rPr>
              <a:t>mai</a:t>
            </a:r>
            <a:r>
              <a:rPr lang="pt-BR" sz="1700">
                <a:solidFill>
                  <a:schemeClr val="tx2"/>
                </a:solidFill>
                <a:cs typeface="Arial"/>
              </a:rPr>
              <a:t>/23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>
                <a:solidFill>
                  <a:schemeClr val="tx2"/>
                </a:solidFill>
                <a:cs typeface="Arial"/>
              </a:rPr>
              <a:t>Entrega do Artigo e Defesa – </a:t>
            </a:r>
            <a:r>
              <a:rPr lang="pt-BR" sz="1700" err="1">
                <a:solidFill>
                  <a:schemeClr val="tx2"/>
                </a:solidFill>
                <a:cs typeface="Arial"/>
              </a:rPr>
              <a:t>jun</a:t>
            </a:r>
            <a:r>
              <a:rPr lang="pt-BR" sz="1700">
                <a:solidFill>
                  <a:schemeClr val="tx2"/>
                </a:solidFill>
                <a:cs typeface="Arial"/>
              </a:rPr>
              <a:t>/23</a:t>
            </a:r>
          </a:p>
        </p:txBody>
      </p: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7CB2F59-2A8A-847B-1199-FF0A2EEB7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492" y="306981"/>
            <a:ext cx="4971690" cy="3333537"/>
          </a:xfrm>
          <a:prstGeom prst="rect">
            <a:avLst/>
          </a:prstGeom>
        </p:spPr>
      </p:pic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80DFAB7B-B890-F765-BACF-547CFAE3C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5231" y="3903354"/>
            <a:ext cx="2743200" cy="1025371"/>
          </a:xfrm>
          <a:prstGeom prst="rect">
            <a:avLst/>
          </a:prstGeom>
        </p:spPr>
      </p:pic>
      <p:pic>
        <p:nvPicPr>
          <p:cNvPr id="6" name="Imagem 5" descr="Desenho de um monstro com texto preto sobre fundo branco&#10;&#10;Descrição gerada automaticamente">
            <a:extLst>
              <a:ext uri="{FF2B5EF4-FFF2-40B4-BE49-F238E27FC236}">
                <a16:creationId xmlns:a16="http://schemas.microsoft.com/office/drawing/2014/main" id="{4BD0EB57-6D2A-8877-6484-3951A7363C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6966" y="5356971"/>
            <a:ext cx="2743200" cy="51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73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49F7018-4EAB-9B0B-58EB-DB346C961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458" y="6641224"/>
            <a:ext cx="1393560" cy="216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23DF7EF-C574-72EA-D0E0-56ADB1B16E8E}"/>
              </a:ext>
            </a:extLst>
          </p:cNvPr>
          <p:cNvSpPr txBox="1"/>
          <p:nvPr/>
        </p:nvSpPr>
        <p:spPr>
          <a:xfrm>
            <a:off x="1909704" y="1147702"/>
            <a:ext cx="89101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pt-BR">
              <a:solidFill>
                <a:schemeClr val="tx2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>
              <a:solidFill>
                <a:schemeClr val="tx2"/>
              </a:solidFill>
              <a:cs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2D39807-BCA6-442B-DCD1-C686EE35E2DE}"/>
              </a:ext>
            </a:extLst>
          </p:cNvPr>
          <p:cNvSpPr txBox="1"/>
          <p:nvPr/>
        </p:nvSpPr>
        <p:spPr>
          <a:xfrm>
            <a:off x="2016957" y="558155"/>
            <a:ext cx="443539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altLang="pt-BR" sz="2400" b="1">
                <a:solidFill>
                  <a:schemeClr val="tx2"/>
                </a:solidFill>
                <a:latin typeface="+mj-lt"/>
              </a:rPr>
              <a:t>Agradecimentos</a:t>
            </a:r>
            <a:endParaRPr lang="pt-BR" altLang="pt-BR" sz="2400" b="1" err="1">
              <a:solidFill>
                <a:schemeClr val="tx2"/>
              </a:solidFill>
              <a:cs typeface="Arial"/>
            </a:endParaRPr>
          </a:p>
        </p:txBody>
      </p:sp>
      <p:pic>
        <p:nvPicPr>
          <p:cNvPr id="6" name="Imagem 5" descr="Texto, Logotipo&#10;&#10;Descrição gerada automaticamente">
            <a:extLst>
              <a:ext uri="{FF2B5EF4-FFF2-40B4-BE49-F238E27FC236}">
                <a16:creationId xmlns:a16="http://schemas.microsoft.com/office/drawing/2014/main" id="{8C6ED546-F4A7-2F0A-40CE-1E862744D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967" y="2337937"/>
            <a:ext cx="7634197" cy="2415575"/>
          </a:xfrm>
          <a:prstGeom prst="rect">
            <a:avLst/>
          </a:prstGeom>
        </p:spPr>
      </p:pic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CDDB5A94-D586-DDE2-E20D-5F8A6040A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331" y="1297557"/>
            <a:ext cx="3903452" cy="393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77018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1_Tema do Office</vt:lpstr>
      <vt:lpstr>2_Tema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Wendel de Sousa Oliveira</dc:creator>
  <cp:revision>1</cp:revision>
  <dcterms:created xsi:type="dcterms:W3CDTF">2020-05-05T19:01:54Z</dcterms:created>
  <dcterms:modified xsi:type="dcterms:W3CDTF">2023-09-18T02:53:06Z</dcterms:modified>
</cp:coreProperties>
</file>